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8" r:id="rId4"/>
    <p:sldId id="259" r:id="rId5"/>
    <p:sldId id="262" r:id="rId6"/>
    <p:sldId id="257" r:id="rId7"/>
    <p:sldId id="260" r:id="rId8"/>
    <p:sldId id="263" r:id="rId9"/>
    <p:sldId id="261" r:id="rId10"/>
    <p:sldId id="266" r:id="rId11"/>
    <p:sldId id="270" r:id="rId12"/>
    <p:sldId id="268" r:id="rId13"/>
    <p:sldId id="269" r:id="rId14"/>
    <p:sldId id="265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2556"/>
    <a:srgbClr val="45D0CB"/>
    <a:srgbClr val="F45F85"/>
    <a:srgbClr val="DD2A09"/>
    <a:srgbClr val="F5AA0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94705" autoAdjust="0"/>
  </p:normalViewPr>
  <p:slideViewPr>
    <p:cSldViewPr>
      <p:cViewPr varScale="1">
        <p:scale>
          <a:sx n="65" d="100"/>
          <a:sy n="65" d="100"/>
        </p:scale>
        <p:origin x="512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0FE6F-F754-449A-83F5-E2A865884247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C7306-20EC-4C54-8DDF-ADC7AAD13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C7306-20EC-4C54-8DDF-ADC7AAD13E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2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2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1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3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6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3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9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0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9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4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4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E5F-A021-44F3-A40A-15B52974A50B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6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3E5F-A021-44F3-A40A-15B52974A50B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7AD3-BBB5-4E39-A68F-116B817D7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54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gif"/><Relationship Id="rId7" Type="http://schemas.openxmlformats.org/officeDocument/2006/relationships/image" Target="../media/image19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gif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8.gif"/><Relationship Id="rId7" Type="http://schemas.openxmlformats.org/officeDocument/2006/relationships/image" Target="../media/image31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gif"/><Relationship Id="rId7" Type="http://schemas.openxmlformats.org/officeDocument/2006/relationships/image" Target="../media/image37.jpe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0.jpg"/><Relationship Id="rId7" Type="http://schemas.openxmlformats.org/officeDocument/2006/relationships/image" Target="../media/image4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116632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 b="235"/>
          <a:stretch/>
        </p:blipFill>
        <p:spPr bwMode="auto">
          <a:xfrm>
            <a:off x="6957282" y="4509120"/>
            <a:ext cx="2214212" cy="22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612" y="5013176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n w="18000">
                  <a:solidFill>
                    <a:srgbClr val="DD2A09"/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Happy Birthday…?</a:t>
            </a:r>
          </a:p>
        </p:txBody>
      </p:sp>
    </p:spTree>
    <p:extLst>
      <p:ext uri="{BB962C8B-B14F-4D97-AF65-F5344CB8AC3E}">
        <p14:creationId xmlns:p14="http://schemas.microsoft.com/office/powerpoint/2010/main" val="310661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Our local corps</a:t>
            </a:r>
          </a:p>
        </p:txBody>
      </p:sp>
    </p:spTree>
    <p:extLst>
      <p:ext uri="{BB962C8B-B14F-4D97-AF65-F5344CB8AC3E}">
        <p14:creationId xmlns:p14="http://schemas.microsoft.com/office/powerpoint/2010/main" val="361801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996" y="1844824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What has stayed the same?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396" y="3284984"/>
            <a:ext cx="8424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What might The Salvation Army look like in the future?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7662" y="514986"/>
            <a:ext cx="360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160 years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396552" y="-22126"/>
            <a:ext cx="4461138" cy="3678163"/>
            <a:chOff x="-396552" y="-22126"/>
            <a:chExt cx="4461138" cy="3678163"/>
          </a:xfrm>
        </p:grpSpPr>
        <p:sp>
          <p:nvSpPr>
            <p:cNvPr id="7" name="Freeform 6"/>
            <p:cNvSpPr/>
            <p:nvPr/>
          </p:nvSpPr>
          <p:spPr>
            <a:xfrm>
              <a:off x="684398" y="1009767"/>
              <a:ext cx="2793688" cy="1508712"/>
            </a:xfrm>
            <a:custGeom>
              <a:avLst/>
              <a:gdLst>
                <a:gd name="connsiteX0" fmla="*/ 2070022 w 2793688"/>
                <a:gd name="connsiteY0" fmla="*/ 196343 h 1508712"/>
                <a:gd name="connsiteX1" fmla="*/ 2053192 w 2793688"/>
                <a:gd name="connsiteY1" fmla="*/ 168294 h 1508712"/>
                <a:gd name="connsiteX2" fmla="*/ 2013923 w 2793688"/>
                <a:gd name="connsiteY2" fmla="*/ 157075 h 1508712"/>
                <a:gd name="connsiteX3" fmla="*/ 1997094 w 2793688"/>
                <a:gd name="connsiteY3" fmla="*/ 140245 h 1508712"/>
                <a:gd name="connsiteX4" fmla="*/ 1980265 w 2793688"/>
                <a:gd name="connsiteY4" fmla="*/ 134635 h 1508712"/>
                <a:gd name="connsiteX5" fmla="*/ 1940996 w 2793688"/>
                <a:gd name="connsiteY5" fmla="*/ 123416 h 1508712"/>
                <a:gd name="connsiteX6" fmla="*/ 1890508 w 2793688"/>
                <a:gd name="connsiteY6" fmla="*/ 78537 h 1508712"/>
                <a:gd name="connsiteX7" fmla="*/ 1856849 w 2793688"/>
                <a:gd name="connsiteY7" fmla="*/ 67318 h 1508712"/>
                <a:gd name="connsiteX8" fmla="*/ 1840019 w 2793688"/>
                <a:gd name="connsiteY8" fmla="*/ 50488 h 1508712"/>
                <a:gd name="connsiteX9" fmla="*/ 1817580 w 2793688"/>
                <a:gd name="connsiteY9" fmla="*/ 16829 h 1508712"/>
                <a:gd name="connsiteX10" fmla="*/ 1800750 w 2793688"/>
                <a:gd name="connsiteY10" fmla="*/ 0 h 1508712"/>
                <a:gd name="connsiteX11" fmla="*/ 1722213 w 2793688"/>
                <a:gd name="connsiteY11" fmla="*/ 22439 h 1508712"/>
                <a:gd name="connsiteX12" fmla="*/ 1710993 w 2793688"/>
                <a:gd name="connsiteY12" fmla="*/ 39269 h 1508712"/>
                <a:gd name="connsiteX13" fmla="*/ 1671725 w 2793688"/>
                <a:gd name="connsiteY13" fmla="*/ 89757 h 1508712"/>
                <a:gd name="connsiteX14" fmla="*/ 1654895 w 2793688"/>
                <a:gd name="connsiteY14" fmla="*/ 106586 h 1508712"/>
                <a:gd name="connsiteX15" fmla="*/ 1643676 w 2793688"/>
                <a:gd name="connsiteY15" fmla="*/ 123416 h 1508712"/>
                <a:gd name="connsiteX16" fmla="*/ 1610017 w 2793688"/>
                <a:gd name="connsiteY16" fmla="*/ 145855 h 1508712"/>
                <a:gd name="connsiteX17" fmla="*/ 1553919 w 2793688"/>
                <a:gd name="connsiteY17" fmla="*/ 162685 h 1508712"/>
                <a:gd name="connsiteX18" fmla="*/ 1537089 w 2793688"/>
                <a:gd name="connsiteY18" fmla="*/ 179514 h 1508712"/>
                <a:gd name="connsiteX19" fmla="*/ 1447332 w 2793688"/>
                <a:gd name="connsiteY19" fmla="*/ 213173 h 1508712"/>
                <a:gd name="connsiteX20" fmla="*/ 1408063 w 2793688"/>
                <a:gd name="connsiteY20" fmla="*/ 218783 h 1508712"/>
                <a:gd name="connsiteX21" fmla="*/ 1374404 w 2793688"/>
                <a:gd name="connsiteY21" fmla="*/ 230002 h 1508712"/>
                <a:gd name="connsiteX22" fmla="*/ 1357575 w 2793688"/>
                <a:gd name="connsiteY22" fmla="*/ 235612 h 1508712"/>
                <a:gd name="connsiteX23" fmla="*/ 1200500 w 2793688"/>
                <a:gd name="connsiteY23" fmla="*/ 246832 h 1508712"/>
                <a:gd name="connsiteX24" fmla="*/ 1093914 w 2793688"/>
                <a:gd name="connsiteY24" fmla="*/ 269271 h 1508712"/>
                <a:gd name="connsiteX25" fmla="*/ 1004157 w 2793688"/>
                <a:gd name="connsiteY25" fmla="*/ 291710 h 1508712"/>
                <a:gd name="connsiteX26" fmla="*/ 970498 w 2793688"/>
                <a:gd name="connsiteY26" fmla="*/ 297320 h 1508712"/>
                <a:gd name="connsiteX27" fmla="*/ 948058 w 2793688"/>
                <a:gd name="connsiteY27" fmla="*/ 302930 h 1508712"/>
                <a:gd name="connsiteX28" fmla="*/ 931229 w 2793688"/>
                <a:gd name="connsiteY28" fmla="*/ 319759 h 1508712"/>
                <a:gd name="connsiteX29" fmla="*/ 914400 w 2793688"/>
                <a:gd name="connsiteY29" fmla="*/ 330979 h 1508712"/>
                <a:gd name="connsiteX30" fmla="*/ 869521 w 2793688"/>
                <a:gd name="connsiteY30" fmla="*/ 381467 h 1508712"/>
                <a:gd name="connsiteX31" fmla="*/ 819033 w 2793688"/>
                <a:gd name="connsiteY31" fmla="*/ 387077 h 1508712"/>
                <a:gd name="connsiteX32" fmla="*/ 796593 w 2793688"/>
                <a:gd name="connsiteY32" fmla="*/ 392687 h 1508712"/>
                <a:gd name="connsiteX33" fmla="*/ 779764 w 2793688"/>
                <a:gd name="connsiteY33" fmla="*/ 398297 h 1508712"/>
                <a:gd name="connsiteX34" fmla="*/ 740495 w 2793688"/>
                <a:gd name="connsiteY34" fmla="*/ 403907 h 1508712"/>
                <a:gd name="connsiteX35" fmla="*/ 645128 w 2793688"/>
                <a:gd name="connsiteY35" fmla="*/ 415126 h 1508712"/>
                <a:gd name="connsiteX36" fmla="*/ 560981 w 2793688"/>
                <a:gd name="connsiteY36" fmla="*/ 431956 h 1508712"/>
                <a:gd name="connsiteX37" fmla="*/ 544152 w 2793688"/>
                <a:gd name="connsiteY37" fmla="*/ 437566 h 1508712"/>
                <a:gd name="connsiteX38" fmla="*/ 516103 w 2793688"/>
                <a:gd name="connsiteY38" fmla="*/ 443175 h 1508712"/>
                <a:gd name="connsiteX39" fmla="*/ 499273 w 2793688"/>
                <a:gd name="connsiteY39" fmla="*/ 454395 h 1508712"/>
                <a:gd name="connsiteX40" fmla="*/ 476834 w 2793688"/>
                <a:gd name="connsiteY40" fmla="*/ 460005 h 1508712"/>
                <a:gd name="connsiteX41" fmla="*/ 460004 w 2793688"/>
                <a:gd name="connsiteY41" fmla="*/ 465615 h 1508712"/>
                <a:gd name="connsiteX42" fmla="*/ 431955 w 2793688"/>
                <a:gd name="connsiteY42" fmla="*/ 471224 h 1508712"/>
                <a:gd name="connsiteX43" fmla="*/ 370247 w 2793688"/>
                <a:gd name="connsiteY43" fmla="*/ 488054 h 1508712"/>
                <a:gd name="connsiteX44" fmla="*/ 330979 w 2793688"/>
                <a:gd name="connsiteY44" fmla="*/ 504883 h 1508712"/>
                <a:gd name="connsiteX45" fmla="*/ 314149 w 2793688"/>
                <a:gd name="connsiteY45" fmla="*/ 516103 h 1508712"/>
                <a:gd name="connsiteX46" fmla="*/ 280490 w 2793688"/>
                <a:gd name="connsiteY46" fmla="*/ 527323 h 1508712"/>
                <a:gd name="connsiteX47" fmla="*/ 235612 w 2793688"/>
                <a:gd name="connsiteY47" fmla="*/ 549762 h 1508712"/>
                <a:gd name="connsiteX48" fmla="*/ 218782 w 2793688"/>
                <a:gd name="connsiteY48" fmla="*/ 560981 h 1508712"/>
                <a:gd name="connsiteX49" fmla="*/ 173904 w 2793688"/>
                <a:gd name="connsiteY49" fmla="*/ 577811 h 1508712"/>
                <a:gd name="connsiteX50" fmla="*/ 151465 w 2793688"/>
                <a:gd name="connsiteY50" fmla="*/ 594640 h 1508712"/>
                <a:gd name="connsiteX51" fmla="*/ 89757 w 2793688"/>
                <a:gd name="connsiteY51" fmla="*/ 622689 h 1508712"/>
                <a:gd name="connsiteX52" fmla="*/ 50488 w 2793688"/>
                <a:gd name="connsiteY52" fmla="*/ 645129 h 1508712"/>
                <a:gd name="connsiteX53" fmla="*/ 5609 w 2793688"/>
                <a:gd name="connsiteY53" fmla="*/ 667568 h 1508712"/>
                <a:gd name="connsiteX54" fmla="*/ 0 w 2793688"/>
                <a:gd name="connsiteY54" fmla="*/ 684397 h 1508712"/>
                <a:gd name="connsiteX55" fmla="*/ 50488 w 2793688"/>
                <a:gd name="connsiteY55" fmla="*/ 718056 h 1508712"/>
                <a:gd name="connsiteX56" fmla="*/ 72927 w 2793688"/>
                <a:gd name="connsiteY56" fmla="*/ 734886 h 1508712"/>
                <a:gd name="connsiteX57" fmla="*/ 129025 w 2793688"/>
                <a:gd name="connsiteY57" fmla="*/ 751715 h 1508712"/>
                <a:gd name="connsiteX58" fmla="*/ 157074 w 2793688"/>
                <a:gd name="connsiteY58" fmla="*/ 768545 h 1508712"/>
                <a:gd name="connsiteX59" fmla="*/ 190733 w 2793688"/>
                <a:gd name="connsiteY59" fmla="*/ 779764 h 1508712"/>
                <a:gd name="connsiteX60" fmla="*/ 224392 w 2793688"/>
                <a:gd name="connsiteY60" fmla="*/ 790984 h 1508712"/>
                <a:gd name="connsiteX61" fmla="*/ 246831 w 2793688"/>
                <a:gd name="connsiteY61" fmla="*/ 796594 h 1508712"/>
                <a:gd name="connsiteX62" fmla="*/ 274881 w 2793688"/>
                <a:gd name="connsiteY62" fmla="*/ 802204 h 1508712"/>
                <a:gd name="connsiteX63" fmla="*/ 291710 w 2793688"/>
                <a:gd name="connsiteY63" fmla="*/ 807813 h 1508712"/>
                <a:gd name="connsiteX64" fmla="*/ 342198 w 2793688"/>
                <a:gd name="connsiteY64" fmla="*/ 819033 h 1508712"/>
                <a:gd name="connsiteX65" fmla="*/ 387077 w 2793688"/>
                <a:gd name="connsiteY65" fmla="*/ 824643 h 1508712"/>
                <a:gd name="connsiteX66" fmla="*/ 409516 w 2793688"/>
                <a:gd name="connsiteY66" fmla="*/ 830253 h 1508712"/>
                <a:gd name="connsiteX67" fmla="*/ 443175 w 2793688"/>
                <a:gd name="connsiteY67" fmla="*/ 841472 h 1508712"/>
                <a:gd name="connsiteX68" fmla="*/ 476834 w 2793688"/>
                <a:gd name="connsiteY68" fmla="*/ 863912 h 1508712"/>
                <a:gd name="connsiteX69" fmla="*/ 600250 w 2793688"/>
                <a:gd name="connsiteY69" fmla="*/ 914400 h 1508712"/>
                <a:gd name="connsiteX70" fmla="*/ 746105 w 2793688"/>
                <a:gd name="connsiteY70" fmla="*/ 936839 h 1508712"/>
                <a:gd name="connsiteX71" fmla="*/ 802203 w 2793688"/>
                <a:gd name="connsiteY71" fmla="*/ 942449 h 1508712"/>
                <a:gd name="connsiteX72" fmla="*/ 1172451 w 2793688"/>
                <a:gd name="connsiteY72" fmla="*/ 948059 h 1508712"/>
                <a:gd name="connsiteX73" fmla="*/ 1234159 w 2793688"/>
                <a:gd name="connsiteY73" fmla="*/ 959278 h 1508712"/>
                <a:gd name="connsiteX74" fmla="*/ 1262208 w 2793688"/>
                <a:gd name="connsiteY74" fmla="*/ 964888 h 1508712"/>
                <a:gd name="connsiteX75" fmla="*/ 1307087 w 2793688"/>
                <a:gd name="connsiteY75" fmla="*/ 970498 h 1508712"/>
                <a:gd name="connsiteX76" fmla="*/ 1351965 w 2793688"/>
                <a:gd name="connsiteY76" fmla="*/ 1121963 h 1508712"/>
                <a:gd name="connsiteX77" fmla="*/ 1380014 w 2793688"/>
                <a:gd name="connsiteY77" fmla="*/ 1172451 h 1508712"/>
                <a:gd name="connsiteX78" fmla="*/ 1408063 w 2793688"/>
                <a:gd name="connsiteY78" fmla="*/ 1217330 h 1508712"/>
                <a:gd name="connsiteX79" fmla="*/ 1424893 w 2793688"/>
                <a:gd name="connsiteY79" fmla="*/ 1228550 h 1508712"/>
                <a:gd name="connsiteX80" fmla="*/ 1480991 w 2793688"/>
                <a:gd name="connsiteY80" fmla="*/ 1290258 h 1508712"/>
                <a:gd name="connsiteX81" fmla="*/ 1514650 w 2793688"/>
                <a:gd name="connsiteY81" fmla="*/ 1312697 h 1508712"/>
                <a:gd name="connsiteX82" fmla="*/ 1553919 w 2793688"/>
                <a:gd name="connsiteY82" fmla="*/ 1346356 h 1508712"/>
                <a:gd name="connsiteX83" fmla="*/ 1570748 w 2793688"/>
                <a:gd name="connsiteY83" fmla="*/ 1363185 h 1508712"/>
                <a:gd name="connsiteX84" fmla="*/ 1587577 w 2793688"/>
                <a:gd name="connsiteY84" fmla="*/ 1374405 h 1508712"/>
                <a:gd name="connsiteX85" fmla="*/ 1604407 w 2793688"/>
                <a:gd name="connsiteY85" fmla="*/ 1391234 h 1508712"/>
                <a:gd name="connsiteX86" fmla="*/ 1632456 w 2793688"/>
                <a:gd name="connsiteY86" fmla="*/ 1402454 h 1508712"/>
                <a:gd name="connsiteX87" fmla="*/ 1666115 w 2793688"/>
                <a:gd name="connsiteY87" fmla="*/ 1424893 h 1508712"/>
                <a:gd name="connsiteX88" fmla="*/ 1705384 w 2793688"/>
                <a:gd name="connsiteY88" fmla="*/ 1452942 h 1508712"/>
                <a:gd name="connsiteX89" fmla="*/ 1727823 w 2793688"/>
                <a:gd name="connsiteY89" fmla="*/ 1458552 h 1508712"/>
                <a:gd name="connsiteX90" fmla="*/ 1744652 w 2793688"/>
                <a:gd name="connsiteY90" fmla="*/ 1469772 h 1508712"/>
                <a:gd name="connsiteX91" fmla="*/ 1817580 w 2793688"/>
                <a:gd name="connsiteY91" fmla="*/ 1480991 h 1508712"/>
                <a:gd name="connsiteX92" fmla="*/ 1873678 w 2793688"/>
                <a:gd name="connsiteY92" fmla="*/ 1486601 h 1508712"/>
                <a:gd name="connsiteX93" fmla="*/ 1918557 w 2793688"/>
                <a:gd name="connsiteY93" fmla="*/ 1497821 h 1508712"/>
                <a:gd name="connsiteX94" fmla="*/ 2249536 w 2793688"/>
                <a:gd name="connsiteY94" fmla="*/ 1486601 h 1508712"/>
                <a:gd name="connsiteX95" fmla="*/ 2300024 w 2793688"/>
                <a:gd name="connsiteY95" fmla="*/ 1480991 h 1508712"/>
                <a:gd name="connsiteX96" fmla="*/ 2316854 w 2793688"/>
                <a:gd name="connsiteY96" fmla="*/ 1469772 h 1508712"/>
                <a:gd name="connsiteX97" fmla="*/ 2378562 w 2793688"/>
                <a:gd name="connsiteY97" fmla="*/ 1458552 h 1508712"/>
                <a:gd name="connsiteX98" fmla="*/ 2457099 w 2793688"/>
                <a:gd name="connsiteY98" fmla="*/ 1408064 h 1508712"/>
                <a:gd name="connsiteX99" fmla="*/ 2479538 w 2793688"/>
                <a:gd name="connsiteY99" fmla="*/ 1402454 h 1508712"/>
                <a:gd name="connsiteX100" fmla="*/ 2535636 w 2793688"/>
                <a:gd name="connsiteY100" fmla="*/ 1380015 h 1508712"/>
                <a:gd name="connsiteX101" fmla="*/ 2558076 w 2793688"/>
                <a:gd name="connsiteY101" fmla="*/ 1363185 h 1508712"/>
                <a:gd name="connsiteX102" fmla="*/ 2574905 w 2793688"/>
                <a:gd name="connsiteY102" fmla="*/ 1357575 h 1508712"/>
                <a:gd name="connsiteX103" fmla="*/ 2664662 w 2793688"/>
                <a:gd name="connsiteY103" fmla="*/ 1318307 h 1508712"/>
                <a:gd name="connsiteX104" fmla="*/ 2737590 w 2793688"/>
                <a:gd name="connsiteY104" fmla="*/ 1256599 h 1508712"/>
                <a:gd name="connsiteX105" fmla="*/ 2760029 w 2793688"/>
                <a:gd name="connsiteY105" fmla="*/ 1222940 h 1508712"/>
                <a:gd name="connsiteX106" fmla="*/ 2782468 w 2793688"/>
                <a:gd name="connsiteY106" fmla="*/ 1183671 h 1508712"/>
                <a:gd name="connsiteX107" fmla="*/ 2793688 w 2793688"/>
                <a:gd name="connsiteY107" fmla="*/ 1144402 h 1508712"/>
                <a:gd name="connsiteX108" fmla="*/ 2788078 w 2793688"/>
                <a:gd name="connsiteY108" fmla="*/ 1015377 h 1508712"/>
                <a:gd name="connsiteX109" fmla="*/ 2776858 w 2793688"/>
                <a:gd name="connsiteY109" fmla="*/ 981718 h 1508712"/>
                <a:gd name="connsiteX110" fmla="*/ 2771249 w 2793688"/>
                <a:gd name="connsiteY110" fmla="*/ 964888 h 1508712"/>
                <a:gd name="connsiteX111" fmla="*/ 2754419 w 2793688"/>
                <a:gd name="connsiteY111" fmla="*/ 841472 h 1508712"/>
                <a:gd name="connsiteX112" fmla="*/ 2731980 w 2793688"/>
                <a:gd name="connsiteY112" fmla="*/ 807813 h 1508712"/>
                <a:gd name="connsiteX113" fmla="*/ 2692711 w 2793688"/>
                <a:gd name="connsiteY113" fmla="*/ 779764 h 1508712"/>
                <a:gd name="connsiteX114" fmla="*/ 2675882 w 2793688"/>
                <a:gd name="connsiteY114" fmla="*/ 762935 h 1508712"/>
                <a:gd name="connsiteX115" fmla="*/ 2659052 w 2793688"/>
                <a:gd name="connsiteY115" fmla="*/ 751715 h 1508712"/>
                <a:gd name="connsiteX116" fmla="*/ 2625393 w 2793688"/>
                <a:gd name="connsiteY116" fmla="*/ 723666 h 1508712"/>
                <a:gd name="connsiteX117" fmla="*/ 2602954 w 2793688"/>
                <a:gd name="connsiteY117" fmla="*/ 706837 h 1508712"/>
                <a:gd name="connsiteX118" fmla="*/ 2586125 w 2793688"/>
                <a:gd name="connsiteY118" fmla="*/ 695617 h 1508712"/>
                <a:gd name="connsiteX119" fmla="*/ 2569295 w 2793688"/>
                <a:gd name="connsiteY119" fmla="*/ 673178 h 1508712"/>
                <a:gd name="connsiteX120" fmla="*/ 2552466 w 2793688"/>
                <a:gd name="connsiteY120" fmla="*/ 656348 h 1508712"/>
                <a:gd name="connsiteX121" fmla="*/ 2485148 w 2793688"/>
                <a:gd name="connsiteY121" fmla="*/ 560981 h 1508712"/>
                <a:gd name="connsiteX122" fmla="*/ 2440269 w 2793688"/>
                <a:gd name="connsiteY122" fmla="*/ 504883 h 1508712"/>
                <a:gd name="connsiteX123" fmla="*/ 2401001 w 2793688"/>
                <a:gd name="connsiteY123" fmla="*/ 460005 h 1508712"/>
                <a:gd name="connsiteX124" fmla="*/ 2294414 w 2793688"/>
                <a:gd name="connsiteY124" fmla="*/ 409516 h 1508712"/>
                <a:gd name="connsiteX125" fmla="*/ 2277585 w 2793688"/>
                <a:gd name="connsiteY125" fmla="*/ 392687 h 1508712"/>
                <a:gd name="connsiteX126" fmla="*/ 2255146 w 2793688"/>
                <a:gd name="connsiteY126" fmla="*/ 387077 h 1508712"/>
                <a:gd name="connsiteX127" fmla="*/ 2238316 w 2793688"/>
                <a:gd name="connsiteY127" fmla="*/ 381467 h 1508712"/>
                <a:gd name="connsiteX128" fmla="*/ 2221487 w 2793688"/>
                <a:gd name="connsiteY128" fmla="*/ 370248 h 1508712"/>
                <a:gd name="connsiteX129" fmla="*/ 2199047 w 2793688"/>
                <a:gd name="connsiteY129" fmla="*/ 364638 h 1508712"/>
                <a:gd name="connsiteX130" fmla="*/ 2182218 w 2793688"/>
                <a:gd name="connsiteY130" fmla="*/ 359028 h 1508712"/>
                <a:gd name="connsiteX131" fmla="*/ 2148559 w 2793688"/>
                <a:gd name="connsiteY131" fmla="*/ 325369 h 1508712"/>
                <a:gd name="connsiteX132" fmla="*/ 2126120 w 2793688"/>
                <a:gd name="connsiteY132" fmla="*/ 302930 h 1508712"/>
                <a:gd name="connsiteX133" fmla="*/ 2109290 w 2793688"/>
                <a:gd name="connsiteY133" fmla="*/ 269271 h 1508712"/>
                <a:gd name="connsiteX134" fmla="*/ 2070022 w 2793688"/>
                <a:gd name="connsiteY134" fmla="*/ 213173 h 1508712"/>
                <a:gd name="connsiteX135" fmla="*/ 2053192 w 2793688"/>
                <a:gd name="connsiteY135" fmla="*/ 196343 h 1508712"/>
                <a:gd name="connsiteX136" fmla="*/ 2036363 w 2793688"/>
                <a:gd name="connsiteY136" fmla="*/ 185124 h 1508712"/>
                <a:gd name="connsiteX137" fmla="*/ 2070022 w 2793688"/>
                <a:gd name="connsiteY137" fmla="*/ 196343 h 150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2793688" h="1508712">
                  <a:moveTo>
                    <a:pt x="2070022" y="196343"/>
                  </a:moveTo>
                  <a:cubicBezTo>
                    <a:pt x="2072827" y="193538"/>
                    <a:pt x="2060902" y="176004"/>
                    <a:pt x="2053192" y="168294"/>
                  </a:cubicBezTo>
                  <a:cubicBezTo>
                    <a:pt x="2050511" y="165613"/>
                    <a:pt x="2014114" y="157123"/>
                    <a:pt x="2013923" y="157075"/>
                  </a:cubicBezTo>
                  <a:cubicBezTo>
                    <a:pt x="2008313" y="151465"/>
                    <a:pt x="2003695" y="144646"/>
                    <a:pt x="1997094" y="140245"/>
                  </a:cubicBezTo>
                  <a:cubicBezTo>
                    <a:pt x="1992174" y="136965"/>
                    <a:pt x="1985929" y="136334"/>
                    <a:pt x="1980265" y="134635"/>
                  </a:cubicBezTo>
                  <a:cubicBezTo>
                    <a:pt x="1967226" y="130723"/>
                    <a:pt x="1954086" y="127156"/>
                    <a:pt x="1940996" y="123416"/>
                  </a:cubicBezTo>
                  <a:cubicBezTo>
                    <a:pt x="1930845" y="113265"/>
                    <a:pt x="1908524" y="86544"/>
                    <a:pt x="1890508" y="78537"/>
                  </a:cubicBezTo>
                  <a:cubicBezTo>
                    <a:pt x="1879701" y="73734"/>
                    <a:pt x="1856849" y="67318"/>
                    <a:pt x="1856849" y="67318"/>
                  </a:cubicBezTo>
                  <a:cubicBezTo>
                    <a:pt x="1851239" y="61708"/>
                    <a:pt x="1844890" y="56751"/>
                    <a:pt x="1840019" y="50488"/>
                  </a:cubicBezTo>
                  <a:cubicBezTo>
                    <a:pt x="1831740" y="39844"/>
                    <a:pt x="1827115" y="26364"/>
                    <a:pt x="1817580" y="16829"/>
                  </a:cubicBezTo>
                  <a:lnTo>
                    <a:pt x="1800750" y="0"/>
                  </a:lnTo>
                  <a:cubicBezTo>
                    <a:pt x="1745899" y="4987"/>
                    <a:pt x="1747978" y="-8479"/>
                    <a:pt x="1722213" y="22439"/>
                  </a:cubicBezTo>
                  <a:cubicBezTo>
                    <a:pt x="1717897" y="27619"/>
                    <a:pt x="1714733" y="33659"/>
                    <a:pt x="1710993" y="39269"/>
                  </a:cubicBezTo>
                  <a:cubicBezTo>
                    <a:pt x="1700367" y="71151"/>
                    <a:pt x="1709565" y="51918"/>
                    <a:pt x="1671725" y="89757"/>
                  </a:cubicBezTo>
                  <a:cubicBezTo>
                    <a:pt x="1666115" y="95367"/>
                    <a:pt x="1659295" y="99985"/>
                    <a:pt x="1654895" y="106586"/>
                  </a:cubicBezTo>
                  <a:cubicBezTo>
                    <a:pt x="1651155" y="112196"/>
                    <a:pt x="1648750" y="118976"/>
                    <a:pt x="1643676" y="123416"/>
                  </a:cubicBezTo>
                  <a:cubicBezTo>
                    <a:pt x="1633528" y="132296"/>
                    <a:pt x="1622809" y="141591"/>
                    <a:pt x="1610017" y="145855"/>
                  </a:cubicBezTo>
                  <a:cubicBezTo>
                    <a:pt x="1569044" y="159513"/>
                    <a:pt x="1587831" y="154207"/>
                    <a:pt x="1553919" y="162685"/>
                  </a:cubicBezTo>
                  <a:cubicBezTo>
                    <a:pt x="1548309" y="168295"/>
                    <a:pt x="1543942" y="175517"/>
                    <a:pt x="1537089" y="179514"/>
                  </a:cubicBezTo>
                  <a:cubicBezTo>
                    <a:pt x="1512763" y="193704"/>
                    <a:pt x="1475775" y="207078"/>
                    <a:pt x="1447332" y="213173"/>
                  </a:cubicBezTo>
                  <a:cubicBezTo>
                    <a:pt x="1434403" y="215944"/>
                    <a:pt x="1421153" y="216913"/>
                    <a:pt x="1408063" y="218783"/>
                  </a:cubicBezTo>
                  <a:lnTo>
                    <a:pt x="1374404" y="230002"/>
                  </a:lnTo>
                  <a:cubicBezTo>
                    <a:pt x="1368794" y="231872"/>
                    <a:pt x="1363459" y="235024"/>
                    <a:pt x="1357575" y="235612"/>
                  </a:cubicBezTo>
                  <a:cubicBezTo>
                    <a:pt x="1267933" y="244576"/>
                    <a:pt x="1320241" y="240180"/>
                    <a:pt x="1200500" y="246832"/>
                  </a:cubicBezTo>
                  <a:cubicBezTo>
                    <a:pt x="1086616" y="284793"/>
                    <a:pt x="1215936" y="245805"/>
                    <a:pt x="1093914" y="269271"/>
                  </a:cubicBezTo>
                  <a:cubicBezTo>
                    <a:pt x="1063629" y="275095"/>
                    <a:pt x="1034230" y="284875"/>
                    <a:pt x="1004157" y="291710"/>
                  </a:cubicBezTo>
                  <a:cubicBezTo>
                    <a:pt x="993065" y="294231"/>
                    <a:pt x="981652" y="295089"/>
                    <a:pt x="970498" y="297320"/>
                  </a:cubicBezTo>
                  <a:cubicBezTo>
                    <a:pt x="962938" y="298832"/>
                    <a:pt x="955538" y="301060"/>
                    <a:pt x="948058" y="302930"/>
                  </a:cubicBezTo>
                  <a:cubicBezTo>
                    <a:pt x="942448" y="308540"/>
                    <a:pt x="937323" y="314680"/>
                    <a:pt x="931229" y="319759"/>
                  </a:cubicBezTo>
                  <a:cubicBezTo>
                    <a:pt x="926050" y="324075"/>
                    <a:pt x="919167" y="326212"/>
                    <a:pt x="914400" y="330979"/>
                  </a:cubicBezTo>
                  <a:cubicBezTo>
                    <a:pt x="908537" y="336842"/>
                    <a:pt x="879944" y="377458"/>
                    <a:pt x="869521" y="381467"/>
                  </a:cubicBezTo>
                  <a:cubicBezTo>
                    <a:pt x="853717" y="387546"/>
                    <a:pt x="835862" y="385207"/>
                    <a:pt x="819033" y="387077"/>
                  </a:cubicBezTo>
                  <a:cubicBezTo>
                    <a:pt x="811553" y="388947"/>
                    <a:pt x="804007" y="390569"/>
                    <a:pt x="796593" y="392687"/>
                  </a:cubicBezTo>
                  <a:cubicBezTo>
                    <a:pt x="790907" y="394312"/>
                    <a:pt x="785562" y="397137"/>
                    <a:pt x="779764" y="398297"/>
                  </a:cubicBezTo>
                  <a:cubicBezTo>
                    <a:pt x="766798" y="400890"/>
                    <a:pt x="753602" y="402160"/>
                    <a:pt x="740495" y="403907"/>
                  </a:cubicBezTo>
                  <a:cubicBezTo>
                    <a:pt x="701981" y="409042"/>
                    <a:pt x="684580" y="410742"/>
                    <a:pt x="645128" y="415126"/>
                  </a:cubicBezTo>
                  <a:cubicBezTo>
                    <a:pt x="562533" y="438726"/>
                    <a:pt x="651298" y="415534"/>
                    <a:pt x="560981" y="431956"/>
                  </a:cubicBezTo>
                  <a:cubicBezTo>
                    <a:pt x="555163" y="433014"/>
                    <a:pt x="549889" y="436132"/>
                    <a:pt x="544152" y="437566"/>
                  </a:cubicBezTo>
                  <a:cubicBezTo>
                    <a:pt x="534902" y="439878"/>
                    <a:pt x="525453" y="441305"/>
                    <a:pt x="516103" y="443175"/>
                  </a:cubicBezTo>
                  <a:cubicBezTo>
                    <a:pt x="510493" y="446915"/>
                    <a:pt x="505470" y="451739"/>
                    <a:pt x="499273" y="454395"/>
                  </a:cubicBezTo>
                  <a:cubicBezTo>
                    <a:pt x="492187" y="457432"/>
                    <a:pt x="484247" y="457887"/>
                    <a:pt x="476834" y="460005"/>
                  </a:cubicBezTo>
                  <a:cubicBezTo>
                    <a:pt x="471148" y="461630"/>
                    <a:pt x="465741" y="464181"/>
                    <a:pt x="460004" y="465615"/>
                  </a:cubicBezTo>
                  <a:cubicBezTo>
                    <a:pt x="450754" y="467927"/>
                    <a:pt x="441205" y="468912"/>
                    <a:pt x="431955" y="471224"/>
                  </a:cubicBezTo>
                  <a:cubicBezTo>
                    <a:pt x="411271" y="476395"/>
                    <a:pt x="390474" y="481312"/>
                    <a:pt x="370247" y="488054"/>
                  </a:cubicBezTo>
                  <a:cubicBezTo>
                    <a:pt x="356737" y="492557"/>
                    <a:pt x="343716" y="498514"/>
                    <a:pt x="330979" y="504883"/>
                  </a:cubicBezTo>
                  <a:cubicBezTo>
                    <a:pt x="324948" y="507898"/>
                    <a:pt x="320310" y="513365"/>
                    <a:pt x="314149" y="516103"/>
                  </a:cubicBezTo>
                  <a:cubicBezTo>
                    <a:pt x="303342" y="520906"/>
                    <a:pt x="280490" y="527323"/>
                    <a:pt x="280490" y="527323"/>
                  </a:cubicBezTo>
                  <a:cubicBezTo>
                    <a:pt x="230658" y="564696"/>
                    <a:pt x="284624" y="528758"/>
                    <a:pt x="235612" y="549762"/>
                  </a:cubicBezTo>
                  <a:cubicBezTo>
                    <a:pt x="229415" y="552418"/>
                    <a:pt x="224812" y="557966"/>
                    <a:pt x="218782" y="560981"/>
                  </a:cubicBezTo>
                  <a:cubicBezTo>
                    <a:pt x="168417" y="586163"/>
                    <a:pt x="248285" y="536488"/>
                    <a:pt x="173904" y="577811"/>
                  </a:cubicBezTo>
                  <a:cubicBezTo>
                    <a:pt x="165731" y="582352"/>
                    <a:pt x="159827" y="590459"/>
                    <a:pt x="151465" y="594640"/>
                  </a:cubicBezTo>
                  <a:cubicBezTo>
                    <a:pt x="80032" y="630356"/>
                    <a:pt x="153236" y="580370"/>
                    <a:pt x="89757" y="622689"/>
                  </a:cubicBezTo>
                  <a:cubicBezTo>
                    <a:pt x="28694" y="663397"/>
                    <a:pt x="97621" y="623705"/>
                    <a:pt x="50488" y="645129"/>
                  </a:cubicBezTo>
                  <a:cubicBezTo>
                    <a:pt x="35262" y="652050"/>
                    <a:pt x="5609" y="667568"/>
                    <a:pt x="5609" y="667568"/>
                  </a:cubicBezTo>
                  <a:cubicBezTo>
                    <a:pt x="3739" y="673178"/>
                    <a:pt x="0" y="678484"/>
                    <a:pt x="0" y="684397"/>
                  </a:cubicBezTo>
                  <a:cubicBezTo>
                    <a:pt x="0" y="719460"/>
                    <a:pt x="16825" y="709641"/>
                    <a:pt x="50488" y="718056"/>
                  </a:cubicBezTo>
                  <a:cubicBezTo>
                    <a:pt x="57968" y="723666"/>
                    <a:pt x="64564" y="730705"/>
                    <a:pt x="72927" y="734886"/>
                  </a:cubicBezTo>
                  <a:cubicBezTo>
                    <a:pt x="86580" y="741713"/>
                    <a:pt x="112923" y="747689"/>
                    <a:pt x="129025" y="751715"/>
                  </a:cubicBezTo>
                  <a:cubicBezTo>
                    <a:pt x="138375" y="757325"/>
                    <a:pt x="147148" y="764033"/>
                    <a:pt x="157074" y="768545"/>
                  </a:cubicBezTo>
                  <a:cubicBezTo>
                    <a:pt x="167840" y="773439"/>
                    <a:pt x="179513" y="776024"/>
                    <a:pt x="190733" y="779764"/>
                  </a:cubicBezTo>
                  <a:cubicBezTo>
                    <a:pt x="201953" y="783504"/>
                    <a:pt x="212919" y="788116"/>
                    <a:pt x="224392" y="790984"/>
                  </a:cubicBezTo>
                  <a:cubicBezTo>
                    <a:pt x="231872" y="792854"/>
                    <a:pt x="239305" y="794921"/>
                    <a:pt x="246831" y="796594"/>
                  </a:cubicBezTo>
                  <a:cubicBezTo>
                    <a:pt x="256139" y="798663"/>
                    <a:pt x="265630" y="799892"/>
                    <a:pt x="274881" y="802204"/>
                  </a:cubicBezTo>
                  <a:cubicBezTo>
                    <a:pt x="280618" y="803638"/>
                    <a:pt x="285974" y="806379"/>
                    <a:pt x="291710" y="807813"/>
                  </a:cubicBezTo>
                  <a:cubicBezTo>
                    <a:pt x="308435" y="811994"/>
                    <a:pt x="325220" y="816037"/>
                    <a:pt x="342198" y="819033"/>
                  </a:cubicBezTo>
                  <a:cubicBezTo>
                    <a:pt x="357045" y="821653"/>
                    <a:pt x="372117" y="822773"/>
                    <a:pt x="387077" y="824643"/>
                  </a:cubicBezTo>
                  <a:cubicBezTo>
                    <a:pt x="394557" y="826513"/>
                    <a:pt x="402131" y="828038"/>
                    <a:pt x="409516" y="830253"/>
                  </a:cubicBezTo>
                  <a:cubicBezTo>
                    <a:pt x="420844" y="833651"/>
                    <a:pt x="443175" y="841472"/>
                    <a:pt x="443175" y="841472"/>
                  </a:cubicBezTo>
                  <a:cubicBezTo>
                    <a:pt x="480520" y="878820"/>
                    <a:pt x="440302" y="843617"/>
                    <a:pt x="476834" y="863912"/>
                  </a:cubicBezTo>
                  <a:cubicBezTo>
                    <a:pt x="549267" y="904152"/>
                    <a:pt x="468118" y="881368"/>
                    <a:pt x="600250" y="914400"/>
                  </a:cubicBezTo>
                  <a:cubicBezTo>
                    <a:pt x="699427" y="939193"/>
                    <a:pt x="637238" y="927766"/>
                    <a:pt x="746105" y="936839"/>
                  </a:cubicBezTo>
                  <a:cubicBezTo>
                    <a:pt x="764833" y="938400"/>
                    <a:pt x="783417" y="941955"/>
                    <a:pt x="802203" y="942449"/>
                  </a:cubicBezTo>
                  <a:cubicBezTo>
                    <a:pt x="925590" y="945696"/>
                    <a:pt x="1049035" y="946189"/>
                    <a:pt x="1172451" y="948059"/>
                  </a:cubicBezTo>
                  <a:lnTo>
                    <a:pt x="1234159" y="959278"/>
                  </a:lnTo>
                  <a:cubicBezTo>
                    <a:pt x="1243531" y="961035"/>
                    <a:pt x="1252784" y="963438"/>
                    <a:pt x="1262208" y="964888"/>
                  </a:cubicBezTo>
                  <a:cubicBezTo>
                    <a:pt x="1277109" y="967180"/>
                    <a:pt x="1292127" y="968628"/>
                    <a:pt x="1307087" y="970498"/>
                  </a:cubicBezTo>
                  <a:cubicBezTo>
                    <a:pt x="1323737" y="1020454"/>
                    <a:pt x="1335313" y="1072007"/>
                    <a:pt x="1351965" y="1121963"/>
                  </a:cubicBezTo>
                  <a:cubicBezTo>
                    <a:pt x="1362697" y="1154158"/>
                    <a:pt x="1366735" y="1149212"/>
                    <a:pt x="1380014" y="1172451"/>
                  </a:cubicBezTo>
                  <a:cubicBezTo>
                    <a:pt x="1391863" y="1193187"/>
                    <a:pt x="1390188" y="1199455"/>
                    <a:pt x="1408063" y="1217330"/>
                  </a:cubicBezTo>
                  <a:cubicBezTo>
                    <a:pt x="1412831" y="1222098"/>
                    <a:pt x="1419283" y="1224810"/>
                    <a:pt x="1424893" y="1228550"/>
                  </a:cubicBezTo>
                  <a:cubicBezTo>
                    <a:pt x="1441243" y="1250350"/>
                    <a:pt x="1458051" y="1274965"/>
                    <a:pt x="1480991" y="1290258"/>
                  </a:cubicBezTo>
                  <a:cubicBezTo>
                    <a:pt x="1492211" y="1297738"/>
                    <a:pt x="1503962" y="1304476"/>
                    <a:pt x="1514650" y="1312697"/>
                  </a:cubicBezTo>
                  <a:cubicBezTo>
                    <a:pt x="1528315" y="1323208"/>
                    <a:pt x="1541105" y="1334823"/>
                    <a:pt x="1553919" y="1346356"/>
                  </a:cubicBezTo>
                  <a:cubicBezTo>
                    <a:pt x="1559816" y="1351663"/>
                    <a:pt x="1564654" y="1358106"/>
                    <a:pt x="1570748" y="1363185"/>
                  </a:cubicBezTo>
                  <a:cubicBezTo>
                    <a:pt x="1575927" y="1367501"/>
                    <a:pt x="1582398" y="1370089"/>
                    <a:pt x="1587577" y="1374405"/>
                  </a:cubicBezTo>
                  <a:cubicBezTo>
                    <a:pt x="1593672" y="1379484"/>
                    <a:pt x="1597679" y="1387029"/>
                    <a:pt x="1604407" y="1391234"/>
                  </a:cubicBezTo>
                  <a:cubicBezTo>
                    <a:pt x="1612946" y="1396571"/>
                    <a:pt x="1623106" y="1398714"/>
                    <a:pt x="1632456" y="1402454"/>
                  </a:cubicBezTo>
                  <a:cubicBezTo>
                    <a:pt x="1671621" y="1441619"/>
                    <a:pt x="1628226" y="1403242"/>
                    <a:pt x="1666115" y="1424893"/>
                  </a:cubicBezTo>
                  <a:cubicBezTo>
                    <a:pt x="1671878" y="1428186"/>
                    <a:pt x="1696689" y="1449216"/>
                    <a:pt x="1705384" y="1452942"/>
                  </a:cubicBezTo>
                  <a:cubicBezTo>
                    <a:pt x="1712471" y="1455979"/>
                    <a:pt x="1720343" y="1456682"/>
                    <a:pt x="1727823" y="1458552"/>
                  </a:cubicBezTo>
                  <a:cubicBezTo>
                    <a:pt x="1733433" y="1462292"/>
                    <a:pt x="1738455" y="1467116"/>
                    <a:pt x="1744652" y="1469772"/>
                  </a:cubicBezTo>
                  <a:cubicBezTo>
                    <a:pt x="1761568" y="1477022"/>
                    <a:pt x="1807638" y="1479944"/>
                    <a:pt x="1817580" y="1480991"/>
                  </a:cubicBezTo>
                  <a:lnTo>
                    <a:pt x="1873678" y="1486601"/>
                  </a:lnTo>
                  <a:lnTo>
                    <a:pt x="1918557" y="1497821"/>
                  </a:lnTo>
                  <a:cubicBezTo>
                    <a:pt x="2032104" y="1524025"/>
                    <a:pt x="2082082" y="1495904"/>
                    <a:pt x="2249536" y="1486601"/>
                  </a:cubicBezTo>
                  <a:cubicBezTo>
                    <a:pt x="2266365" y="1484731"/>
                    <a:pt x="2283597" y="1485098"/>
                    <a:pt x="2300024" y="1480991"/>
                  </a:cubicBezTo>
                  <a:cubicBezTo>
                    <a:pt x="2306565" y="1479356"/>
                    <a:pt x="2310657" y="1472428"/>
                    <a:pt x="2316854" y="1469772"/>
                  </a:cubicBezTo>
                  <a:cubicBezTo>
                    <a:pt x="2330081" y="1464104"/>
                    <a:pt x="2369459" y="1459852"/>
                    <a:pt x="2378562" y="1458552"/>
                  </a:cubicBezTo>
                  <a:cubicBezTo>
                    <a:pt x="2396529" y="1445975"/>
                    <a:pt x="2430724" y="1417955"/>
                    <a:pt x="2457099" y="1408064"/>
                  </a:cubicBezTo>
                  <a:cubicBezTo>
                    <a:pt x="2464318" y="1405357"/>
                    <a:pt x="2472058" y="1404324"/>
                    <a:pt x="2479538" y="1402454"/>
                  </a:cubicBezTo>
                  <a:cubicBezTo>
                    <a:pt x="2525731" y="1371659"/>
                    <a:pt x="2453469" y="1417363"/>
                    <a:pt x="2535636" y="1380015"/>
                  </a:cubicBezTo>
                  <a:cubicBezTo>
                    <a:pt x="2544148" y="1376146"/>
                    <a:pt x="2549958" y="1367824"/>
                    <a:pt x="2558076" y="1363185"/>
                  </a:cubicBezTo>
                  <a:cubicBezTo>
                    <a:pt x="2563210" y="1360251"/>
                    <a:pt x="2569699" y="1360378"/>
                    <a:pt x="2574905" y="1357575"/>
                  </a:cubicBezTo>
                  <a:cubicBezTo>
                    <a:pt x="2651654" y="1316248"/>
                    <a:pt x="2603808" y="1328448"/>
                    <a:pt x="2664662" y="1318307"/>
                  </a:cubicBezTo>
                  <a:cubicBezTo>
                    <a:pt x="2688971" y="1297738"/>
                    <a:pt x="2719926" y="1283095"/>
                    <a:pt x="2737590" y="1256599"/>
                  </a:cubicBezTo>
                  <a:lnTo>
                    <a:pt x="2760029" y="1222940"/>
                  </a:lnTo>
                  <a:cubicBezTo>
                    <a:pt x="2772891" y="1184353"/>
                    <a:pt x="2755299" y="1231216"/>
                    <a:pt x="2782468" y="1183671"/>
                  </a:cubicBezTo>
                  <a:cubicBezTo>
                    <a:pt x="2786046" y="1177410"/>
                    <a:pt x="2792473" y="1149261"/>
                    <a:pt x="2793688" y="1144402"/>
                  </a:cubicBezTo>
                  <a:cubicBezTo>
                    <a:pt x="2791818" y="1101394"/>
                    <a:pt x="2792508" y="1058197"/>
                    <a:pt x="2788078" y="1015377"/>
                  </a:cubicBezTo>
                  <a:cubicBezTo>
                    <a:pt x="2786861" y="1003613"/>
                    <a:pt x="2780598" y="992938"/>
                    <a:pt x="2776858" y="981718"/>
                  </a:cubicBezTo>
                  <a:lnTo>
                    <a:pt x="2771249" y="964888"/>
                  </a:lnTo>
                  <a:cubicBezTo>
                    <a:pt x="2770329" y="950167"/>
                    <a:pt x="2772978" y="869310"/>
                    <a:pt x="2754419" y="841472"/>
                  </a:cubicBezTo>
                  <a:cubicBezTo>
                    <a:pt x="2746939" y="830252"/>
                    <a:pt x="2743200" y="815292"/>
                    <a:pt x="2731980" y="807813"/>
                  </a:cubicBezTo>
                  <a:cubicBezTo>
                    <a:pt x="2718654" y="798930"/>
                    <a:pt x="2704896" y="790209"/>
                    <a:pt x="2692711" y="779764"/>
                  </a:cubicBezTo>
                  <a:cubicBezTo>
                    <a:pt x="2686688" y="774601"/>
                    <a:pt x="2681977" y="768014"/>
                    <a:pt x="2675882" y="762935"/>
                  </a:cubicBezTo>
                  <a:cubicBezTo>
                    <a:pt x="2670702" y="758619"/>
                    <a:pt x="2664374" y="755854"/>
                    <a:pt x="2659052" y="751715"/>
                  </a:cubicBezTo>
                  <a:cubicBezTo>
                    <a:pt x="2647524" y="742749"/>
                    <a:pt x="2636797" y="732789"/>
                    <a:pt x="2625393" y="723666"/>
                  </a:cubicBezTo>
                  <a:cubicBezTo>
                    <a:pt x="2618092" y="717825"/>
                    <a:pt x="2610562" y="712271"/>
                    <a:pt x="2602954" y="706837"/>
                  </a:cubicBezTo>
                  <a:cubicBezTo>
                    <a:pt x="2597468" y="702918"/>
                    <a:pt x="2590892" y="700384"/>
                    <a:pt x="2586125" y="695617"/>
                  </a:cubicBezTo>
                  <a:cubicBezTo>
                    <a:pt x="2579514" y="689006"/>
                    <a:pt x="2575380" y="680277"/>
                    <a:pt x="2569295" y="673178"/>
                  </a:cubicBezTo>
                  <a:cubicBezTo>
                    <a:pt x="2564132" y="667154"/>
                    <a:pt x="2558076" y="661958"/>
                    <a:pt x="2552466" y="656348"/>
                  </a:cubicBezTo>
                  <a:cubicBezTo>
                    <a:pt x="2531464" y="593345"/>
                    <a:pt x="2551530" y="638427"/>
                    <a:pt x="2485148" y="560981"/>
                  </a:cubicBezTo>
                  <a:cubicBezTo>
                    <a:pt x="2469563" y="542799"/>
                    <a:pt x="2455064" y="523713"/>
                    <a:pt x="2440269" y="504883"/>
                  </a:cubicBezTo>
                  <a:cubicBezTo>
                    <a:pt x="2428897" y="490410"/>
                    <a:pt x="2416697" y="470469"/>
                    <a:pt x="2401001" y="460005"/>
                  </a:cubicBezTo>
                  <a:cubicBezTo>
                    <a:pt x="2356741" y="430499"/>
                    <a:pt x="2339769" y="426525"/>
                    <a:pt x="2294414" y="409516"/>
                  </a:cubicBezTo>
                  <a:cubicBezTo>
                    <a:pt x="2288804" y="403906"/>
                    <a:pt x="2284473" y="396623"/>
                    <a:pt x="2277585" y="392687"/>
                  </a:cubicBezTo>
                  <a:cubicBezTo>
                    <a:pt x="2270891" y="388862"/>
                    <a:pt x="2262559" y="389195"/>
                    <a:pt x="2255146" y="387077"/>
                  </a:cubicBezTo>
                  <a:cubicBezTo>
                    <a:pt x="2249460" y="385452"/>
                    <a:pt x="2243605" y="384112"/>
                    <a:pt x="2238316" y="381467"/>
                  </a:cubicBezTo>
                  <a:cubicBezTo>
                    <a:pt x="2232286" y="378452"/>
                    <a:pt x="2227684" y="372904"/>
                    <a:pt x="2221487" y="370248"/>
                  </a:cubicBezTo>
                  <a:cubicBezTo>
                    <a:pt x="2214400" y="367211"/>
                    <a:pt x="2206461" y="366756"/>
                    <a:pt x="2199047" y="364638"/>
                  </a:cubicBezTo>
                  <a:cubicBezTo>
                    <a:pt x="2193361" y="363013"/>
                    <a:pt x="2187828" y="360898"/>
                    <a:pt x="2182218" y="359028"/>
                  </a:cubicBezTo>
                  <a:lnTo>
                    <a:pt x="2148559" y="325369"/>
                  </a:lnTo>
                  <a:cubicBezTo>
                    <a:pt x="2141079" y="317889"/>
                    <a:pt x="2130851" y="312391"/>
                    <a:pt x="2126120" y="302930"/>
                  </a:cubicBezTo>
                  <a:cubicBezTo>
                    <a:pt x="2120510" y="291710"/>
                    <a:pt x="2115611" y="280106"/>
                    <a:pt x="2109290" y="269271"/>
                  </a:cubicBezTo>
                  <a:cubicBezTo>
                    <a:pt x="2103413" y="259196"/>
                    <a:pt x="2079862" y="224653"/>
                    <a:pt x="2070022" y="213173"/>
                  </a:cubicBezTo>
                  <a:cubicBezTo>
                    <a:pt x="2064859" y="207149"/>
                    <a:pt x="2059287" y="201422"/>
                    <a:pt x="2053192" y="196343"/>
                  </a:cubicBezTo>
                  <a:cubicBezTo>
                    <a:pt x="2048013" y="192027"/>
                    <a:pt x="2039378" y="191154"/>
                    <a:pt x="2036363" y="185124"/>
                  </a:cubicBezTo>
                  <a:cubicBezTo>
                    <a:pt x="2033018" y="178434"/>
                    <a:pt x="2067217" y="199148"/>
                    <a:pt x="2070022" y="19634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6552" y="-22126"/>
              <a:ext cx="4461138" cy="3678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7262E-7 L 0.45695 0.591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47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2" y="847725"/>
            <a:ext cx="4981575" cy="5162550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1160746">
            <a:off x="48017" y="1226732"/>
            <a:ext cx="360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care</a:t>
            </a:r>
          </a:p>
        </p:txBody>
      </p:sp>
      <p:sp>
        <p:nvSpPr>
          <p:cNvPr id="7" name="TextBox 6"/>
          <p:cNvSpPr txBox="1"/>
          <p:nvPr/>
        </p:nvSpPr>
        <p:spPr>
          <a:xfrm rot="21160746">
            <a:off x="30389" y="2470892"/>
            <a:ext cx="360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help</a:t>
            </a:r>
          </a:p>
        </p:txBody>
      </p:sp>
      <p:sp>
        <p:nvSpPr>
          <p:cNvPr id="8" name="TextBox 7"/>
          <p:cNvSpPr txBox="1"/>
          <p:nvPr/>
        </p:nvSpPr>
        <p:spPr>
          <a:xfrm rot="21160746">
            <a:off x="49638" y="3944126"/>
            <a:ext cx="360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58154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Love </a:t>
            </a:r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others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073396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Challenge and Reflection</a:t>
            </a:r>
          </a:p>
        </p:txBody>
      </p:sp>
      <p:pic>
        <p:nvPicPr>
          <p:cNvPr id="7" name="Picture 6" descr="A group of hands around a heart&#10;&#10;AI-generated content may be incorrect.">
            <a:extLst>
              <a:ext uri="{FF2B5EF4-FFF2-40B4-BE49-F238E27FC236}">
                <a16:creationId xmlns:a16="http://schemas.microsoft.com/office/drawing/2014/main" id="{276F142F-EF35-419E-AAA7-4736AEACF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3250" r="4850" b="26901"/>
          <a:stretch/>
        </p:blipFill>
        <p:spPr>
          <a:xfrm>
            <a:off x="1583667" y="1364985"/>
            <a:ext cx="6048672" cy="4104456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4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65" y="1340768"/>
            <a:ext cx="3464359" cy="3896945"/>
          </a:xfrm>
          <a:prstGeom prst="rect">
            <a:avLst/>
          </a:prstGeom>
        </p:spPr>
      </p:pic>
      <p:pic>
        <p:nvPicPr>
          <p:cNvPr id="1027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13" y="2564904"/>
            <a:ext cx="2481563" cy="310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45F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12" y="1806015"/>
            <a:ext cx="2481563" cy="31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5D0C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722">
            <a:off x="5555761" y="2470948"/>
            <a:ext cx="2481563" cy="31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1255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60" y="3170680"/>
            <a:ext cx="2481563" cy="31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97D5F0-CAEE-E1E1-65BF-01F4E8751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43073"/>
            <a:ext cx="1927289" cy="1927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3845BE-6E07-CEB1-6894-B5B81ACD1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2" y="1939013"/>
            <a:ext cx="2336052" cy="23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0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055" y="460975"/>
            <a:ext cx="8424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ndara" panose="020E0502030303020204" pitchFamily="34" charset="0"/>
              </a:rPr>
              <a:t>Happy Birthday to you </a:t>
            </a:r>
          </a:p>
          <a:p>
            <a:r>
              <a:rPr lang="en-GB" sz="4000" dirty="0">
                <a:latin typeface="Candara" panose="020E0502030303020204" pitchFamily="34" charset="0"/>
              </a:rPr>
              <a:t>Happy Birthday to you</a:t>
            </a:r>
          </a:p>
          <a:p>
            <a:r>
              <a:rPr lang="en-GB" sz="4000" dirty="0">
                <a:latin typeface="Candara" panose="020E0502030303020204" pitchFamily="34" charset="0"/>
              </a:rPr>
              <a:t>Happy Birthday Salvation Army</a:t>
            </a:r>
          </a:p>
          <a:p>
            <a:r>
              <a:rPr lang="en-GB" sz="4000" dirty="0">
                <a:latin typeface="Candara" panose="020E0502030303020204" pitchFamily="34" charset="0"/>
              </a:rPr>
              <a:t>Happy Birthday to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1170" y="3308487"/>
            <a:ext cx="8424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ndara" panose="020E0502030303020204" pitchFamily="34" charset="0"/>
              </a:rPr>
              <a:t>Helping people like me</a:t>
            </a:r>
          </a:p>
          <a:p>
            <a:r>
              <a:rPr lang="en-GB" sz="4000" dirty="0">
                <a:latin typeface="Candara" panose="020E0502030303020204" pitchFamily="34" charset="0"/>
              </a:rPr>
              <a:t>Helping people like you</a:t>
            </a:r>
          </a:p>
          <a:p>
            <a:r>
              <a:rPr lang="en-GB" sz="4000" dirty="0">
                <a:latin typeface="Candara" panose="020E0502030303020204" pitchFamily="34" charset="0"/>
              </a:rPr>
              <a:t>Helping people around the world</a:t>
            </a:r>
          </a:p>
          <a:p>
            <a:r>
              <a:rPr lang="en-GB" sz="4000" dirty="0">
                <a:latin typeface="Candara" panose="020E0502030303020204" pitchFamily="34" charset="0"/>
              </a:rPr>
              <a:t>Helping people in need</a:t>
            </a:r>
          </a:p>
        </p:txBody>
      </p:sp>
      <p:pic>
        <p:nvPicPr>
          <p:cNvPr id="6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05" y="2498483"/>
            <a:ext cx="1320496" cy="16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45F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04" y="1739594"/>
            <a:ext cx="1320496" cy="16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5D0C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722">
            <a:off x="6543664" y="2453104"/>
            <a:ext cx="1320496" cy="16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1255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52" y="3104259"/>
            <a:ext cx="1320496" cy="16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65" y="1340768"/>
            <a:ext cx="3464359" cy="3896945"/>
          </a:xfrm>
          <a:prstGeom prst="rect">
            <a:avLst/>
          </a:prstGeom>
        </p:spPr>
      </p:pic>
      <p:pic>
        <p:nvPicPr>
          <p:cNvPr id="1027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13" y="2564904"/>
            <a:ext cx="2481563" cy="310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45F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12" y="1806015"/>
            <a:ext cx="2481563" cy="31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5D0C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722">
            <a:off x="5555761" y="2470948"/>
            <a:ext cx="2481563" cy="31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johnson\AppData\Local\Microsoft\Windows\Temporary Internet Files\Content.IE5\JFCHTIM7\3410139879_7473a41fb4_z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1255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28" y="3544905"/>
            <a:ext cx="2481563" cy="31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736B01-59F6-5586-F2C1-EBC08E9C4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2" y="1939013"/>
            <a:ext cx="2336052" cy="23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B7567BB-9FE6-56B8-E43E-492AC77D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 b="235"/>
          <a:stretch/>
        </p:blipFill>
        <p:spPr bwMode="auto">
          <a:xfrm>
            <a:off x="6957282" y="4509120"/>
            <a:ext cx="2214212" cy="22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055" y="620688"/>
            <a:ext cx="8424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Happy Birthday</a:t>
            </a:r>
          </a:p>
          <a:p>
            <a:pPr algn="ctr"/>
            <a:r>
              <a:rPr lang="en-GB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The Salvation Army</a:t>
            </a:r>
            <a:r>
              <a:rPr lang="en-GB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127578"/>
            <a:ext cx="360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6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6938" y="4238708"/>
            <a:ext cx="360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600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3" y="4365243"/>
            <a:ext cx="360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60 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5431" y="3110365"/>
            <a:ext cx="360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160 years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389" y="4671682"/>
            <a:ext cx="8424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What has changed </a:t>
            </a:r>
          </a:p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in 160 years?</a:t>
            </a:r>
          </a:p>
        </p:txBody>
      </p:sp>
    </p:spTree>
    <p:extLst>
      <p:ext uri="{BB962C8B-B14F-4D97-AF65-F5344CB8AC3E}">
        <p14:creationId xmlns:p14="http://schemas.microsoft.com/office/powerpoint/2010/main" val="31982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909" b="57299"/>
          <a:stretch/>
        </p:blipFill>
        <p:spPr>
          <a:xfrm>
            <a:off x="1477348" y="3506700"/>
            <a:ext cx="2420008" cy="2852936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0976"/>
          <a:stretch/>
        </p:blipFill>
        <p:spPr>
          <a:xfrm>
            <a:off x="4427522" y="1409181"/>
            <a:ext cx="1746752" cy="2715447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" y="800729"/>
            <a:ext cx="2352856" cy="3171242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10" y="1628800"/>
            <a:ext cx="2319860" cy="2686844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The uniform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98" y="3749781"/>
            <a:ext cx="2230819" cy="3008336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past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0312" y="4797152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present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6946" y="1168861"/>
            <a:ext cx="3960311" cy="534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4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932">
            <a:off x="106935" y="587165"/>
            <a:ext cx="2818656" cy="1879104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247528"/>
            <a:ext cx="3932239" cy="2845384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86044"/>
            <a:ext cx="3968865" cy="3168351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7" y="2247528"/>
            <a:ext cx="3932239" cy="2845384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Helping</a:t>
            </a:r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 the homeless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present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0312" y="4669620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past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2"/>
          <a:stretch/>
        </p:blipFill>
        <p:spPr>
          <a:xfrm rot="205729">
            <a:off x="2696300" y="4323484"/>
            <a:ext cx="2229429" cy="2357893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700808"/>
            <a:ext cx="2937230" cy="3579549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Helping</a:t>
            </a:r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 families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4" y="2276872"/>
            <a:ext cx="3748579" cy="2766393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3" y="2276871"/>
            <a:ext cx="3748579" cy="2766393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past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1"/>
          <a:stretch/>
        </p:blipFill>
        <p:spPr>
          <a:xfrm rot="21293594">
            <a:off x="3582825" y="3904051"/>
            <a:ext cx="2005407" cy="2132856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046">
            <a:off x="5638783" y="4655332"/>
            <a:ext cx="2926668" cy="1951112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380312" y="4797152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present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534">
            <a:off x="6659333" y="602310"/>
            <a:ext cx="2614882" cy="1743255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2880320" cy="3858596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80" y="1412776"/>
            <a:ext cx="3043536" cy="3757452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80" y="1412776"/>
            <a:ext cx="3043536" cy="3757452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past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4797152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present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31">
            <a:off x="3880419" y="1132830"/>
            <a:ext cx="1865978" cy="2487971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"/>
          <a:stretch/>
        </p:blipFill>
        <p:spPr>
          <a:xfrm rot="290671">
            <a:off x="6717522" y="180346"/>
            <a:ext cx="2539130" cy="1719106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Helping</a:t>
            </a:r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 the hungry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59">
            <a:off x="3873159" y="4521276"/>
            <a:ext cx="2747797" cy="2060848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1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176" y="1196752"/>
            <a:ext cx="2221955" cy="4555514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Speaking 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293051"/>
            <a:ext cx="2808312" cy="4407153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293051"/>
            <a:ext cx="2808312" cy="4407153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present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0312" y="4669620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past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" b="1"/>
          <a:stretch/>
        </p:blipFill>
        <p:spPr>
          <a:xfrm>
            <a:off x="2257641" y="4743450"/>
            <a:ext cx="3564300" cy="1784918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151">
            <a:off x="105445" y="134115"/>
            <a:ext cx="2336348" cy="2753854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311">
            <a:off x="3552404" y="1289574"/>
            <a:ext cx="2598324" cy="1433263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5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2" t="14173" r="6765" b="9405"/>
          <a:stretch/>
        </p:blipFill>
        <p:spPr>
          <a:xfrm>
            <a:off x="683568" y="2132856"/>
            <a:ext cx="2914650" cy="2724150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7420"/>
            <a:ext cx="3816424" cy="2544282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7420"/>
            <a:ext cx="3816424" cy="2544282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789">
            <a:off x="1400238" y="4680159"/>
            <a:ext cx="2700923" cy="1901613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4973">
            <a:off x="4484430" y="4607662"/>
            <a:ext cx="2952328" cy="1968218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past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4797152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present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Helping</a:t>
            </a:r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 older people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06929">
            <a:off x="6953701" y="286127"/>
            <a:ext cx="1995052" cy="1765466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2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0694" r="13182" b="4290"/>
          <a:stretch/>
        </p:blipFill>
        <p:spPr>
          <a:xfrm>
            <a:off x="4644008" y="1880642"/>
            <a:ext cx="4220586" cy="3012926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47178"/>
            <a:ext cx="4030499" cy="2679853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47178"/>
            <a:ext cx="4030499" cy="2679853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380312" y="4669620"/>
            <a:ext cx="18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past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257">
            <a:off x="393302" y="1005602"/>
            <a:ext cx="2400150" cy="1568262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801">
            <a:off x="1006869" y="4520378"/>
            <a:ext cx="2094717" cy="2365440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4640780"/>
            <a:ext cx="17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45D0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present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219">
            <a:off x="3656612" y="4469531"/>
            <a:ext cx="2884917" cy="2163688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5055" y="4609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2A0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Helping</a:t>
            </a:r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anose="020E0502030303020204" pitchFamily="34" charset="0"/>
              </a:rPr>
              <a:t> during an emergency</a:t>
            </a:r>
          </a:p>
        </p:txBody>
      </p:sp>
    </p:spTree>
    <p:extLst>
      <p:ext uri="{BB962C8B-B14F-4D97-AF65-F5344CB8AC3E}">
        <p14:creationId xmlns:p14="http://schemas.microsoft.com/office/powerpoint/2010/main" val="22487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121</Words>
  <Application>Microsoft Office PowerPoint</Application>
  <PresentationFormat>On-screen Show (4:3)</PresentationFormat>
  <Paragraphs>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Fiona Johnson</cp:lastModifiedBy>
  <cp:revision>56</cp:revision>
  <dcterms:created xsi:type="dcterms:W3CDTF">2015-04-29T09:55:42Z</dcterms:created>
  <dcterms:modified xsi:type="dcterms:W3CDTF">2025-03-27T08:45:44Z</dcterms:modified>
</cp:coreProperties>
</file>