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sldIdLst>
    <p:sldId id="257"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26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86434" autoAdjust="0"/>
  </p:normalViewPr>
  <p:slideViewPr>
    <p:cSldViewPr snapToGrid="0">
      <p:cViewPr>
        <p:scale>
          <a:sx n="50" d="100"/>
          <a:sy n="50" d="100"/>
        </p:scale>
        <p:origin x="1580" y="2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Thorogood" userId="2659a977-2774-452b-b107-633f8567e6a3" providerId="ADAL" clId="{683010A1-A62E-4F74-964E-222D59892FBB}"/>
    <pc:docChg chg="undo custSel addSld delSld modSld">
      <pc:chgData name="Sam Thorogood" userId="2659a977-2774-452b-b107-633f8567e6a3" providerId="ADAL" clId="{683010A1-A62E-4F74-964E-222D59892FBB}" dt="2025-04-03T11:22:30.638" v="199" actId="1035"/>
      <pc:docMkLst>
        <pc:docMk/>
      </pc:docMkLst>
      <pc:sldChg chg="del">
        <pc:chgData name="Sam Thorogood" userId="2659a977-2774-452b-b107-633f8567e6a3" providerId="ADAL" clId="{683010A1-A62E-4F74-964E-222D59892FBB}" dt="2025-04-03T11:02:08.527" v="1" actId="2696"/>
        <pc:sldMkLst>
          <pc:docMk/>
          <pc:sldMk cId="2874563657" sldId="256"/>
        </pc:sldMkLst>
      </pc:sldChg>
      <pc:sldChg chg="addSp modSp new mod">
        <pc:chgData name="Sam Thorogood" userId="2659a977-2774-452b-b107-633f8567e6a3" providerId="ADAL" clId="{683010A1-A62E-4F74-964E-222D59892FBB}" dt="2025-04-03T11:21:23.193" v="68" actId="1036"/>
        <pc:sldMkLst>
          <pc:docMk/>
          <pc:sldMk cId="3997124262" sldId="257"/>
        </pc:sldMkLst>
        <pc:spChg chg="add mod">
          <ac:chgData name="Sam Thorogood" userId="2659a977-2774-452b-b107-633f8567e6a3" providerId="ADAL" clId="{683010A1-A62E-4F74-964E-222D59892FBB}" dt="2025-04-03T11:21:23.193" v="68" actId="1036"/>
          <ac:spMkLst>
            <pc:docMk/>
            <pc:sldMk cId="3997124262" sldId="257"/>
            <ac:spMk id="4" creationId="{D00E17CD-9541-66C6-39FF-7691D4E6A761}"/>
          </ac:spMkLst>
        </pc:spChg>
        <pc:picChg chg="add mod">
          <ac:chgData name="Sam Thorogood" userId="2659a977-2774-452b-b107-633f8567e6a3" providerId="ADAL" clId="{683010A1-A62E-4F74-964E-222D59892FBB}" dt="2025-04-03T11:06:20.842" v="19" actId="962"/>
          <ac:picMkLst>
            <pc:docMk/>
            <pc:sldMk cId="3997124262" sldId="257"/>
            <ac:picMk id="3" creationId="{E93DF059-ED74-C339-BD25-1E8FDBDC1E3B}"/>
          </ac:picMkLst>
        </pc:picChg>
      </pc:sldChg>
      <pc:sldChg chg="addSp modSp new mod">
        <pc:chgData name="Sam Thorogood" userId="2659a977-2774-452b-b107-633f8567e6a3" providerId="ADAL" clId="{683010A1-A62E-4F74-964E-222D59892FBB}" dt="2025-04-03T11:21:34.823" v="108" actId="1035"/>
        <pc:sldMkLst>
          <pc:docMk/>
          <pc:sldMk cId="1735951393" sldId="258"/>
        </pc:sldMkLst>
      </pc:sldChg>
      <pc:sldChg chg="addSp delSp modSp new mod setBg">
        <pc:chgData name="Sam Thorogood" userId="2659a977-2774-452b-b107-633f8567e6a3" providerId="ADAL" clId="{683010A1-A62E-4F74-964E-222D59892FBB}" dt="2025-04-03T11:21:43.742" v="129" actId="20577"/>
        <pc:sldMkLst>
          <pc:docMk/>
          <pc:sldMk cId="2081065590" sldId="259"/>
        </pc:sldMkLst>
      </pc:sldChg>
      <pc:sldChg chg="modSp new">
        <pc:chgData name="Sam Thorogood" userId="2659a977-2774-452b-b107-633f8567e6a3" providerId="ADAL" clId="{683010A1-A62E-4F74-964E-222D59892FBB}" dt="2025-04-03T11:22:02.822" v="143" actId="20577"/>
        <pc:sldMkLst>
          <pc:docMk/>
          <pc:sldMk cId="4256718409" sldId="260"/>
        </pc:sldMkLst>
        <pc:spChg chg="mod">
          <ac:chgData name="Sam Thorogood" userId="2659a977-2774-452b-b107-633f8567e6a3" providerId="ADAL" clId="{683010A1-A62E-4F74-964E-222D59892FBB}" dt="2025-04-03T11:22:02.822" v="143" actId="20577"/>
          <ac:spMkLst>
            <pc:docMk/>
            <pc:sldMk cId="4256718409" sldId="260"/>
            <ac:spMk id="2" creationId="{95BA12E5-31E3-9095-6101-78A5607B0B36}"/>
          </ac:spMkLst>
        </pc:spChg>
      </pc:sldChg>
      <pc:sldChg chg="modSp new">
        <pc:chgData name="Sam Thorogood" userId="2659a977-2774-452b-b107-633f8567e6a3" providerId="ADAL" clId="{683010A1-A62E-4F74-964E-222D59892FBB}" dt="2025-04-03T11:22:17.605" v="164" actId="20577"/>
        <pc:sldMkLst>
          <pc:docMk/>
          <pc:sldMk cId="3346202667" sldId="261"/>
        </pc:sldMkLst>
        <pc:spChg chg="mod">
          <ac:chgData name="Sam Thorogood" userId="2659a977-2774-452b-b107-633f8567e6a3" providerId="ADAL" clId="{683010A1-A62E-4F74-964E-222D59892FBB}" dt="2025-04-03T11:22:17.605" v="164" actId="20577"/>
          <ac:spMkLst>
            <pc:docMk/>
            <pc:sldMk cId="3346202667" sldId="261"/>
            <ac:spMk id="2" creationId="{77222460-6F70-3062-3296-13C2FD6A1C3F}"/>
          </ac:spMkLst>
        </pc:spChg>
      </pc:sldChg>
      <pc:sldChg chg="addSp modSp new mod">
        <pc:chgData name="Sam Thorogood" userId="2659a977-2774-452b-b107-633f8567e6a3" providerId="ADAL" clId="{683010A1-A62E-4F74-964E-222D59892FBB}" dt="2025-04-03T11:22:30.638" v="199" actId="1035"/>
        <pc:sldMkLst>
          <pc:docMk/>
          <pc:sldMk cId="2015369797" sldId="262"/>
        </pc:sldMkLst>
        <pc:spChg chg="add mod">
          <ac:chgData name="Sam Thorogood" userId="2659a977-2774-452b-b107-633f8567e6a3" providerId="ADAL" clId="{683010A1-A62E-4F74-964E-222D59892FBB}" dt="2025-04-03T11:22:30.638" v="199" actId="1035"/>
          <ac:spMkLst>
            <pc:docMk/>
            <pc:sldMk cId="2015369797" sldId="262"/>
            <ac:spMk id="2" creationId="{7C144E85-487A-6EFA-C4CD-62D329C2BAC3}"/>
          </ac:spMkLst>
        </pc:spChg>
      </pc:sldChg>
      <pc:sldChg chg="new del">
        <pc:chgData name="Sam Thorogood" userId="2659a977-2774-452b-b107-633f8567e6a3" providerId="ADAL" clId="{683010A1-A62E-4F74-964E-222D59892FBB}" dt="2025-04-03T11:03:26.851" v="7" actId="680"/>
        <pc:sldMkLst>
          <pc:docMk/>
          <pc:sldMk cId="2407045659" sldId="262"/>
        </pc:sldMkLst>
      </pc:sldChg>
    </pc:docChg>
  </pc:docChgLst>
  <pc:docChgLst>
    <pc:chgData name="Sam Thorogood" userId="2659a977-2774-452b-b107-633f8567e6a3" providerId="ADAL" clId="{6FA64BCF-B5E8-40E0-95E5-DE6D93A5900A}"/>
    <pc:docChg chg="undo custSel addSld delSld modSld sldOrd">
      <pc:chgData name="Sam Thorogood" userId="2659a977-2774-452b-b107-633f8567e6a3" providerId="ADAL" clId="{6FA64BCF-B5E8-40E0-95E5-DE6D93A5900A}" dt="2025-04-28T09:11:56.558" v="537" actId="2696"/>
      <pc:docMkLst>
        <pc:docMk/>
      </pc:docMkLst>
      <pc:sldChg chg="del">
        <pc:chgData name="Sam Thorogood" userId="2659a977-2774-452b-b107-633f8567e6a3" providerId="ADAL" clId="{6FA64BCF-B5E8-40E0-95E5-DE6D93A5900A}" dt="2025-04-23T15:54:48.798" v="0" actId="2696"/>
        <pc:sldMkLst>
          <pc:docMk/>
          <pc:sldMk cId="1735951393" sldId="258"/>
        </pc:sldMkLst>
      </pc:sldChg>
      <pc:sldChg chg="del">
        <pc:chgData name="Sam Thorogood" userId="2659a977-2774-452b-b107-633f8567e6a3" providerId="ADAL" clId="{6FA64BCF-B5E8-40E0-95E5-DE6D93A5900A}" dt="2025-04-23T15:55:04.621" v="1" actId="2696"/>
        <pc:sldMkLst>
          <pc:docMk/>
          <pc:sldMk cId="2081065590" sldId="259"/>
        </pc:sldMkLst>
      </pc:sldChg>
      <pc:sldChg chg="modSp mod">
        <pc:chgData name="Sam Thorogood" userId="2659a977-2774-452b-b107-633f8567e6a3" providerId="ADAL" clId="{6FA64BCF-B5E8-40E0-95E5-DE6D93A5900A}" dt="2025-04-23T15:58:05.601" v="40" actId="27636"/>
        <pc:sldMkLst>
          <pc:docMk/>
          <pc:sldMk cId="4256718409" sldId="260"/>
        </pc:sldMkLst>
        <pc:spChg chg="mod">
          <ac:chgData name="Sam Thorogood" userId="2659a977-2774-452b-b107-633f8567e6a3" providerId="ADAL" clId="{6FA64BCF-B5E8-40E0-95E5-DE6D93A5900A}" dt="2025-04-23T15:57:58.376" v="38" actId="3064"/>
          <ac:spMkLst>
            <pc:docMk/>
            <pc:sldMk cId="4256718409" sldId="260"/>
            <ac:spMk id="2" creationId="{95BA12E5-31E3-9095-6101-78A5607B0B36}"/>
          </ac:spMkLst>
        </pc:spChg>
        <pc:spChg chg="mod">
          <ac:chgData name="Sam Thorogood" userId="2659a977-2774-452b-b107-633f8567e6a3" providerId="ADAL" clId="{6FA64BCF-B5E8-40E0-95E5-DE6D93A5900A}" dt="2025-04-23T15:58:05.601" v="40" actId="27636"/>
          <ac:spMkLst>
            <pc:docMk/>
            <pc:sldMk cId="4256718409" sldId="260"/>
            <ac:spMk id="3" creationId="{685FCA00-77A2-2C4E-F8A7-D910610810CC}"/>
          </ac:spMkLst>
        </pc:spChg>
      </pc:sldChg>
      <pc:sldChg chg="modSp mod">
        <pc:chgData name="Sam Thorogood" userId="2659a977-2774-452b-b107-633f8567e6a3" providerId="ADAL" clId="{6FA64BCF-B5E8-40E0-95E5-DE6D93A5900A}" dt="2025-04-23T15:59:09.648" v="48" actId="113"/>
        <pc:sldMkLst>
          <pc:docMk/>
          <pc:sldMk cId="3346202667" sldId="261"/>
        </pc:sldMkLst>
        <pc:spChg chg="mod">
          <ac:chgData name="Sam Thorogood" userId="2659a977-2774-452b-b107-633f8567e6a3" providerId="ADAL" clId="{6FA64BCF-B5E8-40E0-95E5-DE6D93A5900A}" dt="2025-04-23T15:58:45.553" v="44" actId="20577"/>
          <ac:spMkLst>
            <pc:docMk/>
            <pc:sldMk cId="3346202667" sldId="261"/>
            <ac:spMk id="2" creationId="{77222460-6F70-3062-3296-13C2FD6A1C3F}"/>
          </ac:spMkLst>
        </pc:spChg>
        <pc:spChg chg="mod">
          <ac:chgData name="Sam Thorogood" userId="2659a977-2774-452b-b107-633f8567e6a3" providerId="ADAL" clId="{6FA64BCF-B5E8-40E0-95E5-DE6D93A5900A}" dt="2025-04-23T15:59:09.648" v="48" actId="113"/>
          <ac:spMkLst>
            <pc:docMk/>
            <pc:sldMk cId="3346202667" sldId="261"/>
            <ac:spMk id="3" creationId="{68DECE1A-DF7C-DA24-9452-ADA09BAB40DF}"/>
          </ac:spMkLst>
        </pc:spChg>
      </pc:sldChg>
      <pc:sldChg chg="modSp add mod">
        <pc:chgData name="Sam Thorogood" userId="2659a977-2774-452b-b107-633f8567e6a3" providerId="ADAL" clId="{6FA64BCF-B5E8-40E0-95E5-DE6D93A5900A}" dt="2025-04-23T15:59:44.131" v="62" actId="20577"/>
        <pc:sldMkLst>
          <pc:docMk/>
          <pc:sldMk cId="3110704178" sldId="263"/>
        </pc:sldMkLst>
        <pc:spChg chg="mod">
          <ac:chgData name="Sam Thorogood" userId="2659a977-2774-452b-b107-633f8567e6a3" providerId="ADAL" clId="{6FA64BCF-B5E8-40E0-95E5-DE6D93A5900A}" dt="2025-04-23T15:59:44.131" v="62" actId="20577"/>
          <ac:spMkLst>
            <pc:docMk/>
            <pc:sldMk cId="3110704178" sldId="263"/>
            <ac:spMk id="2" creationId="{396FD0C2-D23C-14CB-F70D-B712AC916F6C}"/>
          </ac:spMkLst>
        </pc:spChg>
        <pc:spChg chg="mod">
          <ac:chgData name="Sam Thorogood" userId="2659a977-2774-452b-b107-633f8567e6a3" providerId="ADAL" clId="{6FA64BCF-B5E8-40E0-95E5-DE6D93A5900A}" dt="2025-04-23T15:59:39.879" v="54" actId="114"/>
          <ac:spMkLst>
            <pc:docMk/>
            <pc:sldMk cId="3110704178" sldId="263"/>
            <ac:spMk id="3" creationId="{570AD846-A25D-7D02-C6C6-FFEE541A717A}"/>
          </ac:spMkLst>
        </pc:spChg>
      </pc:sldChg>
      <pc:sldChg chg="modSp add mod">
        <pc:chgData name="Sam Thorogood" userId="2659a977-2774-452b-b107-633f8567e6a3" providerId="ADAL" clId="{6FA64BCF-B5E8-40E0-95E5-DE6D93A5900A}" dt="2025-04-23T16:01:23.301" v="90" actId="114"/>
        <pc:sldMkLst>
          <pc:docMk/>
          <pc:sldMk cId="4000258007" sldId="264"/>
        </pc:sldMkLst>
        <pc:spChg chg="mod">
          <ac:chgData name="Sam Thorogood" userId="2659a977-2774-452b-b107-633f8567e6a3" providerId="ADAL" clId="{6FA64BCF-B5E8-40E0-95E5-DE6D93A5900A}" dt="2025-04-23T16:01:04.815" v="89" actId="20577"/>
          <ac:spMkLst>
            <pc:docMk/>
            <pc:sldMk cId="4000258007" sldId="264"/>
            <ac:spMk id="2" creationId="{716FFD4E-38F6-B460-409F-B8BE55635EEB}"/>
          </ac:spMkLst>
        </pc:spChg>
        <pc:spChg chg="mod">
          <ac:chgData name="Sam Thorogood" userId="2659a977-2774-452b-b107-633f8567e6a3" providerId="ADAL" clId="{6FA64BCF-B5E8-40E0-95E5-DE6D93A5900A}" dt="2025-04-23T16:01:23.301" v="90" actId="114"/>
          <ac:spMkLst>
            <pc:docMk/>
            <pc:sldMk cId="4000258007" sldId="264"/>
            <ac:spMk id="3" creationId="{8A6B199F-C9BA-0B73-4170-A1FF3E512993}"/>
          </ac:spMkLst>
        </pc:spChg>
      </pc:sldChg>
      <pc:sldChg chg="modSp add mod">
        <pc:chgData name="Sam Thorogood" userId="2659a977-2774-452b-b107-633f8567e6a3" providerId="ADAL" clId="{6FA64BCF-B5E8-40E0-95E5-DE6D93A5900A}" dt="2025-04-23T16:02:08.171" v="103" actId="20577"/>
        <pc:sldMkLst>
          <pc:docMk/>
          <pc:sldMk cId="1118439619" sldId="265"/>
        </pc:sldMkLst>
        <pc:spChg chg="mod">
          <ac:chgData name="Sam Thorogood" userId="2659a977-2774-452b-b107-633f8567e6a3" providerId="ADAL" clId="{6FA64BCF-B5E8-40E0-95E5-DE6D93A5900A}" dt="2025-04-23T16:02:08.171" v="103" actId="20577"/>
          <ac:spMkLst>
            <pc:docMk/>
            <pc:sldMk cId="1118439619" sldId="265"/>
            <ac:spMk id="2" creationId="{674432E2-22A8-4CF6-3CF5-F9B1A0AB6E56}"/>
          </ac:spMkLst>
        </pc:spChg>
        <pc:spChg chg="mod">
          <ac:chgData name="Sam Thorogood" userId="2659a977-2774-452b-b107-633f8567e6a3" providerId="ADAL" clId="{6FA64BCF-B5E8-40E0-95E5-DE6D93A5900A}" dt="2025-04-23T16:01:56.007" v="94" actId="113"/>
          <ac:spMkLst>
            <pc:docMk/>
            <pc:sldMk cId="1118439619" sldId="265"/>
            <ac:spMk id="3" creationId="{A6AC339F-F74B-5FDD-708E-82944F815EC0}"/>
          </ac:spMkLst>
        </pc:spChg>
      </pc:sldChg>
      <pc:sldChg chg="modSp add mod">
        <pc:chgData name="Sam Thorogood" userId="2659a977-2774-452b-b107-633f8567e6a3" providerId="ADAL" clId="{6FA64BCF-B5E8-40E0-95E5-DE6D93A5900A}" dt="2025-04-23T16:02:48.449" v="127" actId="20577"/>
        <pc:sldMkLst>
          <pc:docMk/>
          <pc:sldMk cId="1923167609" sldId="266"/>
        </pc:sldMkLst>
        <pc:spChg chg="mod">
          <ac:chgData name="Sam Thorogood" userId="2659a977-2774-452b-b107-633f8567e6a3" providerId="ADAL" clId="{6FA64BCF-B5E8-40E0-95E5-DE6D93A5900A}" dt="2025-04-23T16:02:48.449" v="127" actId="20577"/>
          <ac:spMkLst>
            <pc:docMk/>
            <pc:sldMk cId="1923167609" sldId="266"/>
            <ac:spMk id="2" creationId="{1A8C7E43-9077-63A9-1439-0843BBCF5EEF}"/>
          </ac:spMkLst>
        </pc:spChg>
        <pc:spChg chg="mod">
          <ac:chgData name="Sam Thorogood" userId="2659a977-2774-452b-b107-633f8567e6a3" providerId="ADAL" clId="{6FA64BCF-B5E8-40E0-95E5-DE6D93A5900A}" dt="2025-04-23T16:02:42.216" v="108" actId="114"/>
          <ac:spMkLst>
            <pc:docMk/>
            <pc:sldMk cId="1923167609" sldId="266"/>
            <ac:spMk id="3" creationId="{381D9922-D487-5627-8167-438AD2073B00}"/>
          </ac:spMkLst>
        </pc:spChg>
      </pc:sldChg>
      <pc:sldChg chg="modSp add mod">
        <pc:chgData name="Sam Thorogood" userId="2659a977-2774-452b-b107-633f8567e6a3" providerId="ADAL" clId="{6FA64BCF-B5E8-40E0-95E5-DE6D93A5900A}" dt="2025-04-23T16:03:31.846" v="138" actId="20577"/>
        <pc:sldMkLst>
          <pc:docMk/>
          <pc:sldMk cId="1064436960" sldId="267"/>
        </pc:sldMkLst>
        <pc:spChg chg="mod">
          <ac:chgData name="Sam Thorogood" userId="2659a977-2774-452b-b107-633f8567e6a3" providerId="ADAL" clId="{6FA64BCF-B5E8-40E0-95E5-DE6D93A5900A}" dt="2025-04-23T16:03:31.846" v="138" actId="20577"/>
          <ac:spMkLst>
            <pc:docMk/>
            <pc:sldMk cId="1064436960" sldId="267"/>
            <ac:spMk id="2" creationId="{A9F092AB-5FB3-C750-8F4A-6D3CEB3976C9}"/>
          </ac:spMkLst>
        </pc:spChg>
        <pc:spChg chg="mod">
          <ac:chgData name="Sam Thorogood" userId="2659a977-2774-452b-b107-633f8567e6a3" providerId="ADAL" clId="{6FA64BCF-B5E8-40E0-95E5-DE6D93A5900A}" dt="2025-04-23T16:03:26.084" v="131" actId="113"/>
          <ac:spMkLst>
            <pc:docMk/>
            <pc:sldMk cId="1064436960" sldId="267"/>
            <ac:spMk id="3" creationId="{80684B66-B8C5-99DA-0F17-3A38E459516E}"/>
          </ac:spMkLst>
        </pc:spChg>
      </pc:sldChg>
      <pc:sldChg chg="addSp delSp modSp add mod">
        <pc:chgData name="Sam Thorogood" userId="2659a977-2774-452b-b107-633f8567e6a3" providerId="ADAL" clId="{6FA64BCF-B5E8-40E0-95E5-DE6D93A5900A}" dt="2025-04-23T16:05:10.634" v="152" actId="20577"/>
        <pc:sldMkLst>
          <pc:docMk/>
          <pc:sldMk cId="3099040309" sldId="268"/>
        </pc:sldMkLst>
        <pc:spChg chg="mod">
          <ac:chgData name="Sam Thorogood" userId="2659a977-2774-452b-b107-633f8567e6a3" providerId="ADAL" clId="{6FA64BCF-B5E8-40E0-95E5-DE6D93A5900A}" dt="2025-04-23T16:05:10.634" v="152" actId="20577"/>
          <ac:spMkLst>
            <pc:docMk/>
            <pc:sldMk cId="3099040309" sldId="268"/>
            <ac:spMk id="2" creationId="{ACCA92A2-7202-E63E-8991-D7025B9A5462}"/>
          </ac:spMkLst>
        </pc:spChg>
      </pc:sldChg>
      <pc:sldChg chg="modSp add mod ord">
        <pc:chgData name="Sam Thorogood" userId="2659a977-2774-452b-b107-633f8567e6a3" providerId="ADAL" clId="{6FA64BCF-B5E8-40E0-95E5-DE6D93A5900A}" dt="2025-04-28T08:45:22.170" v="310" actId="113"/>
        <pc:sldMkLst>
          <pc:docMk/>
          <pc:sldMk cId="2234619650" sldId="269"/>
        </pc:sldMkLst>
        <pc:spChg chg="mod">
          <ac:chgData name="Sam Thorogood" userId="2659a977-2774-452b-b107-633f8567e6a3" providerId="ADAL" clId="{6FA64BCF-B5E8-40E0-95E5-DE6D93A5900A}" dt="2025-04-28T08:43:37.489" v="169" actId="20577"/>
          <ac:spMkLst>
            <pc:docMk/>
            <pc:sldMk cId="2234619650" sldId="269"/>
            <ac:spMk id="2" creationId="{395D092B-B2AE-F853-ECE1-0B1541734F30}"/>
          </ac:spMkLst>
        </pc:spChg>
        <pc:spChg chg="mod">
          <ac:chgData name="Sam Thorogood" userId="2659a977-2774-452b-b107-633f8567e6a3" providerId="ADAL" clId="{6FA64BCF-B5E8-40E0-95E5-DE6D93A5900A}" dt="2025-04-28T08:45:22.170" v="310" actId="113"/>
          <ac:spMkLst>
            <pc:docMk/>
            <pc:sldMk cId="2234619650" sldId="269"/>
            <ac:spMk id="3" creationId="{562B3979-C64E-A42B-1973-28C29BAA094F}"/>
          </ac:spMkLst>
        </pc:spChg>
      </pc:sldChg>
      <pc:sldChg chg="modSp add del mod ord">
        <pc:chgData name="Sam Thorogood" userId="2659a977-2774-452b-b107-633f8567e6a3" providerId="ADAL" clId="{6FA64BCF-B5E8-40E0-95E5-DE6D93A5900A}" dt="2025-04-28T08:46:19.262" v="326" actId="2696"/>
        <pc:sldMkLst>
          <pc:docMk/>
          <pc:sldMk cId="410202968" sldId="270"/>
        </pc:sldMkLst>
        <pc:spChg chg="mod">
          <ac:chgData name="Sam Thorogood" userId="2659a977-2774-452b-b107-633f8567e6a3" providerId="ADAL" clId="{6FA64BCF-B5E8-40E0-95E5-DE6D93A5900A}" dt="2025-04-28T08:45:50.741" v="325" actId="313"/>
          <ac:spMkLst>
            <pc:docMk/>
            <pc:sldMk cId="410202968" sldId="270"/>
            <ac:spMk id="2" creationId="{C9346872-EF3A-53FB-64AC-4F03E3F4EA44}"/>
          </ac:spMkLst>
        </pc:spChg>
      </pc:sldChg>
      <pc:sldChg chg="delSp modSp add mod">
        <pc:chgData name="Sam Thorogood" userId="2659a977-2774-452b-b107-633f8567e6a3" providerId="ADAL" clId="{6FA64BCF-B5E8-40E0-95E5-DE6D93A5900A}" dt="2025-04-28T08:47:28.728" v="359" actId="478"/>
        <pc:sldMkLst>
          <pc:docMk/>
          <pc:sldMk cId="2354237123" sldId="270"/>
        </pc:sldMkLst>
        <pc:spChg chg="mod">
          <ac:chgData name="Sam Thorogood" userId="2659a977-2774-452b-b107-633f8567e6a3" providerId="ADAL" clId="{6FA64BCF-B5E8-40E0-95E5-DE6D93A5900A}" dt="2025-04-28T08:46:27.252" v="335" actId="313"/>
          <ac:spMkLst>
            <pc:docMk/>
            <pc:sldMk cId="2354237123" sldId="270"/>
            <ac:spMk id="2" creationId="{BEDB5E78-28F4-8E48-3CCC-855F4B323CBD}"/>
          </ac:spMkLst>
        </pc:spChg>
        <pc:spChg chg="del mod">
          <ac:chgData name="Sam Thorogood" userId="2659a977-2774-452b-b107-633f8567e6a3" providerId="ADAL" clId="{6FA64BCF-B5E8-40E0-95E5-DE6D93A5900A}" dt="2025-04-28T08:47:28.728" v="359" actId="478"/>
          <ac:spMkLst>
            <pc:docMk/>
            <pc:sldMk cId="2354237123" sldId="270"/>
            <ac:spMk id="3" creationId="{B53D7B76-F20C-A9B5-5384-182F763FD88C}"/>
          </ac:spMkLst>
        </pc:spChg>
      </pc:sldChg>
      <pc:sldChg chg="modSp add mod">
        <pc:chgData name="Sam Thorogood" userId="2659a977-2774-452b-b107-633f8567e6a3" providerId="ADAL" clId="{6FA64BCF-B5E8-40E0-95E5-DE6D93A5900A}" dt="2025-04-28T08:49:08.434" v="394" actId="113"/>
        <pc:sldMkLst>
          <pc:docMk/>
          <pc:sldMk cId="3413993518" sldId="271"/>
        </pc:sldMkLst>
        <pc:spChg chg="mod">
          <ac:chgData name="Sam Thorogood" userId="2659a977-2774-452b-b107-633f8567e6a3" providerId="ADAL" clId="{6FA64BCF-B5E8-40E0-95E5-DE6D93A5900A}" dt="2025-04-28T08:49:08.434" v="394" actId="113"/>
          <ac:spMkLst>
            <pc:docMk/>
            <pc:sldMk cId="3413993518" sldId="271"/>
            <ac:spMk id="3" creationId="{BE2D8251-80CE-104E-2EF6-443A418BD707}"/>
          </ac:spMkLst>
        </pc:spChg>
      </pc:sldChg>
      <pc:sldChg chg="addSp delSp modSp add mod ord">
        <pc:chgData name="Sam Thorogood" userId="2659a977-2774-452b-b107-633f8567e6a3" providerId="ADAL" clId="{6FA64BCF-B5E8-40E0-95E5-DE6D93A5900A}" dt="2025-04-28T08:48:13.506" v="382" actId="20577"/>
        <pc:sldMkLst>
          <pc:docMk/>
          <pc:sldMk cId="2459354734" sldId="272"/>
        </pc:sldMkLst>
        <pc:spChg chg="mod">
          <ac:chgData name="Sam Thorogood" userId="2659a977-2774-452b-b107-633f8567e6a3" providerId="ADAL" clId="{6FA64BCF-B5E8-40E0-95E5-DE6D93A5900A}" dt="2025-04-28T08:48:13.506" v="382" actId="20577"/>
          <ac:spMkLst>
            <pc:docMk/>
            <pc:sldMk cId="2459354734" sldId="272"/>
            <ac:spMk id="2" creationId="{10D31E50-ACC4-9321-AF93-0D7724CDA273}"/>
          </ac:spMkLst>
        </pc:spChg>
        <pc:spChg chg="del">
          <ac:chgData name="Sam Thorogood" userId="2659a977-2774-452b-b107-633f8567e6a3" providerId="ADAL" clId="{6FA64BCF-B5E8-40E0-95E5-DE6D93A5900A}" dt="2025-04-28T08:47:56.356" v="375" actId="478"/>
          <ac:spMkLst>
            <pc:docMk/>
            <pc:sldMk cId="2459354734" sldId="272"/>
            <ac:spMk id="3" creationId="{F012D93B-8F76-5DC3-E070-CC619479B54E}"/>
          </ac:spMkLst>
        </pc:spChg>
        <pc:spChg chg="add del mod">
          <ac:chgData name="Sam Thorogood" userId="2659a977-2774-452b-b107-633f8567e6a3" providerId="ADAL" clId="{6FA64BCF-B5E8-40E0-95E5-DE6D93A5900A}" dt="2025-04-28T08:47:57.938" v="376" actId="478"/>
          <ac:spMkLst>
            <pc:docMk/>
            <pc:sldMk cId="2459354734" sldId="272"/>
            <ac:spMk id="5" creationId="{5789CD49-0876-179F-D2B0-7912B46B6A2C}"/>
          </ac:spMkLst>
        </pc:spChg>
      </pc:sldChg>
      <pc:sldChg chg="addSp delSp modSp add mod ord">
        <pc:chgData name="Sam Thorogood" userId="2659a977-2774-452b-b107-633f8567e6a3" providerId="ADAL" clId="{6FA64BCF-B5E8-40E0-95E5-DE6D93A5900A}" dt="2025-04-28T08:49:20.394" v="397" actId="478"/>
        <pc:sldMkLst>
          <pc:docMk/>
          <pc:sldMk cId="3665036123" sldId="273"/>
        </pc:sldMkLst>
        <pc:spChg chg="mod">
          <ac:chgData name="Sam Thorogood" userId="2659a977-2774-452b-b107-633f8567e6a3" providerId="ADAL" clId="{6FA64BCF-B5E8-40E0-95E5-DE6D93A5900A}" dt="2025-04-28T08:48:49.781" v="386"/>
          <ac:spMkLst>
            <pc:docMk/>
            <pc:sldMk cId="3665036123" sldId="273"/>
            <ac:spMk id="2" creationId="{09832B7C-9FBA-0EEF-6BED-3D0B6C7CCBAD}"/>
          </ac:spMkLst>
        </pc:spChg>
        <pc:spChg chg="del mod">
          <ac:chgData name="Sam Thorogood" userId="2659a977-2774-452b-b107-633f8567e6a3" providerId="ADAL" clId="{6FA64BCF-B5E8-40E0-95E5-DE6D93A5900A}" dt="2025-04-28T08:49:19.672" v="396" actId="478"/>
          <ac:spMkLst>
            <pc:docMk/>
            <pc:sldMk cId="3665036123" sldId="273"/>
            <ac:spMk id="3" creationId="{317D8961-7E7D-E574-E4FB-C0CCD7164C20}"/>
          </ac:spMkLst>
        </pc:spChg>
        <pc:spChg chg="add del mod">
          <ac:chgData name="Sam Thorogood" userId="2659a977-2774-452b-b107-633f8567e6a3" providerId="ADAL" clId="{6FA64BCF-B5E8-40E0-95E5-DE6D93A5900A}" dt="2025-04-28T08:49:20.394" v="397" actId="478"/>
          <ac:spMkLst>
            <pc:docMk/>
            <pc:sldMk cId="3665036123" sldId="273"/>
            <ac:spMk id="5" creationId="{5605A179-1BBD-4037-108B-6CD92BFE00D9}"/>
          </ac:spMkLst>
        </pc:spChg>
      </pc:sldChg>
      <pc:sldChg chg="add">
        <pc:chgData name="Sam Thorogood" userId="2659a977-2774-452b-b107-633f8567e6a3" providerId="ADAL" clId="{6FA64BCF-B5E8-40E0-95E5-DE6D93A5900A}" dt="2025-04-28T08:49:16.681" v="395" actId="2890"/>
        <pc:sldMkLst>
          <pc:docMk/>
          <pc:sldMk cId="251787765" sldId="274"/>
        </pc:sldMkLst>
      </pc:sldChg>
      <pc:sldChg chg="addSp delSp modSp add mod">
        <pc:chgData name="Sam Thorogood" userId="2659a977-2774-452b-b107-633f8567e6a3" providerId="ADAL" clId="{6FA64BCF-B5E8-40E0-95E5-DE6D93A5900A}" dt="2025-04-28T08:50:10.334" v="404" actId="478"/>
        <pc:sldMkLst>
          <pc:docMk/>
          <pc:sldMk cId="2172598006" sldId="275"/>
        </pc:sldMkLst>
        <pc:spChg chg="mod">
          <ac:chgData name="Sam Thorogood" userId="2659a977-2774-452b-b107-633f8567e6a3" providerId="ADAL" clId="{6FA64BCF-B5E8-40E0-95E5-DE6D93A5900A}" dt="2025-04-28T08:49:43.638" v="399"/>
          <ac:spMkLst>
            <pc:docMk/>
            <pc:sldMk cId="2172598006" sldId="275"/>
            <ac:spMk id="2" creationId="{96163687-8E2F-730A-D456-78C49F12B49A}"/>
          </ac:spMkLst>
        </pc:spChg>
        <pc:spChg chg="del mod">
          <ac:chgData name="Sam Thorogood" userId="2659a977-2774-452b-b107-633f8567e6a3" providerId="ADAL" clId="{6FA64BCF-B5E8-40E0-95E5-DE6D93A5900A}" dt="2025-04-28T08:50:09.767" v="403" actId="478"/>
          <ac:spMkLst>
            <pc:docMk/>
            <pc:sldMk cId="2172598006" sldId="275"/>
            <ac:spMk id="3" creationId="{1F20048A-9CDB-860E-ADF4-FABD32A198E0}"/>
          </ac:spMkLst>
        </pc:spChg>
        <pc:spChg chg="add del mod">
          <ac:chgData name="Sam Thorogood" userId="2659a977-2774-452b-b107-633f8567e6a3" providerId="ADAL" clId="{6FA64BCF-B5E8-40E0-95E5-DE6D93A5900A}" dt="2025-04-28T08:50:10.334" v="404" actId="478"/>
          <ac:spMkLst>
            <pc:docMk/>
            <pc:sldMk cId="2172598006" sldId="275"/>
            <ac:spMk id="5" creationId="{EA8CE0DD-330F-B188-B302-CEE515575708}"/>
          </ac:spMkLst>
        </pc:spChg>
      </pc:sldChg>
      <pc:sldChg chg="add">
        <pc:chgData name="Sam Thorogood" userId="2659a977-2774-452b-b107-633f8567e6a3" providerId="ADAL" clId="{6FA64BCF-B5E8-40E0-95E5-DE6D93A5900A}" dt="2025-04-28T08:50:06.054" v="402" actId="2890"/>
        <pc:sldMkLst>
          <pc:docMk/>
          <pc:sldMk cId="4261601369" sldId="276"/>
        </pc:sldMkLst>
      </pc:sldChg>
      <pc:sldChg chg="addSp delSp modSp add mod">
        <pc:chgData name="Sam Thorogood" userId="2659a977-2774-452b-b107-633f8567e6a3" providerId="ADAL" clId="{6FA64BCF-B5E8-40E0-95E5-DE6D93A5900A}" dt="2025-04-28T08:51:19.936" v="416" actId="478"/>
        <pc:sldMkLst>
          <pc:docMk/>
          <pc:sldMk cId="566785987" sldId="277"/>
        </pc:sldMkLst>
        <pc:spChg chg="mod">
          <ac:chgData name="Sam Thorogood" userId="2659a977-2774-452b-b107-633f8567e6a3" providerId="ADAL" clId="{6FA64BCF-B5E8-40E0-95E5-DE6D93A5900A}" dt="2025-04-28T08:50:43.850" v="406"/>
          <ac:spMkLst>
            <pc:docMk/>
            <pc:sldMk cId="566785987" sldId="277"/>
            <ac:spMk id="2" creationId="{66A2EC12-35D1-4CD3-1E59-8D6C4E17D570}"/>
          </ac:spMkLst>
        </pc:spChg>
        <pc:spChg chg="del mod">
          <ac:chgData name="Sam Thorogood" userId="2659a977-2774-452b-b107-633f8567e6a3" providerId="ADAL" clId="{6FA64BCF-B5E8-40E0-95E5-DE6D93A5900A}" dt="2025-04-28T08:51:19.025" v="415" actId="478"/>
          <ac:spMkLst>
            <pc:docMk/>
            <pc:sldMk cId="566785987" sldId="277"/>
            <ac:spMk id="3" creationId="{03367580-EF3B-8E28-EF9D-F04206DE954B}"/>
          </ac:spMkLst>
        </pc:spChg>
        <pc:spChg chg="add del mod">
          <ac:chgData name="Sam Thorogood" userId="2659a977-2774-452b-b107-633f8567e6a3" providerId="ADAL" clId="{6FA64BCF-B5E8-40E0-95E5-DE6D93A5900A}" dt="2025-04-28T08:51:19.936" v="416" actId="478"/>
          <ac:spMkLst>
            <pc:docMk/>
            <pc:sldMk cId="566785987" sldId="277"/>
            <ac:spMk id="5" creationId="{7F24CABE-AA5A-9DF4-7C7F-09E813BBDA80}"/>
          </ac:spMkLst>
        </pc:spChg>
      </pc:sldChg>
      <pc:sldChg chg="add">
        <pc:chgData name="Sam Thorogood" userId="2659a977-2774-452b-b107-633f8567e6a3" providerId="ADAL" clId="{6FA64BCF-B5E8-40E0-95E5-DE6D93A5900A}" dt="2025-04-28T08:51:14.711" v="414" actId="2890"/>
        <pc:sldMkLst>
          <pc:docMk/>
          <pc:sldMk cId="3212966120" sldId="278"/>
        </pc:sldMkLst>
      </pc:sldChg>
      <pc:sldChg chg="addSp delSp modSp add mod">
        <pc:chgData name="Sam Thorogood" userId="2659a977-2774-452b-b107-633f8567e6a3" providerId="ADAL" clId="{6FA64BCF-B5E8-40E0-95E5-DE6D93A5900A}" dt="2025-04-28T08:52:32.232" v="428" actId="478"/>
        <pc:sldMkLst>
          <pc:docMk/>
          <pc:sldMk cId="1045028619" sldId="279"/>
        </pc:sldMkLst>
        <pc:spChg chg="mod">
          <ac:chgData name="Sam Thorogood" userId="2659a977-2774-452b-b107-633f8567e6a3" providerId="ADAL" clId="{6FA64BCF-B5E8-40E0-95E5-DE6D93A5900A}" dt="2025-04-28T08:51:58.527" v="419"/>
          <ac:spMkLst>
            <pc:docMk/>
            <pc:sldMk cId="1045028619" sldId="279"/>
            <ac:spMk id="2" creationId="{09C00147-B46E-A5FF-9B98-7B5F78B5F56F}"/>
          </ac:spMkLst>
        </pc:spChg>
        <pc:spChg chg="del mod">
          <ac:chgData name="Sam Thorogood" userId="2659a977-2774-452b-b107-633f8567e6a3" providerId="ADAL" clId="{6FA64BCF-B5E8-40E0-95E5-DE6D93A5900A}" dt="2025-04-28T08:52:30.996" v="427" actId="478"/>
          <ac:spMkLst>
            <pc:docMk/>
            <pc:sldMk cId="1045028619" sldId="279"/>
            <ac:spMk id="3" creationId="{E66B7A56-E2FB-3911-4E75-9EA7BE9B4C60}"/>
          </ac:spMkLst>
        </pc:spChg>
        <pc:spChg chg="add del mod">
          <ac:chgData name="Sam Thorogood" userId="2659a977-2774-452b-b107-633f8567e6a3" providerId="ADAL" clId="{6FA64BCF-B5E8-40E0-95E5-DE6D93A5900A}" dt="2025-04-28T08:52:32.232" v="428" actId="478"/>
          <ac:spMkLst>
            <pc:docMk/>
            <pc:sldMk cId="1045028619" sldId="279"/>
            <ac:spMk id="5" creationId="{E8D8560E-702C-E8BB-0870-167D6A69423F}"/>
          </ac:spMkLst>
        </pc:spChg>
      </pc:sldChg>
      <pc:sldChg chg="add">
        <pc:chgData name="Sam Thorogood" userId="2659a977-2774-452b-b107-633f8567e6a3" providerId="ADAL" clId="{6FA64BCF-B5E8-40E0-95E5-DE6D93A5900A}" dt="2025-04-28T08:52:26.821" v="426" actId="2890"/>
        <pc:sldMkLst>
          <pc:docMk/>
          <pc:sldMk cId="2263760002" sldId="280"/>
        </pc:sldMkLst>
      </pc:sldChg>
      <pc:sldChg chg="addSp delSp modSp add mod">
        <pc:chgData name="Sam Thorogood" userId="2659a977-2774-452b-b107-633f8567e6a3" providerId="ADAL" clId="{6FA64BCF-B5E8-40E0-95E5-DE6D93A5900A}" dt="2025-04-28T08:53:25.817" v="435" actId="478"/>
        <pc:sldMkLst>
          <pc:docMk/>
          <pc:sldMk cId="1562549037" sldId="281"/>
        </pc:sldMkLst>
        <pc:spChg chg="mod">
          <ac:chgData name="Sam Thorogood" userId="2659a977-2774-452b-b107-633f8567e6a3" providerId="ADAL" clId="{6FA64BCF-B5E8-40E0-95E5-DE6D93A5900A}" dt="2025-04-28T08:52:58.151" v="431"/>
          <ac:spMkLst>
            <pc:docMk/>
            <pc:sldMk cId="1562549037" sldId="281"/>
            <ac:spMk id="2" creationId="{8651B170-FF73-4364-237F-98EE0DF8857A}"/>
          </ac:spMkLst>
        </pc:spChg>
        <pc:spChg chg="del mod">
          <ac:chgData name="Sam Thorogood" userId="2659a977-2774-452b-b107-633f8567e6a3" providerId="ADAL" clId="{6FA64BCF-B5E8-40E0-95E5-DE6D93A5900A}" dt="2025-04-28T08:53:25.202" v="434" actId="478"/>
          <ac:spMkLst>
            <pc:docMk/>
            <pc:sldMk cId="1562549037" sldId="281"/>
            <ac:spMk id="3" creationId="{EF52FC6A-9431-76EC-AC0F-1071BC1DC4F4}"/>
          </ac:spMkLst>
        </pc:spChg>
        <pc:spChg chg="add del mod">
          <ac:chgData name="Sam Thorogood" userId="2659a977-2774-452b-b107-633f8567e6a3" providerId="ADAL" clId="{6FA64BCF-B5E8-40E0-95E5-DE6D93A5900A}" dt="2025-04-28T08:53:25.817" v="435" actId="478"/>
          <ac:spMkLst>
            <pc:docMk/>
            <pc:sldMk cId="1562549037" sldId="281"/>
            <ac:spMk id="5" creationId="{F830719B-1DB7-C495-C887-D6E178B73ED2}"/>
          </ac:spMkLst>
        </pc:spChg>
      </pc:sldChg>
      <pc:sldChg chg="add">
        <pc:chgData name="Sam Thorogood" userId="2659a977-2774-452b-b107-633f8567e6a3" providerId="ADAL" clId="{6FA64BCF-B5E8-40E0-95E5-DE6D93A5900A}" dt="2025-04-28T08:53:20.985" v="433" actId="2890"/>
        <pc:sldMkLst>
          <pc:docMk/>
          <pc:sldMk cId="24530785" sldId="282"/>
        </pc:sldMkLst>
      </pc:sldChg>
      <pc:sldChg chg="addSp delSp modSp add mod">
        <pc:chgData name="Sam Thorogood" userId="2659a977-2774-452b-b107-633f8567e6a3" providerId="ADAL" clId="{6FA64BCF-B5E8-40E0-95E5-DE6D93A5900A}" dt="2025-04-28T08:54:20.131" v="443" actId="478"/>
        <pc:sldMkLst>
          <pc:docMk/>
          <pc:sldMk cId="1834995840" sldId="283"/>
        </pc:sldMkLst>
        <pc:spChg chg="mod">
          <ac:chgData name="Sam Thorogood" userId="2659a977-2774-452b-b107-633f8567e6a3" providerId="ADAL" clId="{6FA64BCF-B5E8-40E0-95E5-DE6D93A5900A}" dt="2025-04-28T08:53:48.197" v="437"/>
          <ac:spMkLst>
            <pc:docMk/>
            <pc:sldMk cId="1834995840" sldId="283"/>
            <ac:spMk id="2" creationId="{A5C39FF7-DDB3-397D-61D1-6B4DFC67AC28}"/>
          </ac:spMkLst>
        </pc:spChg>
        <pc:spChg chg="del mod">
          <ac:chgData name="Sam Thorogood" userId="2659a977-2774-452b-b107-633f8567e6a3" providerId="ADAL" clId="{6FA64BCF-B5E8-40E0-95E5-DE6D93A5900A}" dt="2025-04-28T08:54:18.749" v="442" actId="478"/>
          <ac:spMkLst>
            <pc:docMk/>
            <pc:sldMk cId="1834995840" sldId="283"/>
            <ac:spMk id="3" creationId="{9BD13078-1A55-DDB8-2827-E6E4AAC84823}"/>
          </ac:spMkLst>
        </pc:spChg>
        <pc:spChg chg="add del mod">
          <ac:chgData name="Sam Thorogood" userId="2659a977-2774-452b-b107-633f8567e6a3" providerId="ADAL" clId="{6FA64BCF-B5E8-40E0-95E5-DE6D93A5900A}" dt="2025-04-28T08:54:20.131" v="443" actId="478"/>
          <ac:spMkLst>
            <pc:docMk/>
            <pc:sldMk cId="1834995840" sldId="283"/>
            <ac:spMk id="5" creationId="{2F92593D-3B51-E757-B233-57A4F2CB7634}"/>
          </ac:spMkLst>
        </pc:spChg>
      </pc:sldChg>
      <pc:sldChg chg="add">
        <pc:chgData name="Sam Thorogood" userId="2659a977-2774-452b-b107-633f8567e6a3" providerId="ADAL" clId="{6FA64BCF-B5E8-40E0-95E5-DE6D93A5900A}" dt="2025-04-28T08:54:15.028" v="441" actId="2890"/>
        <pc:sldMkLst>
          <pc:docMk/>
          <pc:sldMk cId="463457861" sldId="284"/>
        </pc:sldMkLst>
      </pc:sldChg>
      <pc:sldChg chg="addSp delSp modSp add mod">
        <pc:chgData name="Sam Thorogood" userId="2659a977-2774-452b-b107-633f8567e6a3" providerId="ADAL" clId="{6FA64BCF-B5E8-40E0-95E5-DE6D93A5900A}" dt="2025-04-28T08:54:56.686" v="449" actId="478"/>
        <pc:sldMkLst>
          <pc:docMk/>
          <pc:sldMk cId="2698995775" sldId="285"/>
        </pc:sldMkLst>
        <pc:spChg chg="mod">
          <ac:chgData name="Sam Thorogood" userId="2659a977-2774-452b-b107-633f8567e6a3" providerId="ADAL" clId="{6FA64BCF-B5E8-40E0-95E5-DE6D93A5900A}" dt="2025-04-28T08:54:40.617" v="445"/>
          <ac:spMkLst>
            <pc:docMk/>
            <pc:sldMk cId="2698995775" sldId="285"/>
            <ac:spMk id="2" creationId="{D7D31418-C119-2E85-EF4E-5CBAF105DCFB}"/>
          </ac:spMkLst>
        </pc:spChg>
        <pc:spChg chg="del mod">
          <ac:chgData name="Sam Thorogood" userId="2659a977-2774-452b-b107-633f8567e6a3" providerId="ADAL" clId="{6FA64BCF-B5E8-40E0-95E5-DE6D93A5900A}" dt="2025-04-28T08:54:56.234" v="448" actId="478"/>
          <ac:spMkLst>
            <pc:docMk/>
            <pc:sldMk cId="2698995775" sldId="285"/>
            <ac:spMk id="3" creationId="{97B32B39-E97E-B3C5-92EF-AEED9B480743}"/>
          </ac:spMkLst>
        </pc:spChg>
        <pc:spChg chg="add del mod">
          <ac:chgData name="Sam Thorogood" userId="2659a977-2774-452b-b107-633f8567e6a3" providerId="ADAL" clId="{6FA64BCF-B5E8-40E0-95E5-DE6D93A5900A}" dt="2025-04-28T08:54:56.686" v="449" actId="478"/>
          <ac:spMkLst>
            <pc:docMk/>
            <pc:sldMk cId="2698995775" sldId="285"/>
            <ac:spMk id="5" creationId="{60233391-0354-FF67-41DE-C511D2F190D8}"/>
          </ac:spMkLst>
        </pc:spChg>
      </pc:sldChg>
      <pc:sldChg chg="add">
        <pc:chgData name="Sam Thorogood" userId="2659a977-2774-452b-b107-633f8567e6a3" providerId="ADAL" clId="{6FA64BCF-B5E8-40E0-95E5-DE6D93A5900A}" dt="2025-04-28T08:54:53.737" v="447" actId="2890"/>
        <pc:sldMkLst>
          <pc:docMk/>
          <pc:sldMk cId="3262975845" sldId="286"/>
        </pc:sldMkLst>
      </pc:sldChg>
      <pc:sldChg chg="addSp delSp modSp add mod">
        <pc:chgData name="Sam Thorogood" userId="2659a977-2774-452b-b107-633f8567e6a3" providerId="ADAL" clId="{6FA64BCF-B5E8-40E0-95E5-DE6D93A5900A}" dt="2025-04-28T08:57:08.334" v="463" actId="478"/>
        <pc:sldMkLst>
          <pc:docMk/>
          <pc:sldMk cId="456347162" sldId="287"/>
        </pc:sldMkLst>
        <pc:spChg chg="mod">
          <ac:chgData name="Sam Thorogood" userId="2659a977-2774-452b-b107-633f8567e6a3" providerId="ADAL" clId="{6FA64BCF-B5E8-40E0-95E5-DE6D93A5900A}" dt="2025-04-28T08:56:51.964" v="454"/>
          <ac:spMkLst>
            <pc:docMk/>
            <pc:sldMk cId="456347162" sldId="287"/>
            <ac:spMk id="2" creationId="{C8FFCBA3-DEE0-F930-B05E-F6A00885489A}"/>
          </ac:spMkLst>
        </pc:spChg>
        <pc:spChg chg="del mod">
          <ac:chgData name="Sam Thorogood" userId="2659a977-2774-452b-b107-633f8567e6a3" providerId="ADAL" clId="{6FA64BCF-B5E8-40E0-95E5-DE6D93A5900A}" dt="2025-04-28T08:57:07.864" v="462" actId="478"/>
          <ac:spMkLst>
            <pc:docMk/>
            <pc:sldMk cId="456347162" sldId="287"/>
            <ac:spMk id="3" creationId="{F3B807E2-C8B3-5B5A-8524-994E1B863801}"/>
          </ac:spMkLst>
        </pc:spChg>
        <pc:spChg chg="add del mod">
          <ac:chgData name="Sam Thorogood" userId="2659a977-2774-452b-b107-633f8567e6a3" providerId="ADAL" clId="{6FA64BCF-B5E8-40E0-95E5-DE6D93A5900A}" dt="2025-04-28T08:57:08.334" v="463" actId="478"/>
          <ac:spMkLst>
            <pc:docMk/>
            <pc:sldMk cId="456347162" sldId="287"/>
            <ac:spMk id="5" creationId="{E67A1A3D-F121-980C-5C1A-BC9EB4F13B67}"/>
          </ac:spMkLst>
        </pc:spChg>
      </pc:sldChg>
      <pc:sldChg chg="add">
        <pc:chgData name="Sam Thorogood" userId="2659a977-2774-452b-b107-633f8567e6a3" providerId="ADAL" clId="{6FA64BCF-B5E8-40E0-95E5-DE6D93A5900A}" dt="2025-04-28T08:57:03.554" v="461" actId="2890"/>
        <pc:sldMkLst>
          <pc:docMk/>
          <pc:sldMk cId="2480977924" sldId="288"/>
        </pc:sldMkLst>
      </pc:sldChg>
      <pc:sldChg chg="addSp delSp modSp add mod">
        <pc:chgData name="Sam Thorogood" userId="2659a977-2774-452b-b107-633f8567e6a3" providerId="ADAL" clId="{6FA64BCF-B5E8-40E0-95E5-DE6D93A5900A}" dt="2025-04-28T08:58:22.061" v="470" actId="478"/>
        <pc:sldMkLst>
          <pc:docMk/>
          <pc:sldMk cId="2643176999" sldId="289"/>
        </pc:sldMkLst>
        <pc:spChg chg="mod">
          <ac:chgData name="Sam Thorogood" userId="2659a977-2774-452b-b107-633f8567e6a3" providerId="ADAL" clId="{6FA64BCF-B5E8-40E0-95E5-DE6D93A5900A}" dt="2025-04-28T08:57:23.663" v="466"/>
          <ac:spMkLst>
            <pc:docMk/>
            <pc:sldMk cId="2643176999" sldId="289"/>
            <ac:spMk id="2" creationId="{C5A41DE1-8A48-84D2-BD90-25BDA64CC673}"/>
          </ac:spMkLst>
        </pc:spChg>
        <pc:spChg chg="del mod">
          <ac:chgData name="Sam Thorogood" userId="2659a977-2774-452b-b107-633f8567e6a3" providerId="ADAL" clId="{6FA64BCF-B5E8-40E0-95E5-DE6D93A5900A}" dt="2025-04-28T08:58:21.436" v="469" actId="478"/>
          <ac:spMkLst>
            <pc:docMk/>
            <pc:sldMk cId="2643176999" sldId="289"/>
            <ac:spMk id="3" creationId="{15121C42-BF93-F40F-748D-2ABB4770D778}"/>
          </ac:spMkLst>
        </pc:spChg>
        <pc:spChg chg="add del mod">
          <ac:chgData name="Sam Thorogood" userId="2659a977-2774-452b-b107-633f8567e6a3" providerId="ADAL" clId="{6FA64BCF-B5E8-40E0-95E5-DE6D93A5900A}" dt="2025-04-28T08:58:22.061" v="470" actId="478"/>
          <ac:spMkLst>
            <pc:docMk/>
            <pc:sldMk cId="2643176999" sldId="289"/>
            <ac:spMk id="5" creationId="{283078D5-22C0-A53F-806D-F3672C79878D}"/>
          </ac:spMkLst>
        </pc:spChg>
      </pc:sldChg>
      <pc:sldChg chg="add">
        <pc:chgData name="Sam Thorogood" userId="2659a977-2774-452b-b107-633f8567e6a3" providerId="ADAL" clId="{6FA64BCF-B5E8-40E0-95E5-DE6D93A5900A}" dt="2025-04-28T08:58:17.561" v="468" actId="2890"/>
        <pc:sldMkLst>
          <pc:docMk/>
          <pc:sldMk cId="4118536153" sldId="290"/>
        </pc:sldMkLst>
      </pc:sldChg>
      <pc:sldChg chg="addSp delSp modSp add mod">
        <pc:chgData name="Sam Thorogood" userId="2659a977-2774-452b-b107-633f8567e6a3" providerId="ADAL" clId="{6FA64BCF-B5E8-40E0-95E5-DE6D93A5900A}" dt="2025-04-28T08:59:02.630" v="480" actId="478"/>
        <pc:sldMkLst>
          <pc:docMk/>
          <pc:sldMk cId="645933589" sldId="291"/>
        </pc:sldMkLst>
        <pc:spChg chg="mod">
          <ac:chgData name="Sam Thorogood" userId="2659a977-2774-452b-b107-633f8567e6a3" providerId="ADAL" clId="{6FA64BCF-B5E8-40E0-95E5-DE6D93A5900A}" dt="2025-04-28T08:58:43.495" v="472"/>
          <ac:spMkLst>
            <pc:docMk/>
            <pc:sldMk cId="645933589" sldId="291"/>
            <ac:spMk id="2" creationId="{6B2AB07F-B89E-66C8-1D84-7EFF9CF36ECF}"/>
          </ac:spMkLst>
        </pc:spChg>
        <pc:spChg chg="del mod">
          <ac:chgData name="Sam Thorogood" userId="2659a977-2774-452b-b107-633f8567e6a3" providerId="ADAL" clId="{6FA64BCF-B5E8-40E0-95E5-DE6D93A5900A}" dt="2025-04-28T08:59:00.944" v="479" actId="478"/>
          <ac:spMkLst>
            <pc:docMk/>
            <pc:sldMk cId="645933589" sldId="291"/>
            <ac:spMk id="3" creationId="{026D5B1C-AD43-4C08-FF49-8676B4336D72}"/>
          </ac:spMkLst>
        </pc:spChg>
        <pc:spChg chg="add del mod">
          <ac:chgData name="Sam Thorogood" userId="2659a977-2774-452b-b107-633f8567e6a3" providerId="ADAL" clId="{6FA64BCF-B5E8-40E0-95E5-DE6D93A5900A}" dt="2025-04-28T08:59:02.630" v="480" actId="478"/>
          <ac:spMkLst>
            <pc:docMk/>
            <pc:sldMk cId="645933589" sldId="291"/>
            <ac:spMk id="5" creationId="{F89B3305-5925-673F-8B9E-FAEF712D7073}"/>
          </ac:spMkLst>
        </pc:spChg>
      </pc:sldChg>
      <pc:sldChg chg="add">
        <pc:chgData name="Sam Thorogood" userId="2659a977-2774-452b-b107-633f8567e6a3" providerId="ADAL" clId="{6FA64BCF-B5E8-40E0-95E5-DE6D93A5900A}" dt="2025-04-28T08:58:56.989" v="478" actId="2890"/>
        <pc:sldMkLst>
          <pc:docMk/>
          <pc:sldMk cId="4108995665" sldId="292"/>
        </pc:sldMkLst>
      </pc:sldChg>
      <pc:sldChg chg="addSp delSp modSp add mod">
        <pc:chgData name="Sam Thorogood" userId="2659a977-2774-452b-b107-633f8567e6a3" providerId="ADAL" clId="{6FA64BCF-B5E8-40E0-95E5-DE6D93A5900A}" dt="2025-04-28T08:59:59.469" v="491" actId="478"/>
        <pc:sldMkLst>
          <pc:docMk/>
          <pc:sldMk cId="1490241055" sldId="293"/>
        </pc:sldMkLst>
        <pc:spChg chg="mod">
          <ac:chgData name="Sam Thorogood" userId="2659a977-2774-452b-b107-633f8567e6a3" providerId="ADAL" clId="{6FA64BCF-B5E8-40E0-95E5-DE6D93A5900A}" dt="2025-04-28T08:59:16.927" v="482"/>
          <ac:spMkLst>
            <pc:docMk/>
            <pc:sldMk cId="1490241055" sldId="293"/>
            <ac:spMk id="2" creationId="{C8A6D5D8-C630-4975-689A-0D5122CD1D6C}"/>
          </ac:spMkLst>
        </pc:spChg>
        <pc:spChg chg="del mod">
          <ac:chgData name="Sam Thorogood" userId="2659a977-2774-452b-b107-633f8567e6a3" providerId="ADAL" clId="{6FA64BCF-B5E8-40E0-95E5-DE6D93A5900A}" dt="2025-04-28T08:59:57.969" v="490" actId="478"/>
          <ac:spMkLst>
            <pc:docMk/>
            <pc:sldMk cId="1490241055" sldId="293"/>
            <ac:spMk id="3" creationId="{67DA664E-403B-FDD5-A6EF-12DB21F91F90}"/>
          </ac:spMkLst>
        </pc:spChg>
        <pc:spChg chg="add del mod">
          <ac:chgData name="Sam Thorogood" userId="2659a977-2774-452b-b107-633f8567e6a3" providerId="ADAL" clId="{6FA64BCF-B5E8-40E0-95E5-DE6D93A5900A}" dt="2025-04-28T08:59:59.469" v="491" actId="478"/>
          <ac:spMkLst>
            <pc:docMk/>
            <pc:sldMk cId="1490241055" sldId="293"/>
            <ac:spMk id="5" creationId="{AED52BDF-0F06-21CA-C38A-1C89410D9082}"/>
          </ac:spMkLst>
        </pc:spChg>
      </pc:sldChg>
      <pc:sldChg chg="add">
        <pc:chgData name="Sam Thorogood" userId="2659a977-2774-452b-b107-633f8567e6a3" providerId="ADAL" clId="{6FA64BCF-B5E8-40E0-95E5-DE6D93A5900A}" dt="2025-04-28T08:59:46.709" v="489" actId="2890"/>
        <pc:sldMkLst>
          <pc:docMk/>
          <pc:sldMk cId="3782155821" sldId="294"/>
        </pc:sldMkLst>
      </pc:sldChg>
      <pc:sldChg chg="addSp delSp modSp add mod">
        <pc:chgData name="Sam Thorogood" userId="2659a977-2774-452b-b107-633f8567e6a3" providerId="ADAL" clId="{6FA64BCF-B5E8-40E0-95E5-DE6D93A5900A}" dt="2025-04-28T09:03:59.464" v="499" actId="20577"/>
        <pc:sldMkLst>
          <pc:docMk/>
          <pc:sldMk cId="643057253" sldId="295"/>
        </pc:sldMkLst>
        <pc:spChg chg="mod">
          <ac:chgData name="Sam Thorogood" userId="2659a977-2774-452b-b107-633f8567e6a3" providerId="ADAL" clId="{6FA64BCF-B5E8-40E0-95E5-DE6D93A5900A}" dt="2025-04-28T09:03:59.464" v="499" actId="20577"/>
          <ac:spMkLst>
            <pc:docMk/>
            <pc:sldMk cId="643057253" sldId="295"/>
            <ac:spMk id="2" creationId="{1102EE24-E076-97F5-441D-D671B0A4B079}"/>
          </ac:spMkLst>
        </pc:spChg>
        <pc:spChg chg="del mod">
          <ac:chgData name="Sam Thorogood" userId="2659a977-2774-452b-b107-633f8567e6a3" providerId="ADAL" clId="{6FA64BCF-B5E8-40E0-95E5-DE6D93A5900A}" dt="2025-04-28T09:00:39.215" v="497" actId="478"/>
          <ac:spMkLst>
            <pc:docMk/>
            <pc:sldMk cId="643057253" sldId="295"/>
            <ac:spMk id="3" creationId="{28E1F840-1B6F-B456-276D-E0693BFED1E9}"/>
          </ac:spMkLst>
        </pc:spChg>
        <pc:spChg chg="add del mod">
          <ac:chgData name="Sam Thorogood" userId="2659a977-2774-452b-b107-633f8567e6a3" providerId="ADAL" clId="{6FA64BCF-B5E8-40E0-95E5-DE6D93A5900A}" dt="2025-04-28T09:00:40.582" v="498" actId="478"/>
          <ac:spMkLst>
            <pc:docMk/>
            <pc:sldMk cId="643057253" sldId="295"/>
            <ac:spMk id="5" creationId="{432927B0-26CD-2B8B-2725-F0F6B27937D5}"/>
          </ac:spMkLst>
        </pc:spChg>
      </pc:sldChg>
      <pc:sldChg chg="modSp add mod">
        <pc:chgData name="Sam Thorogood" userId="2659a977-2774-452b-b107-633f8567e6a3" providerId="ADAL" clId="{6FA64BCF-B5E8-40E0-95E5-DE6D93A5900A}" dt="2025-04-28T09:04:04.346" v="501" actId="20577"/>
        <pc:sldMkLst>
          <pc:docMk/>
          <pc:sldMk cId="2890632854" sldId="296"/>
        </pc:sldMkLst>
        <pc:spChg chg="mod">
          <ac:chgData name="Sam Thorogood" userId="2659a977-2774-452b-b107-633f8567e6a3" providerId="ADAL" clId="{6FA64BCF-B5E8-40E0-95E5-DE6D93A5900A}" dt="2025-04-28T09:04:01.630" v="500" actId="20577"/>
          <ac:spMkLst>
            <pc:docMk/>
            <pc:sldMk cId="2890632854" sldId="296"/>
            <ac:spMk id="2" creationId="{A21D34EB-7FD3-AD16-4396-D43B1A2FAB7C}"/>
          </ac:spMkLst>
        </pc:spChg>
        <pc:spChg chg="mod">
          <ac:chgData name="Sam Thorogood" userId="2659a977-2774-452b-b107-633f8567e6a3" providerId="ADAL" clId="{6FA64BCF-B5E8-40E0-95E5-DE6D93A5900A}" dt="2025-04-28T09:04:04.346" v="501" actId="20577"/>
          <ac:spMkLst>
            <pc:docMk/>
            <pc:sldMk cId="2890632854" sldId="296"/>
            <ac:spMk id="3" creationId="{A3A01F2A-F344-01F9-4358-29199CA8FCD6}"/>
          </ac:spMkLst>
        </pc:spChg>
      </pc:sldChg>
      <pc:sldChg chg="addSp delSp modSp add mod">
        <pc:chgData name="Sam Thorogood" userId="2659a977-2774-452b-b107-633f8567e6a3" providerId="ADAL" clId="{6FA64BCF-B5E8-40E0-95E5-DE6D93A5900A}" dt="2025-04-28T09:08:02.647" v="510" actId="478"/>
        <pc:sldMkLst>
          <pc:docMk/>
          <pc:sldMk cId="4162327831" sldId="297"/>
        </pc:sldMkLst>
        <pc:spChg chg="mod">
          <ac:chgData name="Sam Thorogood" userId="2659a977-2774-452b-b107-633f8567e6a3" providerId="ADAL" clId="{6FA64BCF-B5E8-40E0-95E5-DE6D93A5900A}" dt="2025-04-28T09:07:48.173" v="504"/>
          <ac:spMkLst>
            <pc:docMk/>
            <pc:sldMk cId="4162327831" sldId="297"/>
            <ac:spMk id="2" creationId="{7014AD0C-6B17-77CC-6A33-75CC93A7B021}"/>
          </ac:spMkLst>
        </pc:spChg>
        <pc:spChg chg="del mod">
          <ac:chgData name="Sam Thorogood" userId="2659a977-2774-452b-b107-633f8567e6a3" providerId="ADAL" clId="{6FA64BCF-B5E8-40E0-95E5-DE6D93A5900A}" dt="2025-04-28T09:08:01.463" v="509" actId="478"/>
          <ac:spMkLst>
            <pc:docMk/>
            <pc:sldMk cId="4162327831" sldId="297"/>
            <ac:spMk id="3" creationId="{7F8D0569-8D93-FCD6-2158-BBF3C1FB4857}"/>
          </ac:spMkLst>
        </pc:spChg>
        <pc:spChg chg="add del mod">
          <ac:chgData name="Sam Thorogood" userId="2659a977-2774-452b-b107-633f8567e6a3" providerId="ADAL" clId="{6FA64BCF-B5E8-40E0-95E5-DE6D93A5900A}" dt="2025-04-28T09:08:02.647" v="510" actId="478"/>
          <ac:spMkLst>
            <pc:docMk/>
            <pc:sldMk cId="4162327831" sldId="297"/>
            <ac:spMk id="5" creationId="{97E8FFBB-575B-B3CF-B5FB-17766845FFD0}"/>
          </ac:spMkLst>
        </pc:spChg>
      </pc:sldChg>
      <pc:sldChg chg="add">
        <pc:chgData name="Sam Thorogood" userId="2659a977-2774-452b-b107-633f8567e6a3" providerId="ADAL" clId="{6FA64BCF-B5E8-40E0-95E5-DE6D93A5900A}" dt="2025-04-28T09:07:59.083" v="508" actId="2890"/>
        <pc:sldMkLst>
          <pc:docMk/>
          <pc:sldMk cId="2625539723" sldId="298"/>
        </pc:sldMkLst>
      </pc:sldChg>
      <pc:sldChg chg="addSp delSp modSp add mod">
        <pc:chgData name="Sam Thorogood" userId="2659a977-2774-452b-b107-633f8567e6a3" providerId="ADAL" clId="{6FA64BCF-B5E8-40E0-95E5-DE6D93A5900A}" dt="2025-04-28T09:09:06.412" v="520" actId="478"/>
        <pc:sldMkLst>
          <pc:docMk/>
          <pc:sldMk cId="529978174" sldId="299"/>
        </pc:sldMkLst>
        <pc:spChg chg="mod">
          <ac:chgData name="Sam Thorogood" userId="2659a977-2774-452b-b107-633f8567e6a3" providerId="ADAL" clId="{6FA64BCF-B5E8-40E0-95E5-DE6D93A5900A}" dt="2025-04-28T09:08:54.918" v="512"/>
          <ac:spMkLst>
            <pc:docMk/>
            <pc:sldMk cId="529978174" sldId="299"/>
            <ac:spMk id="2" creationId="{21FF909D-AD87-DD80-E35C-09F9A3DB49F2}"/>
          </ac:spMkLst>
        </pc:spChg>
        <pc:spChg chg="del mod">
          <ac:chgData name="Sam Thorogood" userId="2659a977-2774-452b-b107-633f8567e6a3" providerId="ADAL" clId="{6FA64BCF-B5E8-40E0-95E5-DE6D93A5900A}" dt="2025-04-28T09:09:05.859" v="519" actId="478"/>
          <ac:spMkLst>
            <pc:docMk/>
            <pc:sldMk cId="529978174" sldId="299"/>
            <ac:spMk id="3" creationId="{9C89B0CA-033A-E003-853A-6B801EAF29A4}"/>
          </ac:spMkLst>
        </pc:spChg>
        <pc:spChg chg="add del mod">
          <ac:chgData name="Sam Thorogood" userId="2659a977-2774-452b-b107-633f8567e6a3" providerId="ADAL" clId="{6FA64BCF-B5E8-40E0-95E5-DE6D93A5900A}" dt="2025-04-28T09:09:06.412" v="520" actId="478"/>
          <ac:spMkLst>
            <pc:docMk/>
            <pc:sldMk cId="529978174" sldId="299"/>
            <ac:spMk id="5" creationId="{6C088C11-3679-0D41-D974-BFA6D4C65AA1}"/>
          </ac:spMkLst>
        </pc:spChg>
      </pc:sldChg>
      <pc:sldChg chg="add">
        <pc:chgData name="Sam Thorogood" userId="2659a977-2774-452b-b107-633f8567e6a3" providerId="ADAL" clId="{6FA64BCF-B5E8-40E0-95E5-DE6D93A5900A}" dt="2025-04-28T09:09:02.988" v="518" actId="2890"/>
        <pc:sldMkLst>
          <pc:docMk/>
          <pc:sldMk cId="2195599099" sldId="300"/>
        </pc:sldMkLst>
      </pc:sldChg>
      <pc:sldChg chg="addSp delSp modSp add mod">
        <pc:chgData name="Sam Thorogood" userId="2659a977-2774-452b-b107-633f8567e6a3" providerId="ADAL" clId="{6FA64BCF-B5E8-40E0-95E5-DE6D93A5900A}" dt="2025-04-28T09:09:55.264" v="528" actId="478"/>
        <pc:sldMkLst>
          <pc:docMk/>
          <pc:sldMk cId="3493094208" sldId="301"/>
        </pc:sldMkLst>
        <pc:spChg chg="mod">
          <ac:chgData name="Sam Thorogood" userId="2659a977-2774-452b-b107-633f8567e6a3" providerId="ADAL" clId="{6FA64BCF-B5E8-40E0-95E5-DE6D93A5900A}" dt="2025-04-28T09:09:30.714" v="522"/>
          <ac:spMkLst>
            <pc:docMk/>
            <pc:sldMk cId="3493094208" sldId="301"/>
            <ac:spMk id="2" creationId="{3B29393F-653E-C599-79CA-0E0AD401EDC3}"/>
          </ac:spMkLst>
        </pc:spChg>
        <pc:spChg chg="del mod">
          <ac:chgData name="Sam Thorogood" userId="2659a977-2774-452b-b107-633f8567e6a3" providerId="ADAL" clId="{6FA64BCF-B5E8-40E0-95E5-DE6D93A5900A}" dt="2025-04-28T09:09:54.225" v="527" actId="478"/>
          <ac:spMkLst>
            <pc:docMk/>
            <pc:sldMk cId="3493094208" sldId="301"/>
            <ac:spMk id="3" creationId="{7C9BA3FB-3F75-83A4-D9EF-51EBA1555FC5}"/>
          </ac:spMkLst>
        </pc:spChg>
        <pc:spChg chg="add del mod">
          <ac:chgData name="Sam Thorogood" userId="2659a977-2774-452b-b107-633f8567e6a3" providerId="ADAL" clId="{6FA64BCF-B5E8-40E0-95E5-DE6D93A5900A}" dt="2025-04-28T09:09:55.264" v="528" actId="478"/>
          <ac:spMkLst>
            <pc:docMk/>
            <pc:sldMk cId="3493094208" sldId="301"/>
            <ac:spMk id="5" creationId="{3033BECB-21CB-43E5-62B9-F4412597B2D1}"/>
          </ac:spMkLst>
        </pc:spChg>
      </pc:sldChg>
      <pc:sldChg chg="add">
        <pc:chgData name="Sam Thorogood" userId="2659a977-2774-452b-b107-633f8567e6a3" providerId="ADAL" clId="{6FA64BCF-B5E8-40E0-95E5-DE6D93A5900A}" dt="2025-04-28T09:09:51.069" v="526" actId="2890"/>
        <pc:sldMkLst>
          <pc:docMk/>
          <pc:sldMk cId="3396091376" sldId="302"/>
        </pc:sldMkLst>
      </pc:sldChg>
      <pc:sldChg chg="modSp add del mod">
        <pc:chgData name="Sam Thorogood" userId="2659a977-2774-452b-b107-633f8567e6a3" providerId="ADAL" clId="{6FA64BCF-B5E8-40E0-95E5-DE6D93A5900A}" dt="2025-04-28T09:11:56.558" v="537" actId="2696"/>
        <pc:sldMkLst>
          <pc:docMk/>
          <pc:sldMk cId="226088397" sldId="303"/>
        </pc:sldMkLst>
        <pc:spChg chg="mod">
          <ac:chgData name="Sam Thorogood" userId="2659a977-2774-452b-b107-633f8567e6a3" providerId="ADAL" clId="{6FA64BCF-B5E8-40E0-95E5-DE6D93A5900A}" dt="2025-04-28T09:11:07.347" v="536"/>
          <ac:spMkLst>
            <pc:docMk/>
            <pc:sldMk cId="226088397" sldId="303"/>
            <ac:spMk id="2" creationId="{5E308004-0098-04AD-1075-A8DF549FFC0A}"/>
          </ac:spMkLst>
        </pc:spChg>
        <pc:spChg chg="mod">
          <ac:chgData name="Sam Thorogood" userId="2659a977-2774-452b-b107-633f8567e6a3" providerId="ADAL" clId="{6FA64BCF-B5E8-40E0-95E5-DE6D93A5900A}" dt="2025-04-28T09:10:13.790" v="534" actId="20577"/>
          <ac:spMkLst>
            <pc:docMk/>
            <pc:sldMk cId="226088397" sldId="303"/>
            <ac:spMk id="3" creationId="{6CFF2285-9191-2624-412A-923FDD9BEB1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11E6877-6B0C-4994-ACD6-5FC566B745BC}" type="datetimeFigureOut">
              <a:rPr lang="en-GB" smtClean="0"/>
              <a:t>28/04/2025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67206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E6877-6B0C-4994-ACD6-5FC566B745BC}" type="datetimeFigureOut">
              <a:rPr lang="en-GB" smtClean="0"/>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48596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E6877-6B0C-4994-ACD6-5FC566B745BC}" type="datetimeFigureOut">
              <a:rPr lang="en-GB" smtClean="0"/>
              <a:t>28/04/2025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837345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ABAB-CA0E-D866-988A-3EAE665B35F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EE2465-3F45-E066-2250-6B61EAD945B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21D918C-7FA5-98D8-7A1C-C78730EF01E3}"/>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5" name="Footer Placeholder 4">
            <a:extLst>
              <a:ext uri="{FF2B5EF4-FFF2-40B4-BE49-F238E27FC236}">
                <a16:creationId xmlns:a16="http://schemas.microsoft.com/office/drawing/2014/main" id="{CBFC60CC-8E5E-97AA-643B-46826F2F2B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E7B7A-A430-5A5D-28E6-781C93DE29B7}"/>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03936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B854-A9BB-4CDF-2930-BCBB07BA1C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30D06E-3786-0046-77E9-E9950CBD0B1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F2E0C77-0EB2-6218-C2F1-42C511C68D59}"/>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5" name="Footer Placeholder 4">
            <a:extLst>
              <a:ext uri="{FF2B5EF4-FFF2-40B4-BE49-F238E27FC236}">
                <a16:creationId xmlns:a16="http://schemas.microsoft.com/office/drawing/2014/main" id="{9486CADB-88BB-3553-19C1-6358D6E83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E91695-CD57-4898-57C4-2AEE742D8BD9}"/>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644353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0BDB-0B06-DDF9-635C-8E9A16CB2E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659F7A-4065-0547-2682-6AB8F5ADA6E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1E4156-4B6B-DDE7-F49A-267986E2F420}"/>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5" name="Footer Placeholder 4">
            <a:extLst>
              <a:ext uri="{FF2B5EF4-FFF2-40B4-BE49-F238E27FC236}">
                <a16:creationId xmlns:a16="http://schemas.microsoft.com/office/drawing/2014/main" id="{D33545BC-976D-74BC-48D4-8B54862D8A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0242D3-E402-1207-23F2-267FAFB6F330}"/>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532417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317C-BC9C-242A-FF45-9B0014BBAF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4AC72F-766E-1EF5-DA93-322C8A3AFA4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08919-9A27-9F62-930A-589F740A998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C38D45-F1DC-DA0F-38DB-94F22C5B75F3}"/>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6" name="Footer Placeholder 5">
            <a:extLst>
              <a:ext uri="{FF2B5EF4-FFF2-40B4-BE49-F238E27FC236}">
                <a16:creationId xmlns:a16="http://schemas.microsoft.com/office/drawing/2014/main" id="{1E1AA2CE-2BF3-3D57-1F3F-852DB74DA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9EAE8F-6B3E-433C-64B8-E1B088CAC555}"/>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312477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D0599-94BA-0AAC-07A7-BC812F77516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A94009-4549-9F14-D6DB-7A1081AD725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FD5B09-A6BD-CD50-9C36-38D5975EE0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5DD605-7434-507D-F9B0-9139961063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D9A220-662F-0DB2-9E1A-34959688F93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20FF80-07E3-48E5-ECD1-2AA3C3C68F92}"/>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8" name="Footer Placeholder 7">
            <a:extLst>
              <a:ext uri="{FF2B5EF4-FFF2-40B4-BE49-F238E27FC236}">
                <a16:creationId xmlns:a16="http://schemas.microsoft.com/office/drawing/2014/main" id="{144355FD-956F-ABD8-A1A0-E2EF5F3FD7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99A80E2-2ABB-6EE9-7BC5-EA630985CC63}"/>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42960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3B02-4B7F-A2F0-CF20-CE6E5A1F10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430B26-320A-C930-79A7-8C721C5E787A}"/>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4" name="Footer Placeholder 3">
            <a:extLst>
              <a:ext uri="{FF2B5EF4-FFF2-40B4-BE49-F238E27FC236}">
                <a16:creationId xmlns:a16="http://schemas.microsoft.com/office/drawing/2014/main" id="{AC398E68-1C9D-3927-CF0C-A2189688F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E13084-832F-B788-E58F-9204F5F6059B}"/>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4167041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CD3B4-03E1-CD81-DE34-797F408A23EA}"/>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3" name="Footer Placeholder 2">
            <a:extLst>
              <a:ext uri="{FF2B5EF4-FFF2-40B4-BE49-F238E27FC236}">
                <a16:creationId xmlns:a16="http://schemas.microsoft.com/office/drawing/2014/main" id="{9B2984E8-34BB-1EDE-A364-02FF089FF9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53D4BF-B97A-9CC5-10DE-34C5B2D4D600}"/>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79245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18BC-FDAC-B188-6696-D256BE80909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DEC70F-3A64-D203-9DD5-8A7137755D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2B70F5D7-363A-F546-4461-5CE6AC83CD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DEA68-00DE-CE40-EDEC-328ED7F8FAE0}"/>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6" name="Footer Placeholder 5">
            <a:extLst>
              <a:ext uri="{FF2B5EF4-FFF2-40B4-BE49-F238E27FC236}">
                <a16:creationId xmlns:a16="http://schemas.microsoft.com/office/drawing/2014/main" id="{44A83981-9456-6A3A-5971-D2FD6AC619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687522-584E-FF65-DA37-3315AA443008}"/>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810436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1E6877-6B0C-4994-ACD6-5FC566B745BC}" type="datetimeFigureOut">
              <a:rPr lang="en-GB" smtClean="0"/>
              <a:t>28/04/2025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634466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8E17-A711-CAF5-312F-BAC47A239C6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8A343D-2665-C723-8F28-9B01AEB0707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DEC203-4BA7-EE01-66E2-60E58CB1F8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CD651-B14B-2A05-34E8-EE0ACE5BA453}"/>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6" name="Footer Placeholder 5">
            <a:extLst>
              <a:ext uri="{FF2B5EF4-FFF2-40B4-BE49-F238E27FC236}">
                <a16:creationId xmlns:a16="http://schemas.microsoft.com/office/drawing/2014/main" id="{87818272-BB94-2520-C55C-871601156C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76829B-A040-BF35-BE39-0DE4526CD6E9}"/>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1218066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425A-17CA-F4A4-69F6-95F1FD457B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4340785-3103-6678-E658-5C236CC44803}"/>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1F33804-A677-997D-9E82-C9435ADFE757}"/>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5" name="Footer Placeholder 4">
            <a:extLst>
              <a:ext uri="{FF2B5EF4-FFF2-40B4-BE49-F238E27FC236}">
                <a16:creationId xmlns:a16="http://schemas.microsoft.com/office/drawing/2014/main" id="{BD0EE8F5-B3F4-B55F-E80E-D8D939A9B4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79AA7D-BD08-D1DA-A838-79A82593F6A8}"/>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2388621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7AC61-B702-50EA-9C4A-92A39B436BA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9D245F-90E4-1096-91BA-D2A46B895C4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18C45C-3351-7F9E-3DCF-C5FD43325DF8}"/>
              </a:ext>
            </a:extLst>
          </p:cNvPr>
          <p:cNvSpPr>
            <a:spLocks noGrp="1"/>
          </p:cNvSpPr>
          <p:nvPr>
            <p:ph type="dt" sz="half" idx="10"/>
          </p:nvPr>
        </p:nvSpPr>
        <p:spPr/>
        <p:txBody>
          <a:bodyPr/>
          <a:lstStyle/>
          <a:p>
            <a:fld id="{C15AE63D-DBC7-4E13-B05B-4790152FFEEE}" type="datetimeFigureOut">
              <a:rPr lang="en-GB" smtClean="0"/>
              <a:t>28/04/2025</a:t>
            </a:fld>
            <a:endParaRPr lang="en-GB"/>
          </a:p>
        </p:txBody>
      </p:sp>
      <p:sp>
        <p:nvSpPr>
          <p:cNvPr id="5" name="Footer Placeholder 4">
            <a:extLst>
              <a:ext uri="{FF2B5EF4-FFF2-40B4-BE49-F238E27FC236}">
                <a16:creationId xmlns:a16="http://schemas.microsoft.com/office/drawing/2014/main" id="{F1843B60-4616-5FBE-92E8-ED80207171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030D38-469D-F02E-3E1B-F1FD0102FD2B}"/>
              </a:ext>
            </a:extLst>
          </p:cNvPr>
          <p:cNvSpPr>
            <a:spLocks noGrp="1"/>
          </p:cNvSpPr>
          <p:nvPr>
            <p:ph type="sldNum" sz="quarter" idx="12"/>
          </p:nvPr>
        </p:nvSpPr>
        <p:spPr/>
        <p:txBody>
          <a:bodyPr/>
          <a:lstStyle/>
          <a:p>
            <a:fld id="{332966C9-9E45-47CB-86A6-E3A15EDDB349}" type="slidenum">
              <a:rPr lang="en-GB" smtClean="0"/>
              <a:t>‹#›</a:t>
            </a:fld>
            <a:endParaRPr lang="en-GB"/>
          </a:p>
        </p:txBody>
      </p:sp>
    </p:spTree>
    <p:extLst>
      <p:ext uri="{BB962C8B-B14F-4D97-AF65-F5344CB8AC3E}">
        <p14:creationId xmlns:p14="http://schemas.microsoft.com/office/powerpoint/2010/main" val="3548607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6B3D-55EC-7FB8-B4D4-CDBA01BEB68F}"/>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99DF656-B3B1-D4F5-864A-79E08531FBB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9DA73171-2200-9F8D-2A94-2C3DC65EBF1A}"/>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5" name="Footer Placeholder 4">
            <a:extLst>
              <a:ext uri="{FF2B5EF4-FFF2-40B4-BE49-F238E27FC236}">
                <a16:creationId xmlns:a16="http://schemas.microsoft.com/office/drawing/2014/main" id="{878F0678-BF9D-607B-0920-3EE0652B726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0206E54-95F1-BC11-A641-05234E3ECB05}"/>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798325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A116-5DE0-9249-FC19-83912D4ECC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53FE9-95B6-5052-8984-6B1405E47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71AE05-BB97-4448-FC9E-AB9A94F95866}"/>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5" name="Footer Placeholder 4">
            <a:extLst>
              <a:ext uri="{FF2B5EF4-FFF2-40B4-BE49-F238E27FC236}">
                <a16:creationId xmlns:a16="http://schemas.microsoft.com/office/drawing/2014/main" id="{4DBE420D-54D2-2BB2-DF21-3594E4C1C0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084000-91D0-2056-2CD1-37E1338A21E9}"/>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335172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E726-74B1-B3B1-321F-32596188590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4B8900-C227-B6C6-168B-DCB88AC71F1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404134-26BC-BFF1-65C2-A64F72A47D0B}"/>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5" name="Footer Placeholder 4">
            <a:extLst>
              <a:ext uri="{FF2B5EF4-FFF2-40B4-BE49-F238E27FC236}">
                <a16:creationId xmlns:a16="http://schemas.microsoft.com/office/drawing/2014/main" id="{FA6610E8-495D-CB69-06FE-5D8679571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7342C3-F43D-B346-1AF6-472BF4064AA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919032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D9F-2FF8-2D92-5097-04AE51EC4E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399201-9279-F2EE-0E7F-0412835C21D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551F3E-FA65-33B4-1645-E1171B463E8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834D1B-1733-1AB5-72E8-5971A02330A2}"/>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6" name="Footer Placeholder 5">
            <a:extLst>
              <a:ext uri="{FF2B5EF4-FFF2-40B4-BE49-F238E27FC236}">
                <a16:creationId xmlns:a16="http://schemas.microsoft.com/office/drawing/2014/main" id="{5B8A3F45-06EA-E922-9010-507E80E545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9B3E27-7178-2C35-9D91-E7007965426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53140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4ACC-3500-C7EE-B4FF-D425FBF2D9C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C5E19D-5903-A361-CAD4-CC2318AFA14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26B63-F2E6-C181-B1D8-029ABAAFEB4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E2ECDB-A052-1AD8-CFF1-0DF99A23B8A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7DEFE7-07C5-9DAB-3BDA-120324AEA04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4FBE1C-12C3-720D-90DD-3AFC1BE4C012}"/>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8" name="Footer Placeholder 7">
            <a:extLst>
              <a:ext uri="{FF2B5EF4-FFF2-40B4-BE49-F238E27FC236}">
                <a16:creationId xmlns:a16="http://schemas.microsoft.com/office/drawing/2014/main" id="{DEE526BE-522B-0E10-072D-3D3D05BE30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A48F3A-66E8-73CC-3DD5-55C4D9B2635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3731335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8116-FD61-2CB9-100E-68BBE19B54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3AF2C9-7A3C-6AF2-3D4E-A32EC51FC9FD}"/>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4" name="Footer Placeholder 3">
            <a:extLst>
              <a:ext uri="{FF2B5EF4-FFF2-40B4-BE49-F238E27FC236}">
                <a16:creationId xmlns:a16="http://schemas.microsoft.com/office/drawing/2014/main" id="{F77CE888-2882-E3FF-DEE4-A7F3E0F2AC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BF6D9C-8059-B179-7AE9-44DD0A84D725}"/>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988544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A0E97-E37C-FE35-F342-6864DA240757}"/>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3" name="Footer Placeholder 2">
            <a:extLst>
              <a:ext uri="{FF2B5EF4-FFF2-40B4-BE49-F238E27FC236}">
                <a16:creationId xmlns:a16="http://schemas.microsoft.com/office/drawing/2014/main" id="{219783C3-2363-11BC-C6BE-DA67D06CFD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1A428A-75B6-81F8-3D7C-E78A65FEE46C}"/>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29599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11E6877-6B0C-4994-ACD6-5FC566B745BC}" type="datetimeFigureOut">
              <a:rPr lang="en-GB" smtClean="0"/>
              <a:t>28/04/2025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678593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42D7-D9D8-81DD-B35B-4638393413C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865470-7C45-D50E-F6FF-78CE773454C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E6D5A2-A18E-D549-C477-76D00D409FB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CF4BD-D1D0-9AF9-B63C-0AE92B129CDB}"/>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6" name="Footer Placeholder 5">
            <a:extLst>
              <a:ext uri="{FF2B5EF4-FFF2-40B4-BE49-F238E27FC236}">
                <a16:creationId xmlns:a16="http://schemas.microsoft.com/office/drawing/2014/main" id="{E51B65F4-2173-22B6-47D8-562F406BBE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8F8FC2-2F82-53EF-4127-69D4B93E9E57}"/>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2155639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8C9E-AB6A-74ED-2817-013740776BB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175D42-C815-034F-1E63-D6B41CC66F9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E7148F-1E90-7552-409C-B11A328825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78972-7B8E-E163-EEBF-BE1C4D536D7D}"/>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6" name="Footer Placeholder 5">
            <a:extLst>
              <a:ext uri="{FF2B5EF4-FFF2-40B4-BE49-F238E27FC236}">
                <a16:creationId xmlns:a16="http://schemas.microsoft.com/office/drawing/2014/main" id="{C5D4ED32-6538-E0C5-5E6C-7A0496D8B3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DEA138-780B-EF57-998A-87495C53E92D}"/>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544598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6249-2C99-D6FF-4A59-40369CAADE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BC6665-6595-867A-DC1F-C621C6C9BD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AEAB3A-8D03-0479-5EA6-4295774761C1}"/>
              </a:ext>
            </a:extLst>
          </p:cNvPr>
          <p:cNvSpPr>
            <a:spLocks noGrp="1"/>
          </p:cNvSpPr>
          <p:nvPr>
            <p:ph type="dt" sz="half" idx="10"/>
          </p:nvPr>
        </p:nvSpPr>
        <p:spPr/>
        <p:txBody>
          <a:bodyPr/>
          <a:lstStyle/>
          <a:p>
            <a:fld id="{0B3DD779-8C0D-4242-B4E4-E3A900ED3276}" type="datetimeFigureOut">
              <a:rPr lang="en-GB" smtClean="0"/>
              <a:t>28/04/2025</a:t>
            </a:fld>
            <a:endParaRPr lang="en-GB" dirty="0"/>
          </a:p>
        </p:txBody>
      </p:sp>
      <p:sp>
        <p:nvSpPr>
          <p:cNvPr id="5" name="Footer Placeholder 4">
            <a:extLst>
              <a:ext uri="{FF2B5EF4-FFF2-40B4-BE49-F238E27FC236}">
                <a16:creationId xmlns:a16="http://schemas.microsoft.com/office/drawing/2014/main" id="{3B65251A-E84A-9F1B-D1A7-303D87BACEB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D440A78-4B06-D0C2-5A10-7D005392D67E}"/>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539116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ADB6F-D17B-7572-14AC-0288A77CAF8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B9BD4-1599-665D-2714-1455A4B3A54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FC668F-6BBC-996F-8CAB-3B69263696EE}"/>
              </a:ext>
            </a:extLst>
          </p:cNvPr>
          <p:cNvSpPr>
            <a:spLocks noGrp="1"/>
          </p:cNvSpPr>
          <p:nvPr>
            <p:ph type="dt" sz="half" idx="10"/>
          </p:nvPr>
        </p:nvSpPr>
        <p:spPr/>
        <p:txBody>
          <a:bodyPr/>
          <a:lstStyle/>
          <a:p>
            <a:fld id="{0B3DD779-8C0D-4242-B4E4-E3A900ED3276}" type="datetimeFigureOut">
              <a:rPr lang="en-GB" smtClean="0"/>
              <a:t>28/04/2025</a:t>
            </a:fld>
            <a:endParaRPr lang="en-GB"/>
          </a:p>
        </p:txBody>
      </p:sp>
      <p:sp>
        <p:nvSpPr>
          <p:cNvPr id="5" name="Footer Placeholder 4">
            <a:extLst>
              <a:ext uri="{FF2B5EF4-FFF2-40B4-BE49-F238E27FC236}">
                <a16:creationId xmlns:a16="http://schemas.microsoft.com/office/drawing/2014/main" id="{C17B08A4-E60B-46F9-1800-43E070998B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68AB7A-855F-5363-B6FB-70F086D1A633}"/>
              </a:ext>
            </a:extLst>
          </p:cNvPr>
          <p:cNvSpPr>
            <a:spLocks noGrp="1"/>
          </p:cNvSpPr>
          <p:nvPr>
            <p:ph type="sldNum" sz="quarter" idx="12"/>
          </p:nvPr>
        </p:nvSpPr>
        <p:spPr/>
        <p:txBody>
          <a:bodyPr/>
          <a:lstStyle/>
          <a:p>
            <a:fld id="{FA1D0ECF-59D8-41EB-B0EC-E001DCDEE0BE}" type="slidenum">
              <a:rPr lang="en-GB" smtClean="0"/>
              <a:t>‹#›</a:t>
            </a:fld>
            <a:endParaRPr lang="en-GB"/>
          </a:p>
        </p:txBody>
      </p:sp>
    </p:spTree>
    <p:extLst>
      <p:ext uri="{BB962C8B-B14F-4D97-AF65-F5344CB8AC3E}">
        <p14:creationId xmlns:p14="http://schemas.microsoft.com/office/powerpoint/2010/main" val="1608113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E54AC-E498-7585-D055-C205839E593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3253DC-2987-8C1A-2834-8EC8E60F28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18D8CA-541B-B969-79A8-BCBB5B53854F}"/>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5" name="Footer Placeholder 4">
            <a:extLst>
              <a:ext uri="{FF2B5EF4-FFF2-40B4-BE49-F238E27FC236}">
                <a16:creationId xmlns:a16="http://schemas.microsoft.com/office/drawing/2014/main" id="{B3935365-3BD5-D855-46A7-D66BE0A0A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7FCBF2-EE23-BABF-0F78-0DD418B24935}"/>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3861283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16A40-F504-01A1-A16E-78AEBD406F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2EA042-CA6A-B7CE-2B04-DA00648A5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A1D050-36BA-F5EE-498B-87A61562B248}"/>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5" name="Footer Placeholder 4">
            <a:extLst>
              <a:ext uri="{FF2B5EF4-FFF2-40B4-BE49-F238E27FC236}">
                <a16:creationId xmlns:a16="http://schemas.microsoft.com/office/drawing/2014/main" id="{5A895E4B-364B-BEAA-F43E-CC888EE563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7A3272-88FA-7D49-D2CD-4F4A30E1F08E}"/>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3127831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92A1-FFC6-7048-C8ED-607A607DE955}"/>
              </a:ext>
            </a:extLst>
          </p:cNvPr>
          <p:cNvSpPr>
            <a:spLocks noGrp="1"/>
          </p:cNvSpPr>
          <p:nvPr>
            <p:ph type="title"/>
          </p:nvPr>
        </p:nvSpPr>
        <p:spPr>
          <a:xfrm>
            <a:off x="623888" y="1709738"/>
            <a:ext cx="78867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05C44F7-858A-2B79-40C1-2F677016D784}"/>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FEAB36-B9D0-CCAC-5257-F70D9A89A641}"/>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5" name="Footer Placeholder 4">
            <a:extLst>
              <a:ext uri="{FF2B5EF4-FFF2-40B4-BE49-F238E27FC236}">
                <a16:creationId xmlns:a16="http://schemas.microsoft.com/office/drawing/2014/main" id="{7FCE89AC-3BF9-4F43-13ED-ED7503C4FD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0B902A-FE14-D0B2-ADCF-19AC83C40A9A}"/>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3121603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3A54-FD5F-F3C2-2450-240F9B58FA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E46C35-9476-5D80-F8AD-D2E633A440B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BA1C36-398E-EE97-11F0-16881591EF6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84CE60-40F2-1CE4-4967-5C6758CEF63F}"/>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6" name="Footer Placeholder 5">
            <a:extLst>
              <a:ext uri="{FF2B5EF4-FFF2-40B4-BE49-F238E27FC236}">
                <a16:creationId xmlns:a16="http://schemas.microsoft.com/office/drawing/2014/main" id="{1E428F1A-0DFA-2EEA-4B72-314CCC8397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9BF5FD-E11D-A79D-1D0B-3B8D78D8FC0B}"/>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1357025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1E76-8B2A-7A18-9AFD-5167A801D587}"/>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7AC360-8A1A-D1AB-C29A-20BF66430A2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6FE06-4FB0-10F8-16B1-02377F238DE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0C7D64-27C2-824F-4C40-698B45B3118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230125-AA9E-3BB4-E1D9-597B7CFB7FE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A90145-BDE8-0675-9B4A-E65F51D61E81}"/>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8" name="Footer Placeholder 7">
            <a:extLst>
              <a:ext uri="{FF2B5EF4-FFF2-40B4-BE49-F238E27FC236}">
                <a16:creationId xmlns:a16="http://schemas.microsoft.com/office/drawing/2014/main" id="{1B4B47AB-485E-5134-F47D-B80D9530CFC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CE0115-53A2-EC2C-0F56-18A0A35C1195}"/>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4130704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5779-2F9F-266C-86A3-BCC59E1C9D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9C1848-4549-C0D2-E0DD-2999EC280215}"/>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4" name="Footer Placeholder 3">
            <a:extLst>
              <a:ext uri="{FF2B5EF4-FFF2-40B4-BE49-F238E27FC236}">
                <a16:creationId xmlns:a16="http://schemas.microsoft.com/office/drawing/2014/main" id="{E210CD0A-3C30-2C35-42FA-D76E7863A1E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7AB8012-EBC8-5F8D-1677-5EA11B1BFB5E}"/>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613384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11E6877-6B0C-4994-ACD6-5FC566B745BC}" type="datetimeFigureOut">
              <a:rPr lang="en-GB" smtClean="0"/>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2559809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A54213-F895-7E15-AADD-5D3EB99ADC4E}"/>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3" name="Footer Placeholder 2">
            <a:extLst>
              <a:ext uri="{FF2B5EF4-FFF2-40B4-BE49-F238E27FC236}">
                <a16:creationId xmlns:a16="http://schemas.microsoft.com/office/drawing/2014/main" id="{6D4A6E2C-C7F3-79C0-7692-AA69FD004C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1CC171-5685-A19B-02DD-D4A2F43C5173}"/>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234273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0DE7-9CA5-A386-7728-63E30DA4121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179E11-0E73-DA8E-E485-24302AD22D4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F67795-B7FF-318F-DE2C-6FA175C188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865633-6E71-1A30-C69F-16BE44DE0A2E}"/>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6" name="Footer Placeholder 5">
            <a:extLst>
              <a:ext uri="{FF2B5EF4-FFF2-40B4-BE49-F238E27FC236}">
                <a16:creationId xmlns:a16="http://schemas.microsoft.com/office/drawing/2014/main" id="{4FEDCA75-AB6E-DB31-FA56-57FDBE6F4F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0305C-9D62-6C93-6A2E-6839F4AFCD73}"/>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3158815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A38C-C732-6956-DB83-3A0D9CEA04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F8485B-D1F1-D830-691C-CC3B3035B10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36ECC3-8D59-6845-D11A-0044AC8AB30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AE7BD-CFAF-4521-A765-B9611605D826}"/>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6" name="Footer Placeholder 5">
            <a:extLst>
              <a:ext uri="{FF2B5EF4-FFF2-40B4-BE49-F238E27FC236}">
                <a16:creationId xmlns:a16="http://schemas.microsoft.com/office/drawing/2014/main" id="{D9271CEF-7BF6-429B-8E56-B82452FE37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0A02C9-BA2E-679E-C76D-F238968C95BD}"/>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2457514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AFAFA-DDDC-7785-F064-08311E67784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02FD77-AC86-F0AB-D2F6-7F9BD0A58E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19DDFC-ECB0-2E8C-DF56-65CFF22003B6}"/>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5" name="Footer Placeholder 4">
            <a:extLst>
              <a:ext uri="{FF2B5EF4-FFF2-40B4-BE49-F238E27FC236}">
                <a16:creationId xmlns:a16="http://schemas.microsoft.com/office/drawing/2014/main" id="{F743AC35-D207-BE99-7478-6FBD586D97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0FEDAD-4D53-6068-9787-DB5D94256DB5}"/>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4251528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E89A1E-7465-C721-AA89-8402935B5A3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56863F-873A-63A4-5CEA-E9AB0719C06B}"/>
              </a:ext>
            </a:extLst>
          </p:cNvPr>
          <p:cNvSpPr>
            <a:spLocks noGrp="1"/>
          </p:cNvSpPr>
          <p:nvPr>
            <p:ph type="body" orient="vert" idx="1"/>
          </p:nvPr>
        </p:nvSpPr>
        <p:spPr>
          <a:xfrm>
            <a:off x="628650" y="365125"/>
            <a:ext cx="57626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2C50FE4-231A-2485-B649-94254163BCF3}"/>
              </a:ext>
            </a:extLst>
          </p:cNvPr>
          <p:cNvSpPr>
            <a:spLocks noGrp="1"/>
          </p:cNvSpPr>
          <p:nvPr>
            <p:ph type="dt" sz="half" idx="10"/>
          </p:nvPr>
        </p:nvSpPr>
        <p:spPr/>
        <p:txBody>
          <a:bodyPr/>
          <a:lstStyle/>
          <a:p>
            <a:fld id="{9E83F6CB-BC72-48DE-BD5B-0A62E3944D72}" type="datetimeFigureOut">
              <a:rPr lang="en-GB" smtClean="0"/>
              <a:t>28/04/2025</a:t>
            </a:fld>
            <a:endParaRPr lang="en-GB"/>
          </a:p>
        </p:txBody>
      </p:sp>
      <p:sp>
        <p:nvSpPr>
          <p:cNvPr id="5" name="Footer Placeholder 4">
            <a:extLst>
              <a:ext uri="{FF2B5EF4-FFF2-40B4-BE49-F238E27FC236}">
                <a16:creationId xmlns:a16="http://schemas.microsoft.com/office/drawing/2014/main" id="{01266EF1-33D4-616C-DFED-D02AE47C58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ECDEF8-2B75-8825-CD45-FB8CF4038CC1}"/>
              </a:ext>
            </a:extLst>
          </p:cNvPr>
          <p:cNvSpPr>
            <a:spLocks noGrp="1"/>
          </p:cNvSpPr>
          <p:nvPr>
            <p:ph type="sldNum" sz="quarter" idx="12"/>
          </p:nvPr>
        </p:nvSpPr>
        <p:spPr/>
        <p:txBody>
          <a:bodyPr/>
          <a:lstStyle/>
          <a:p>
            <a:fld id="{F0C500F2-7B04-4C3D-BA7F-18CB0B92EB23}" type="slidenum">
              <a:rPr lang="en-GB" smtClean="0"/>
              <a:t>‹#›</a:t>
            </a:fld>
            <a:endParaRPr lang="en-GB"/>
          </a:p>
        </p:txBody>
      </p:sp>
    </p:spTree>
    <p:extLst>
      <p:ext uri="{BB962C8B-B14F-4D97-AF65-F5344CB8AC3E}">
        <p14:creationId xmlns:p14="http://schemas.microsoft.com/office/powerpoint/2010/main" val="1277620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B9BD-E218-ACB4-00DA-639DCDEB0F1F}"/>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2298AC2-8109-6282-08DF-736144DC6A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1A548882-1033-7EB9-FD9D-024F71307516}"/>
              </a:ext>
            </a:extLst>
          </p:cNvPr>
          <p:cNvSpPr>
            <a:spLocks noGrp="1"/>
          </p:cNvSpPr>
          <p:nvPr>
            <p:ph type="dt" sz="half" idx="10"/>
          </p:nvPr>
        </p:nvSpPr>
        <p:spPr/>
        <p:txBody>
          <a:bodyPr/>
          <a:lstStyle/>
          <a:p>
            <a:fld id="{7751005F-14E7-4469-B02B-8B3013857D22}" type="datetimeFigureOut">
              <a:rPr lang="en-GB" smtClean="0"/>
              <a:t>28/04/2025</a:t>
            </a:fld>
            <a:endParaRPr lang="en-GB" dirty="0"/>
          </a:p>
        </p:txBody>
      </p:sp>
      <p:sp>
        <p:nvSpPr>
          <p:cNvPr id="5" name="Footer Placeholder 4">
            <a:extLst>
              <a:ext uri="{FF2B5EF4-FFF2-40B4-BE49-F238E27FC236}">
                <a16:creationId xmlns:a16="http://schemas.microsoft.com/office/drawing/2014/main" id="{24023CCC-6E8A-515C-3A3A-F2062B3B5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A1D904-BE65-B3AF-8ABD-F048C73122FB}"/>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449375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E140-97CA-5C27-90C7-075EA854C3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4C382C-6E22-5B5F-F964-6FE2A2453E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CA5E0-6E3C-39CE-B105-C8D76407F747}"/>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5" name="Footer Placeholder 4">
            <a:extLst>
              <a:ext uri="{FF2B5EF4-FFF2-40B4-BE49-F238E27FC236}">
                <a16:creationId xmlns:a16="http://schemas.microsoft.com/office/drawing/2014/main" id="{EAFABCD9-4638-0585-6CA8-1B0342D9E5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AE2AA7-F520-257B-72F5-8E6284D41186}"/>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559815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CAF6-85E5-BC64-CFC8-A03220064B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86BB205-6152-AE09-38D9-C6EEACE7C61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9E2171-59DA-EBA6-585D-69EFCD14F047}"/>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5" name="Footer Placeholder 4">
            <a:extLst>
              <a:ext uri="{FF2B5EF4-FFF2-40B4-BE49-F238E27FC236}">
                <a16:creationId xmlns:a16="http://schemas.microsoft.com/office/drawing/2014/main" id="{9996724F-C5C9-0528-E65D-39DC8C328B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EB060A-0F0B-AC8C-2779-F55256FC8D11}"/>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109084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5536-5F66-D92D-F5A7-16A4AE57F5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A7F850-CCFB-BAE6-1E8D-2F3AB4591FA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C461EE-58EA-FA6E-F1E3-7F8DCE4E449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CE160D-3237-94EC-7DBE-C6A400A926D6}"/>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6" name="Footer Placeholder 5">
            <a:extLst>
              <a:ext uri="{FF2B5EF4-FFF2-40B4-BE49-F238E27FC236}">
                <a16:creationId xmlns:a16="http://schemas.microsoft.com/office/drawing/2014/main" id="{F8B223B7-7491-5E29-7202-B64C6F1BD7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8CCD86-71E1-3270-3094-C5A629E8D257}"/>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520640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0CA2-2C6B-02CC-8507-95CB96B9F95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442E82-080E-9CC4-C41B-A4915DE8ED8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C2E4E-EFAD-A21C-D4B7-BCCE4D9063C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2D7EFE-0EC6-1BB4-0282-1F1F810DB8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C2F92-D31A-3D33-4C75-8F05924EE30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DE9D7D-5A7C-1EC7-4F31-2767D98747A0}"/>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8" name="Footer Placeholder 7">
            <a:extLst>
              <a:ext uri="{FF2B5EF4-FFF2-40B4-BE49-F238E27FC236}">
                <a16:creationId xmlns:a16="http://schemas.microsoft.com/office/drawing/2014/main" id="{2A6400CC-15EB-9939-6DF8-C3A9E4505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F60928-C8B0-2DB1-6214-6E6084B0D809}"/>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53798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11E6877-6B0C-4994-ACD6-5FC566B745BC}" type="datetimeFigureOut">
              <a:rPr lang="en-GB" smtClean="0"/>
              <a:t>28/04/2025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3870435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A043-A011-B0CD-E4D7-EA706797D8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086D9A-86E9-7A4E-4E3D-2C09251145D2}"/>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4" name="Footer Placeholder 3">
            <a:extLst>
              <a:ext uri="{FF2B5EF4-FFF2-40B4-BE49-F238E27FC236}">
                <a16:creationId xmlns:a16="http://schemas.microsoft.com/office/drawing/2014/main" id="{01CCF0D7-A4F9-13A1-72B3-B5FF9446AF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637F34-7FA1-06D1-218F-3ECDB16BBF6C}"/>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222280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EF282-23C9-1A4B-D11E-B4CABB8FC357}"/>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3" name="Footer Placeholder 2">
            <a:extLst>
              <a:ext uri="{FF2B5EF4-FFF2-40B4-BE49-F238E27FC236}">
                <a16:creationId xmlns:a16="http://schemas.microsoft.com/office/drawing/2014/main" id="{AE562987-583D-EC07-4827-15F852B87C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2D213F-E16F-5A7C-4342-EE5C9F10D12C}"/>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879008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59FF-9642-CD7D-DF4E-621F25C699F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3B9664-F1B8-5D80-0B78-B7D4CE6DEED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702ADD-6DAC-E7FD-5B9F-A01D96C9EB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28451-7E61-4442-D606-973CE8861F10}"/>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6" name="Footer Placeholder 5">
            <a:extLst>
              <a:ext uri="{FF2B5EF4-FFF2-40B4-BE49-F238E27FC236}">
                <a16:creationId xmlns:a16="http://schemas.microsoft.com/office/drawing/2014/main" id="{9B971314-F6D5-1EC8-72AF-63CBD21796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4A7E2E-4B1B-D9CB-9D3D-B863764A5328}"/>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1086765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F1D5-B127-2768-0414-A0F216A8F4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E1F897-A34B-951A-2E82-E8683D78852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DCD8FC-6836-C012-571F-59D110BBD0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F1D2-5E57-BDBF-EC9F-630ED68D6D1E}"/>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6" name="Footer Placeholder 5">
            <a:extLst>
              <a:ext uri="{FF2B5EF4-FFF2-40B4-BE49-F238E27FC236}">
                <a16:creationId xmlns:a16="http://schemas.microsoft.com/office/drawing/2014/main" id="{DE5FF764-5778-AF82-9C68-4ACBA81B9C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0FFA97-CF36-3F37-BB3B-984EE7FE0587}"/>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335066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FCA8-2477-54A2-2339-EAEF7484DE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319116-965C-7168-B40E-B7DD4B128D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DE5778-EDFE-0DB9-830C-372F6684BCA9}"/>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5" name="Footer Placeholder 4">
            <a:extLst>
              <a:ext uri="{FF2B5EF4-FFF2-40B4-BE49-F238E27FC236}">
                <a16:creationId xmlns:a16="http://schemas.microsoft.com/office/drawing/2014/main" id="{49F1A650-7DD0-66B5-A473-DB4CA2DDA4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B5F22F-D52D-80D1-36CF-51DBAADACCE5}"/>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3869838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EA9AD-64CE-D53D-C572-C9FFE07D6A7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504A5D-7221-76DD-BEF0-4D86BAFF559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3DA609-1652-78DA-DA6A-3BF1980F1DBC}"/>
              </a:ext>
            </a:extLst>
          </p:cNvPr>
          <p:cNvSpPr>
            <a:spLocks noGrp="1"/>
          </p:cNvSpPr>
          <p:nvPr>
            <p:ph type="dt" sz="half" idx="10"/>
          </p:nvPr>
        </p:nvSpPr>
        <p:spPr/>
        <p:txBody>
          <a:bodyPr/>
          <a:lstStyle/>
          <a:p>
            <a:fld id="{7751005F-14E7-4469-B02B-8B3013857D22}" type="datetimeFigureOut">
              <a:rPr lang="en-GB" smtClean="0"/>
              <a:t>28/04/2025</a:t>
            </a:fld>
            <a:endParaRPr lang="en-GB"/>
          </a:p>
        </p:txBody>
      </p:sp>
      <p:sp>
        <p:nvSpPr>
          <p:cNvPr id="5" name="Footer Placeholder 4">
            <a:extLst>
              <a:ext uri="{FF2B5EF4-FFF2-40B4-BE49-F238E27FC236}">
                <a16:creationId xmlns:a16="http://schemas.microsoft.com/office/drawing/2014/main" id="{13070581-A410-6DCB-C5B4-F1DCEA3C01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5500C1-8573-E371-5A1F-5C60EBA2271F}"/>
              </a:ext>
            </a:extLst>
          </p:cNvPr>
          <p:cNvSpPr>
            <a:spLocks noGrp="1"/>
          </p:cNvSpPr>
          <p:nvPr>
            <p:ph type="sldNum" sz="quarter" idx="12"/>
          </p:nvPr>
        </p:nvSpPr>
        <p:spPr/>
        <p:txBody>
          <a:bodyPr/>
          <a:lstStyle/>
          <a:p>
            <a:fld id="{9E6DC730-B0A7-467D-9EF3-03E7961ADC91}" type="slidenum">
              <a:rPr lang="en-GB" smtClean="0"/>
              <a:t>‹#›</a:t>
            </a:fld>
            <a:endParaRPr lang="en-GB"/>
          </a:p>
        </p:txBody>
      </p:sp>
    </p:spTree>
    <p:extLst>
      <p:ext uri="{BB962C8B-B14F-4D97-AF65-F5344CB8AC3E}">
        <p14:creationId xmlns:p14="http://schemas.microsoft.com/office/powerpoint/2010/main" val="76783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11E6877-6B0C-4994-ACD6-5FC566B745BC}" type="datetimeFigureOut">
              <a:rPr lang="en-GB" smtClean="0"/>
              <a:t>28/04/2025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841693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E6877-6B0C-4994-ACD6-5FC566B745BC}" type="datetimeFigureOut">
              <a:rPr lang="en-GB" smtClean="0"/>
              <a:t>28/04/2025</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34670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1E6877-6B0C-4994-ACD6-5FC566B745BC}" type="datetimeFigureOut">
              <a:rPr lang="en-GB" smtClean="0"/>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111112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1E6877-6B0C-4994-ACD6-5FC566B745BC}" type="datetimeFigureOut">
              <a:rPr lang="en-GB" smtClean="0"/>
              <a:t>28/04/2025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0A192-0A10-40CD-81C0-CEC62DF95C8F}" type="slidenum">
              <a:rPr lang="en-GB" smtClean="0"/>
              <a:t>‹#›</a:t>
            </a:fld>
            <a:endParaRPr lang="en-GB"/>
          </a:p>
        </p:txBody>
      </p:sp>
    </p:spTree>
    <p:extLst>
      <p:ext uri="{BB962C8B-B14F-4D97-AF65-F5344CB8AC3E}">
        <p14:creationId xmlns:p14="http://schemas.microsoft.com/office/powerpoint/2010/main" val="77691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511E6877-6B0C-4994-ACD6-5FC566B745BC}" type="datetimeFigureOut">
              <a:rPr lang="en-GB" smtClean="0"/>
              <a:pPr/>
              <a:t>28/04/2025</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87F0A192-0A10-40CD-81C0-CEC62DF95C8F}" type="slidenum">
              <a:rPr lang="en-GB" smtClean="0"/>
              <a:pPr/>
              <a:t>‹#›</a:t>
            </a:fld>
            <a:endParaRPr lang="en-GB" dirty="0"/>
          </a:p>
        </p:txBody>
      </p:sp>
    </p:spTree>
    <p:extLst>
      <p:ext uri="{BB962C8B-B14F-4D97-AF65-F5344CB8AC3E}">
        <p14:creationId xmlns:p14="http://schemas.microsoft.com/office/powerpoint/2010/main" val="3468777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90A47-63B8-D9E2-D79C-62C7367D065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0BAE641-1C68-3574-DDEA-A85CDEED199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E3ED26C-98F1-F204-DA40-4BF2155D1C3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C15AE63D-DBC7-4E13-B05B-4790152FFEEE}" type="datetimeFigureOut">
              <a:rPr lang="en-GB" smtClean="0"/>
              <a:pPr/>
              <a:t>28/04/2025</a:t>
            </a:fld>
            <a:endParaRPr lang="en-GB" dirty="0"/>
          </a:p>
        </p:txBody>
      </p:sp>
      <p:sp>
        <p:nvSpPr>
          <p:cNvPr id="5" name="Footer Placeholder 4">
            <a:extLst>
              <a:ext uri="{FF2B5EF4-FFF2-40B4-BE49-F238E27FC236}">
                <a16:creationId xmlns:a16="http://schemas.microsoft.com/office/drawing/2014/main" id="{34B7AE16-B885-F2D4-30F8-0927DEF8F51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558C8C07-1A9F-B2CF-63F0-0E0C7F702BE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332966C9-9E45-47CB-86A6-E3A15EDDB349}" type="slidenum">
              <a:rPr lang="en-GB" smtClean="0"/>
              <a:pPr/>
              <a:t>‹#›</a:t>
            </a:fld>
            <a:endParaRPr lang="en-GB" dirty="0"/>
          </a:p>
        </p:txBody>
      </p:sp>
    </p:spTree>
    <p:extLst>
      <p:ext uri="{BB962C8B-B14F-4D97-AF65-F5344CB8AC3E}">
        <p14:creationId xmlns:p14="http://schemas.microsoft.com/office/powerpoint/2010/main" val="39049653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771A7C-E7B0-22C2-417D-0FCAEA3C4A9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5C07392-BCD2-486C-E042-F31BF794FF1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78C9DEE-1E48-7D9C-5602-905732A86C9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0B3DD779-8C0D-4242-B4E4-E3A900ED3276}" type="datetimeFigureOut">
              <a:rPr lang="en-GB" smtClean="0"/>
              <a:pPr/>
              <a:t>28/04/2025</a:t>
            </a:fld>
            <a:endParaRPr lang="en-GB" dirty="0"/>
          </a:p>
        </p:txBody>
      </p:sp>
      <p:sp>
        <p:nvSpPr>
          <p:cNvPr id="5" name="Footer Placeholder 4">
            <a:extLst>
              <a:ext uri="{FF2B5EF4-FFF2-40B4-BE49-F238E27FC236}">
                <a16:creationId xmlns:a16="http://schemas.microsoft.com/office/drawing/2014/main" id="{6834C6C2-984F-FC3C-C663-512AA4C2596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792DF0F5-F593-B69E-F2AD-C60A60B89B7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FA1D0ECF-59D8-41EB-B0EC-E001DCDEE0BE}" type="slidenum">
              <a:rPr lang="en-GB" smtClean="0"/>
              <a:pPr/>
              <a:t>‹#›</a:t>
            </a:fld>
            <a:endParaRPr lang="en-GB" dirty="0"/>
          </a:p>
        </p:txBody>
      </p:sp>
    </p:spTree>
    <p:extLst>
      <p:ext uri="{BB962C8B-B14F-4D97-AF65-F5344CB8AC3E}">
        <p14:creationId xmlns:p14="http://schemas.microsoft.com/office/powerpoint/2010/main" val="2905352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0F65C-78AB-06F8-2F22-A6216B36DA03}"/>
              </a:ext>
            </a:extLst>
          </p:cNvPr>
          <p:cNvSpPr>
            <a:spLocks noGrp="1"/>
          </p:cNvSpPr>
          <p:nvPr>
            <p:ph type="title"/>
          </p:nvPr>
        </p:nvSpPr>
        <p:spPr>
          <a:xfrm>
            <a:off x="894734" y="1043552"/>
            <a:ext cx="7354532"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E853D16-A91B-6545-7092-17D600EF8C17}"/>
              </a:ext>
            </a:extLst>
          </p:cNvPr>
          <p:cNvSpPr>
            <a:spLocks noGrp="1"/>
          </p:cNvSpPr>
          <p:nvPr>
            <p:ph type="body" idx="1"/>
          </p:nvPr>
        </p:nvSpPr>
        <p:spPr>
          <a:xfrm>
            <a:off x="894734" y="2504052"/>
            <a:ext cx="7354532" cy="33103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5776C1F-AA00-8346-C69A-8FFD118C69F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9E83F6CB-BC72-48DE-BD5B-0A62E3944D72}" type="datetimeFigureOut">
              <a:rPr lang="en-GB" smtClean="0"/>
              <a:pPr/>
              <a:t>28/04/2025</a:t>
            </a:fld>
            <a:endParaRPr lang="en-GB" dirty="0"/>
          </a:p>
        </p:txBody>
      </p:sp>
      <p:sp>
        <p:nvSpPr>
          <p:cNvPr id="5" name="Footer Placeholder 4">
            <a:extLst>
              <a:ext uri="{FF2B5EF4-FFF2-40B4-BE49-F238E27FC236}">
                <a16:creationId xmlns:a16="http://schemas.microsoft.com/office/drawing/2014/main" id="{9A8F793A-F665-00FD-6168-2930221F542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58352552-9E04-3DFB-BA1A-FD7ADFA01AC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F0C500F2-7B04-4C3D-BA7F-18CB0B92EB23}" type="slidenum">
              <a:rPr lang="en-GB" smtClean="0"/>
              <a:pPr/>
              <a:t>‹#›</a:t>
            </a:fld>
            <a:endParaRPr lang="en-GB" dirty="0"/>
          </a:p>
        </p:txBody>
      </p:sp>
    </p:spTree>
    <p:extLst>
      <p:ext uri="{BB962C8B-B14F-4D97-AF65-F5344CB8AC3E}">
        <p14:creationId xmlns:p14="http://schemas.microsoft.com/office/powerpoint/2010/main" val="38886791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E7455-FBBD-DAE3-CE9A-213B7C25599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22ADAB8-D4F9-15C0-B2F5-27CD9FEC4BD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5E88F6D-7412-F601-A3B8-13522B548A0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7751005F-14E7-4469-B02B-8B3013857D22}" type="datetimeFigureOut">
              <a:rPr lang="en-GB" smtClean="0"/>
              <a:pPr/>
              <a:t>28/04/2025</a:t>
            </a:fld>
            <a:endParaRPr lang="en-GB" dirty="0"/>
          </a:p>
        </p:txBody>
      </p:sp>
      <p:sp>
        <p:nvSpPr>
          <p:cNvPr id="5" name="Footer Placeholder 4">
            <a:extLst>
              <a:ext uri="{FF2B5EF4-FFF2-40B4-BE49-F238E27FC236}">
                <a16:creationId xmlns:a16="http://schemas.microsoft.com/office/drawing/2014/main" id="{6081E066-A0C0-2443-0C66-C4CDD358729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6E1BC26-51F3-F3E0-5007-2631A7A8C67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9E6DC730-B0A7-467D-9EF3-03E7961ADC91}" type="slidenum">
              <a:rPr lang="en-GB" smtClean="0"/>
              <a:pPr/>
              <a:t>‹#›</a:t>
            </a:fld>
            <a:endParaRPr lang="en-GB" dirty="0"/>
          </a:p>
        </p:txBody>
      </p:sp>
    </p:spTree>
    <p:extLst>
      <p:ext uri="{BB962C8B-B14F-4D97-AF65-F5344CB8AC3E}">
        <p14:creationId xmlns:p14="http://schemas.microsoft.com/office/powerpoint/2010/main" val="37346349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3DF059-ED74-C339-BD25-1E8FDBDC1E3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3866" y="5476462"/>
            <a:ext cx="902788" cy="1236592"/>
          </a:xfrm>
          <a:prstGeom prst="rect">
            <a:avLst/>
          </a:prstGeom>
        </p:spPr>
      </p:pic>
      <p:sp>
        <p:nvSpPr>
          <p:cNvPr id="4" name="Title 3">
            <a:extLst>
              <a:ext uri="{FF2B5EF4-FFF2-40B4-BE49-F238E27FC236}">
                <a16:creationId xmlns:a16="http://schemas.microsoft.com/office/drawing/2014/main" id="{D00E17CD-9541-66C6-39FF-7691D4E6A761}"/>
              </a:ext>
            </a:extLst>
          </p:cNvPr>
          <p:cNvSpPr>
            <a:spLocks noGrp="1"/>
          </p:cNvSpPr>
          <p:nvPr>
            <p:ph type="title" idx="4294967295"/>
          </p:nvPr>
        </p:nvSpPr>
        <p:spPr>
          <a:xfrm>
            <a:off x="628650" y="-1346941"/>
            <a:ext cx="7886700" cy="1325563"/>
          </a:xfrm>
        </p:spPr>
        <p:txBody>
          <a:bodyPr/>
          <a:lstStyle/>
          <a:p>
            <a:r>
              <a:rPr lang="en-GB" dirty="0"/>
              <a:t>Welcome slide 1</a:t>
            </a:r>
          </a:p>
        </p:txBody>
      </p:sp>
    </p:spTree>
    <p:extLst>
      <p:ext uri="{BB962C8B-B14F-4D97-AF65-F5344CB8AC3E}">
        <p14:creationId xmlns:p14="http://schemas.microsoft.com/office/powerpoint/2010/main" val="3997124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3E0E4-16E0-3EC7-2793-53A7DD5E9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D092B-B2AE-F853-ECE1-0B1541734F30}"/>
              </a:ext>
            </a:extLst>
          </p:cNvPr>
          <p:cNvSpPr>
            <a:spLocks noGrp="1"/>
          </p:cNvSpPr>
          <p:nvPr>
            <p:ph type="ctrTitle"/>
          </p:nvPr>
        </p:nvSpPr>
        <p:spPr/>
        <p:txBody>
          <a:bodyPr anchor="ctr" anchorCtr="0"/>
          <a:lstStyle/>
          <a:p>
            <a:r>
              <a:rPr lang="en-GB" dirty="0"/>
              <a:t>Languages Quiz</a:t>
            </a:r>
          </a:p>
        </p:txBody>
      </p:sp>
      <p:sp>
        <p:nvSpPr>
          <p:cNvPr id="3" name="Subtitle 2">
            <a:extLst>
              <a:ext uri="{FF2B5EF4-FFF2-40B4-BE49-F238E27FC236}">
                <a16:creationId xmlns:a16="http://schemas.microsoft.com/office/drawing/2014/main" id="{562B3979-C64E-A42B-1973-28C29BAA094F}"/>
              </a:ext>
            </a:extLst>
          </p:cNvPr>
          <p:cNvSpPr>
            <a:spLocks noGrp="1"/>
          </p:cNvSpPr>
          <p:nvPr>
            <p:ph type="subTitle" idx="1"/>
          </p:nvPr>
        </p:nvSpPr>
        <p:spPr/>
        <p:txBody>
          <a:bodyPr>
            <a:normAutofit lnSpcReduction="10000"/>
          </a:bodyPr>
          <a:lstStyle/>
          <a:p>
            <a:r>
              <a:rPr lang="en-GB" dirty="0"/>
              <a:t>In your group, see if you can work out which language ‘gift’ is written in.</a:t>
            </a:r>
          </a:p>
          <a:p>
            <a:endParaRPr lang="en-GB" i="1" dirty="0"/>
          </a:p>
          <a:p>
            <a:r>
              <a:rPr lang="en-GB" dirty="0"/>
              <a:t>Here’s an easy one to start with…</a:t>
            </a:r>
          </a:p>
          <a:p>
            <a:endParaRPr lang="en-GB" dirty="0"/>
          </a:p>
        </p:txBody>
      </p:sp>
    </p:spTree>
    <p:extLst>
      <p:ext uri="{BB962C8B-B14F-4D97-AF65-F5344CB8AC3E}">
        <p14:creationId xmlns:p14="http://schemas.microsoft.com/office/powerpoint/2010/main" val="2234619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6401D-622F-85F8-1430-8FAB7D941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B5E78-28F4-8E48-3CCC-855F4B323CBD}"/>
              </a:ext>
            </a:extLst>
          </p:cNvPr>
          <p:cNvSpPr>
            <a:spLocks noGrp="1"/>
          </p:cNvSpPr>
          <p:nvPr>
            <p:ph type="ctrTitle"/>
          </p:nvPr>
        </p:nvSpPr>
        <p:spPr/>
        <p:txBody>
          <a:bodyPr anchor="ctr" anchorCtr="0"/>
          <a:lstStyle/>
          <a:p>
            <a:r>
              <a:rPr lang="en-GB" dirty="0"/>
              <a:t>‘Gift’</a:t>
            </a:r>
          </a:p>
        </p:txBody>
      </p:sp>
    </p:spTree>
    <p:extLst>
      <p:ext uri="{BB962C8B-B14F-4D97-AF65-F5344CB8AC3E}">
        <p14:creationId xmlns:p14="http://schemas.microsoft.com/office/powerpoint/2010/main" val="2354237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0616B-4133-D9FE-5083-E494D4A69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5DC09-F288-E7A5-7D33-1BB9A9D309B9}"/>
              </a:ext>
            </a:extLst>
          </p:cNvPr>
          <p:cNvSpPr>
            <a:spLocks noGrp="1"/>
          </p:cNvSpPr>
          <p:nvPr>
            <p:ph type="ctrTitle"/>
          </p:nvPr>
        </p:nvSpPr>
        <p:spPr/>
        <p:txBody>
          <a:bodyPr anchor="ctr" anchorCtr="0"/>
          <a:lstStyle/>
          <a:p>
            <a:r>
              <a:rPr lang="en-GB" dirty="0"/>
              <a:t>‘Gift’</a:t>
            </a:r>
          </a:p>
        </p:txBody>
      </p:sp>
      <p:sp>
        <p:nvSpPr>
          <p:cNvPr id="3" name="Subtitle 2">
            <a:extLst>
              <a:ext uri="{FF2B5EF4-FFF2-40B4-BE49-F238E27FC236}">
                <a16:creationId xmlns:a16="http://schemas.microsoft.com/office/drawing/2014/main" id="{BE2D8251-80CE-104E-2EF6-443A418BD707}"/>
              </a:ext>
            </a:extLst>
          </p:cNvPr>
          <p:cNvSpPr>
            <a:spLocks noGrp="1"/>
          </p:cNvSpPr>
          <p:nvPr>
            <p:ph type="subTitle" idx="1"/>
          </p:nvPr>
        </p:nvSpPr>
        <p:spPr/>
        <p:txBody>
          <a:bodyPr>
            <a:normAutofit/>
          </a:bodyPr>
          <a:lstStyle/>
          <a:p>
            <a:r>
              <a:rPr lang="en-GB" dirty="0"/>
              <a:t>Answer: </a:t>
            </a:r>
            <a:r>
              <a:rPr lang="en-GB" b="1" dirty="0"/>
              <a:t>English</a:t>
            </a:r>
          </a:p>
        </p:txBody>
      </p:sp>
    </p:spTree>
    <p:extLst>
      <p:ext uri="{BB962C8B-B14F-4D97-AF65-F5344CB8AC3E}">
        <p14:creationId xmlns:p14="http://schemas.microsoft.com/office/powerpoint/2010/main" val="3413993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B336-9926-2B4D-4BCD-2C345F1AB7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D31E50-ACC4-9321-AF93-0D7724CDA273}"/>
              </a:ext>
            </a:extLst>
          </p:cNvPr>
          <p:cNvSpPr>
            <a:spLocks noGrp="1"/>
          </p:cNvSpPr>
          <p:nvPr>
            <p:ph type="ctrTitle"/>
          </p:nvPr>
        </p:nvSpPr>
        <p:spPr/>
        <p:txBody>
          <a:bodyPr anchor="ctr" anchorCtr="0"/>
          <a:lstStyle/>
          <a:p>
            <a:r>
              <a:rPr lang="en-GB" dirty="0"/>
              <a:t>Let’s go!</a:t>
            </a:r>
          </a:p>
        </p:txBody>
      </p:sp>
    </p:spTree>
    <p:extLst>
      <p:ext uri="{BB962C8B-B14F-4D97-AF65-F5344CB8AC3E}">
        <p14:creationId xmlns:p14="http://schemas.microsoft.com/office/powerpoint/2010/main" val="245935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1A294-96E1-5AB9-56BE-F4AE35522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32B7C-9FBA-0EEF-6BED-3D0B6C7CCBAD}"/>
              </a:ext>
            </a:extLst>
          </p:cNvPr>
          <p:cNvSpPr>
            <a:spLocks noGrp="1"/>
          </p:cNvSpPr>
          <p:nvPr>
            <p:ph type="ctrTitle"/>
          </p:nvPr>
        </p:nvSpPr>
        <p:spPr/>
        <p:txBody>
          <a:bodyPr anchor="ctr" anchorCtr="0"/>
          <a:lstStyle/>
          <a:p>
            <a:r>
              <a:rPr lang="en-GB" dirty="0"/>
              <a:t>‘Cadeau’</a:t>
            </a:r>
          </a:p>
        </p:txBody>
      </p:sp>
    </p:spTree>
    <p:extLst>
      <p:ext uri="{BB962C8B-B14F-4D97-AF65-F5344CB8AC3E}">
        <p14:creationId xmlns:p14="http://schemas.microsoft.com/office/powerpoint/2010/main" val="366503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B4267-E328-AF13-72CA-F970531EE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EED15-D3E7-956D-F5E2-981BA68BA2C2}"/>
              </a:ext>
            </a:extLst>
          </p:cNvPr>
          <p:cNvSpPr>
            <a:spLocks noGrp="1"/>
          </p:cNvSpPr>
          <p:nvPr>
            <p:ph type="ctrTitle"/>
          </p:nvPr>
        </p:nvSpPr>
        <p:spPr/>
        <p:txBody>
          <a:bodyPr anchor="ctr" anchorCtr="0"/>
          <a:lstStyle/>
          <a:p>
            <a:r>
              <a:rPr lang="en-GB" dirty="0"/>
              <a:t>‘Cadeau’</a:t>
            </a:r>
          </a:p>
        </p:txBody>
      </p:sp>
      <p:sp>
        <p:nvSpPr>
          <p:cNvPr id="3" name="Subtitle 2">
            <a:extLst>
              <a:ext uri="{FF2B5EF4-FFF2-40B4-BE49-F238E27FC236}">
                <a16:creationId xmlns:a16="http://schemas.microsoft.com/office/drawing/2014/main" id="{3C56EE94-0365-80A7-24F0-79295FDDDA07}"/>
              </a:ext>
            </a:extLst>
          </p:cNvPr>
          <p:cNvSpPr>
            <a:spLocks noGrp="1"/>
          </p:cNvSpPr>
          <p:nvPr>
            <p:ph type="subTitle" idx="1"/>
          </p:nvPr>
        </p:nvSpPr>
        <p:spPr/>
        <p:txBody>
          <a:bodyPr>
            <a:normAutofit/>
          </a:bodyPr>
          <a:lstStyle/>
          <a:p>
            <a:r>
              <a:rPr lang="en-GB" dirty="0"/>
              <a:t>Answer: </a:t>
            </a:r>
            <a:r>
              <a:rPr lang="en-GB" b="1" dirty="0"/>
              <a:t>French</a:t>
            </a:r>
          </a:p>
        </p:txBody>
      </p:sp>
    </p:spTree>
    <p:extLst>
      <p:ext uri="{BB962C8B-B14F-4D97-AF65-F5344CB8AC3E}">
        <p14:creationId xmlns:p14="http://schemas.microsoft.com/office/powerpoint/2010/main" val="251787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059DB-FA36-9733-D38C-34373F131A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63687-8E2F-730A-D456-78C49F12B49A}"/>
              </a:ext>
            </a:extLst>
          </p:cNvPr>
          <p:cNvSpPr>
            <a:spLocks noGrp="1"/>
          </p:cNvSpPr>
          <p:nvPr>
            <p:ph type="ctrTitle"/>
          </p:nvPr>
        </p:nvSpPr>
        <p:spPr/>
        <p:txBody>
          <a:bodyPr anchor="ctr" anchorCtr="0"/>
          <a:lstStyle/>
          <a:p>
            <a:r>
              <a:rPr lang="en-GB" dirty="0"/>
              <a:t>‘Regalo’</a:t>
            </a:r>
          </a:p>
        </p:txBody>
      </p:sp>
    </p:spTree>
    <p:extLst>
      <p:ext uri="{BB962C8B-B14F-4D97-AF65-F5344CB8AC3E}">
        <p14:creationId xmlns:p14="http://schemas.microsoft.com/office/powerpoint/2010/main" val="217259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80AF1-3A45-5ABF-BC8E-F5582079A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2BEE2-2BCE-D1A7-86A3-EB61532CA49C}"/>
              </a:ext>
            </a:extLst>
          </p:cNvPr>
          <p:cNvSpPr>
            <a:spLocks noGrp="1"/>
          </p:cNvSpPr>
          <p:nvPr>
            <p:ph type="ctrTitle"/>
          </p:nvPr>
        </p:nvSpPr>
        <p:spPr/>
        <p:txBody>
          <a:bodyPr anchor="ctr" anchorCtr="0"/>
          <a:lstStyle/>
          <a:p>
            <a:r>
              <a:rPr lang="en-GB" dirty="0"/>
              <a:t>‘Regalo’</a:t>
            </a:r>
          </a:p>
        </p:txBody>
      </p:sp>
      <p:sp>
        <p:nvSpPr>
          <p:cNvPr id="3" name="Subtitle 2">
            <a:extLst>
              <a:ext uri="{FF2B5EF4-FFF2-40B4-BE49-F238E27FC236}">
                <a16:creationId xmlns:a16="http://schemas.microsoft.com/office/drawing/2014/main" id="{F982408C-ACCB-B23D-5DEB-6B415BE518BE}"/>
              </a:ext>
            </a:extLst>
          </p:cNvPr>
          <p:cNvSpPr>
            <a:spLocks noGrp="1"/>
          </p:cNvSpPr>
          <p:nvPr>
            <p:ph type="subTitle" idx="1"/>
          </p:nvPr>
        </p:nvSpPr>
        <p:spPr/>
        <p:txBody>
          <a:bodyPr>
            <a:normAutofit/>
          </a:bodyPr>
          <a:lstStyle/>
          <a:p>
            <a:r>
              <a:rPr lang="en-GB" dirty="0"/>
              <a:t>Answers: </a:t>
            </a:r>
            <a:r>
              <a:rPr lang="en-GB" b="1" dirty="0"/>
              <a:t>Italian and Spanish</a:t>
            </a:r>
          </a:p>
        </p:txBody>
      </p:sp>
    </p:spTree>
    <p:extLst>
      <p:ext uri="{BB962C8B-B14F-4D97-AF65-F5344CB8AC3E}">
        <p14:creationId xmlns:p14="http://schemas.microsoft.com/office/powerpoint/2010/main" val="4261601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2E77-065E-D999-3C27-8E354A1D1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2EC12-35D1-4CD3-1E59-8D6C4E17D570}"/>
              </a:ext>
            </a:extLst>
          </p:cNvPr>
          <p:cNvSpPr>
            <a:spLocks noGrp="1"/>
          </p:cNvSpPr>
          <p:nvPr>
            <p:ph type="ctrTitle"/>
          </p:nvPr>
        </p:nvSpPr>
        <p:spPr/>
        <p:txBody>
          <a:bodyPr anchor="ctr" anchorCtr="0"/>
          <a:lstStyle/>
          <a:p>
            <a:r>
              <a:rPr lang="en-GB" dirty="0"/>
              <a:t>‘</a:t>
            </a:r>
            <a:r>
              <a:rPr lang="en-GB" dirty="0" err="1"/>
              <a:t>Geschenk</a:t>
            </a:r>
            <a:r>
              <a:rPr lang="en-GB" dirty="0"/>
              <a:t>’</a:t>
            </a:r>
          </a:p>
        </p:txBody>
      </p:sp>
    </p:spTree>
    <p:extLst>
      <p:ext uri="{BB962C8B-B14F-4D97-AF65-F5344CB8AC3E}">
        <p14:creationId xmlns:p14="http://schemas.microsoft.com/office/powerpoint/2010/main" val="566785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2794A-1B09-6B72-1817-603FBB7F8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F44B6C-F56E-0ECD-F9EB-5F7737A256E8}"/>
              </a:ext>
            </a:extLst>
          </p:cNvPr>
          <p:cNvSpPr>
            <a:spLocks noGrp="1"/>
          </p:cNvSpPr>
          <p:nvPr>
            <p:ph type="ctrTitle"/>
          </p:nvPr>
        </p:nvSpPr>
        <p:spPr/>
        <p:txBody>
          <a:bodyPr anchor="ctr" anchorCtr="0"/>
          <a:lstStyle/>
          <a:p>
            <a:r>
              <a:rPr lang="en-GB" dirty="0"/>
              <a:t>‘</a:t>
            </a:r>
            <a:r>
              <a:rPr lang="en-GB" dirty="0" err="1"/>
              <a:t>Geschenk</a:t>
            </a:r>
            <a:r>
              <a:rPr lang="en-GB" dirty="0"/>
              <a:t>’</a:t>
            </a:r>
          </a:p>
        </p:txBody>
      </p:sp>
      <p:sp>
        <p:nvSpPr>
          <p:cNvPr id="3" name="Subtitle 2">
            <a:extLst>
              <a:ext uri="{FF2B5EF4-FFF2-40B4-BE49-F238E27FC236}">
                <a16:creationId xmlns:a16="http://schemas.microsoft.com/office/drawing/2014/main" id="{66E1A9D4-0DA8-CAE4-2AA8-8E7B212BFD09}"/>
              </a:ext>
            </a:extLst>
          </p:cNvPr>
          <p:cNvSpPr>
            <a:spLocks noGrp="1"/>
          </p:cNvSpPr>
          <p:nvPr>
            <p:ph type="subTitle" idx="1"/>
          </p:nvPr>
        </p:nvSpPr>
        <p:spPr/>
        <p:txBody>
          <a:bodyPr>
            <a:normAutofit/>
          </a:bodyPr>
          <a:lstStyle/>
          <a:p>
            <a:r>
              <a:rPr lang="en-GB" dirty="0"/>
              <a:t>Answer: </a:t>
            </a:r>
            <a:r>
              <a:rPr lang="en-GB" b="1" dirty="0"/>
              <a:t>German</a:t>
            </a:r>
          </a:p>
        </p:txBody>
      </p:sp>
    </p:spTree>
    <p:extLst>
      <p:ext uri="{BB962C8B-B14F-4D97-AF65-F5344CB8AC3E}">
        <p14:creationId xmlns:p14="http://schemas.microsoft.com/office/powerpoint/2010/main" val="321296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12E5-31E3-9095-6101-78A5607B0B36}"/>
              </a:ext>
            </a:extLst>
          </p:cNvPr>
          <p:cNvSpPr>
            <a:spLocks noGrp="1"/>
          </p:cNvSpPr>
          <p:nvPr>
            <p:ph type="ctrTitle"/>
          </p:nvPr>
        </p:nvSpPr>
        <p:spPr/>
        <p:txBody>
          <a:bodyPr anchor="ctr" anchorCtr="0"/>
          <a:lstStyle/>
          <a:p>
            <a:r>
              <a:rPr lang="en-GB" dirty="0"/>
              <a:t>Call and Response</a:t>
            </a:r>
          </a:p>
        </p:txBody>
      </p:sp>
      <p:sp>
        <p:nvSpPr>
          <p:cNvPr id="3" name="Subtitle 2">
            <a:extLst>
              <a:ext uri="{FF2B5EF4-FFF2-40B4-BE49-F238E27FC236}">
                <a16:creationId xmlns:a16="http://schemas.microsoft.com/office/drawing/2014/main" id="{685FCA00-77A2-2C4E-F8A7-D910610810CC}"/>
              </a:ext>
            </a:extLst>
          </p:cNvPr>
          <p:cNvSpPr>
            <a:spLocks noGrp="1"/>
          </p:cNvSpPr>
          <p:nvPr>
            <p:ph type="subTitle" idx="1"/>
          </p:nvPr>
        </p:nvSpPr>
        <p:spPr/>
        <p:txBody>
          <a:bodyPr>
            <a:normAutofit lnSpcReduction="10000"/>
          </a:bodyPr>
          <a:lstStyle/>
          <a:p>
            <a:r>
              <a:rPr lang="en-GB" i="1" dirty="0"/>
              <a:t>We don’t deserve it, Lord, but you give this precious gift.</a:t>
            </a:r>
          </a:p>
          <a:p>
            <a:endParaRPr lang="en-GB" i="1" dirty="0"/>
          </a:p>
          <a:p>
            <a:r>
              <a:rPr lang="en-GB" b="1" dirty="0"/>
              <a:t>Response: And we thank you for it.</a:t>
            </a:r>
          </a:p>
          <a:p>
            <a:endParaRPr lang="en-GB" dirty="0"/>
          </a:p>
        </p:txBody>
      </p:sp>
    </p:spTree>
    <p:extLst>
      <p:ext uri="{BB962C8B-B14F-4D97-AF65-F5344CB8AC3E}">
        <p14:creationId xmlns:p14="http://schemas.microsoft.com/office/powerpoint/2010/main" val="4256718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48018-F676-65F7-70FE-E7C1492297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00147-B46E-A5FF-9B98-7B5F78B5F56F}"/>
              </a:ext>
            </a:extLst>
          </p:cNvPr>
          <p:cNvSpPr>
            <a:spLocks noGrp="1"/>
          </p:cNvSpPr>
          <p:nvPr>
            <p:ph type="ctrTitle"/>
          </p:nvPr>
        </p:nvSpPr>
        <p:spPr/>
        <p:txBody>
          <a:bodyPr anchor="ctr" anchorCtr="0"/>
          <a:lstStyle/>
          <a:p>
            <a:r>
              <a:rPr lang="en-GB" dirty="0"/>
              <a:t>‘Ebun’</a:t>
            </a:r>
          </a:p>
        </p:txBody>
      </p:sp>
    </p:spTree>
    <p:extLst>
      <p:ext uri="{BB962C8B-B14F-4D97-AF65-F5344CB8AC3E}">
        <p14:creationId xmlns:p14="http://schemas.microsoft.com/office/powerpoint/2010/main" val="1045028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78DBE-8562-1D73-F7B7-696FB3472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313CD-442B-1206-BA1D-8AAEB0078701}"/>
              </a:ext>
            </a:extLst>
          </p:cNvPr>
          <p:cNvSpPr>
            <a:spLocks noGrp="1"/>
          </p:cNvSpPr>
          <p:nvPr>
            <p:ph type="ctrTitle"/>
          </p:nvPr>
        </p:nvSpPr>
        <p:spPr/>
        <p:txBody>
          <a:bodyPr anchor="ctr" anchorCtr="0"/>
          <a:lstStyle/>
          <a:p>
            <a:r>
              <a:rPr lang="en-GB" dirty="0"/>
              <a:t>‘Ebun’</a:t>
            </a:r>
          </a:p>
        </p:txBody>
      </p:sp>
      <p:sp>
        <p:nvSpPr>
          <p:cNvPr id="3" name="Subtitle 2">
            <a:extLst>
              <a:ext uri="{FF2B5EF4-FFF2-40B4-BE49-F238E27FC236}">
                <a16:creationId xmlns:a16="http://schemas.microsoft.com/office/drawing/2014/main" id="{0669145A-F93F-BAAB-01C0-21BB9FDB62AB}"/>
              </a:ext>
            </a:extLst>
          </p:cNvPr>
          <p:cNvSpPr>
            <a:spLocks noGrp="1"/>
          </p:cNvSpPr>
          <p:nvPr>
            <p:ph type="subTitle" idx="1"/>
          </p:nvPr>
        </p:nvSpPr>
        <p:spPr/>
        <p:txBody>
          <a:bodyPr>
            <a:normAutofit/>
          </a:bodyPr>
          <a:lstStyle/>
          <a:p>
            <a:r>
              <a:rPr lang="en-GB" dirty="0"/>
              <a:t>Answer: </a:t>
            </a:r>
            <a:r>
              <a:rPr lang="en-GB" b="1" dirty="0"/>
              <a:t>Yoruba</a:t>
            </a:r>
          </a:p>
        </p:txBody>
      </p:sp>
    </p:spTree>
    <p:extLst>
      <p:ext uri="{BB962C8B-B14F-4D97-AF65-F5344CB8AC3E}">
        <p14:creationId xmlns:p14="http://schemas.microsoft.com/office/powerpoint/2010/main" val="2263760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C2B03-411E-E2D4-6315-7E2D83935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51B170-FF73-4364-237F-98EE0DF8857A}"/>
              </a:ext>
            </a:extLst>
          </p:cNvPr>
          <p:cNvSpPr>
            <a:spLocks noGrp="1"/>
          </p:cNvSpPr>
          <p:nvPr>
            <p:ph type="ctrTitle"/>
          </p:nvPr>
        </p:nvSpPr>
        <p:spPr/>
        <p:txBody>
          <a:bodyPr anchor="ctr" anchorCtr="0"/>
          <a:lstStyle/>
          <a:p>
            <a:r>
              <a:rPr lang="en-GB" dirty="0"/>
              <a:t>‘Lahja’</a:t>
            </a:r>
          </a:p>
        </p:txBody>
      </p:sp>
    </p:spTree>
    <p:extLst>
      <p:ext uri="{BB962C8B-B14F-4D97-AF65-F5344CB8AC3E}">
        <p14:creationId xmlns:p14="http://schemas.microsoft.com/office/powerpoint/2010/main" val="1562549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AF352-7009-B2F5-6123-EEB0445C3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CC597-14BC-436A-31F4-5D4D205E5076}"/>
              </a:ext>
            </a:extLst>
          </p:cNvPr>
          <p:cNvSpPr>
            <a:spLocks noGrp="1"/>
          </p:cNvSpPr>
          <p:nvPr>
            <p:ph type="ctrTitle"/>
          </p:nvPr>
        </p:nvSpPr>
        <p:spPr/>
        <p:txBody>
          <a:bodyPr anchor="ctr" anchorCtr="0"/>
          <a:lstStyle/>
          <a:p>
            <a:r>
              <a:rPr lang="en-GB" dirty="0"/>
              <a:t>‘Lahja’</a:t>
            </a:r>
          </a:p>
        </p:txBody>
      </p:sp>
      <p:sp>
        <p:nvSpPr>
          <p:cNvPr id="3" name="Subtitle 2">
            <a:extLst>
              <a:ext uri="{FF2B5EF4-FFF2-40B4-BE49-F238E27FC236}">
                <a16:creationId xmlns:a16="http://schemas.microsoft.com/office/drawing/2014/main" id="{7DBD6228-45F2-B3C7-27FB-5C6F89413AC0}"/>
              </a:ext>
            </a:extLst>
          </p:cNvPr>
          <p:cNvSpPr>
            <a:spLocks noGrp="1"/>
          </p:cNvSpPr>
          <p:nvPr>
            <p:ph type="subTitle" idx="1"/>
          </p:nvPr>
        </p:nvSpPr>
        <p:spPr/>
        <p:txBody>
          <a:bodyPr>
            <a:normAutofit/>
          </a:bodyPr>
          <a:lstStyle/>
          <a:p>
            <a:r>
              <a:rPr lang="en-GB" dirty="0"/>
              <a:t>Answer: </a:t>
            </a:r>
            <a:r>
              <a:rPr lang="en-GB" b="1" dirty="0"/>
              <a:t>Finnish</a:t>
            </a:r>
          </a:p>
        </p:txBody>
      </p:sp>
    </p:spTree>
    <p:extLst>
      <p:ext uri="{BB962C8B-B14F-4D97-AF65-F5344CB8AC3E}">
        <p14:creationId xmlns:p14="http://schemas.microsoft.com/office/powerpoint/2010/main" val="24530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4A2D0-7527-1C8B-8557-78285376D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39FF7-DDB3-397D-61D1-6B4DFC67AC28}"/>
              </a:ext>
            </a:extLst>
          </p:cNvPr>
          <p:cNvSpPr>
            <a:spLocks noGrp="1"/>
          </p:cNvSpPr>
          <p:nvPr>
            <p:ph type="ctrTitle"/>
          </p:nvPr>
        </p:nvSpPr>
        <p:spPr/>
        <p:txBody>
          <a:bodyPr anchor="ctr" anchorCtr="0"/>
          <a:lstStyle/>
          <a:p>
            <a:r>
              <a:rPr lang="en-GB" dirty="0"/>
              <a:t>‘Hadia’</a:t>
            </a:r>
          </a:p>
        </p:txBody>
      </p:sp>
    </p:spTree>
    <p:extLst>
      <p:ext uri="{BB962C8B-B14F-4D97-AF65-F5344CB8AC3E}">
        <p14:creationId xmlns:p14="http://schemas.microsoft.com/office/powerpoint/2010/main" val="1834995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C277-766E-3B6A-290C-EC1A40ABBB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B614E-D540-201D-A99B-9AE59C9308CE}"/>
              </a:ext>
            </a:extLst>
          </p:cNvPr>
          <p:cNvSpPr>
            <a:spLocks noGrp="1"/>
          </p:cNvSpPr>
          <p:nvPr>
            <p:ph type="ctrTitle"/>
          </p:nvPr>
        </p:nvSpPr>
        <p:spPr/>
        <p:txBody>
          <a:bodyPr anchor="ctr" anchorCtr="0"/>
          <a:lstStyle/>
          <a:p>
            <a:r>
              <a:rPr lang="en-GB" dirty="0"/>
              <a:t>‘Hadia’</a:t>
            </a:r>
          </a:p>
        </p:txBody>
      </p:sp>
      <p:sp>
        <p:nvSpPr>
          <p:cNvPr id="3" name="Subtitle 2">
            <a:extLst>
              <a:ext uri="{FF2B5EF4-FFF2-40B4-BE49-F238E27FC236}">
                <a16:creationId xmlns:a16="http://schemas.microsoft.com/office/drawing/2014/main" id="{C4984B95-A68B-6DB0-5C7B-772796A94FE6}"/>
              </a:ext>
            </a:extLst>
          </p:cNvPr>
          <p:cNvSpPr>
            <a:spLocks noGrp="1"/>
          </p:cNvSpPr>
          <p:nvPr>
            <p:ph type="subTitle" idx="1"/>
          </p:nvPr>
        </p:nvSpPr>
        <p:spPr/>
        <p:txBody>
          <a:bodyPr>
            <a:normAutofit/>
          </a:bodyPr>
          <a:lstStyle/>
          <a:p>
            <a:r>
              <a:rPr lang="en-GB" dirty="0"/>
              <a:t>Answer: </a:t>
            </a:r>
            <a:r>
              <a:rPr lang="en-GB" b="1" dirty="0"/>
              <a:t>Arabic (transliteration)</a:t>
            </a:r>
          </a:p>
        </p:txBody>
      </p:sp>
    </p:spTree>
    <p:extLst>
      <p:ext uri="{BB962C8B-B14F-4D97-AF65-F5344CB8AC3E}">
        <p14:creationId xmlns:p14="http://schemas.microsoft.com/office/powerpoint/2010/main" val="463457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E8A1-E9D8-DA01-7987-669DB22B8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31418-C119-2E85-EF4E-5CBAF105DCFB}"/>
              </a:ext>
            </a:extLst>
          </p:cNvPr>
          <p:cNvSpPr>
            <a:spLocks noGrp="1"/>
          </p:cNvSpPr>
          <p:nvPr>
            <p:ph type="ctrTitle"/>
          </p:nvPr>
        </p:nvSpPr>
        <p:spPr/>
        <p:txBody>
          <a:bodyPr anchor="ctr" anchorCtr="0"/>
          <a:lstStyle/>
          <a:p>
            <a:r>
              <a:rPr lang="en-GB" dirty="0"/>
              <a:t>‘</a:t>
            </a:r>
            <a:r>
              <a:rPr lang="en-GB" dirty="0" err="1"/>
              <a:t>Dárek</a:t>
            </a:r>
            <a:r>
              <a:rPr lang="en-GB" dirty="0"/>
              <a:t>’</a:t>
            </a:r>
          </a:p>
        </p:txBody>
      </p:sp>
    </p:spTree>
    <p:extLst>
      <p:ext uri="{BB962C8B-B14F-4D97-AF65-F5344CB8AC3E}">
        <p14:creationId xmlns:p14="http://schemas.microsoft.com/office/powerpoint/2010/main" val="2698995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F28B2-319C-C499-1E48-692B14234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6C194-2861-D3E2-2CA2-D4C2F40D9E70}"/>
              </a:ext>
            </a:extLst>
          </p:cNvPr>
          <p:cNvSpPr>
            <a:spLocks noGrp="1"/>
          </p:cNvSpPr>
          <p:nvPr>
            <p:ph type="ctrTitle"/>
          </p:nvPr>
        </p:nvSpPr>
        <p:spPr/>
        <p:txBody>
          <a:bodyPr anchor="ctr" anchorCtr="0"/>
          <a:lstStyle/>
          <a:p>
            <a:r>
              <a:rPr lang="en-GB" dirty="0"/>
              <a:t>‘</a:t>
            </a:r>
            <a:r>
              <a:rPr lang="en-GB" dirty="0" err="1"/>
              <a:t>Dárek</a:t>
            </a:r>
            <a:r>
              <a:rPr lang="en-GB" dirty="0"/>
              <a:t>’</a:t>
            </a:r>
          </a:p>
        </p:txBody>
      </p:sp>
      <p:sp>
        <p:nvSpPr>
          <p:cNvPr id="3" name="Subtitle 2">
            <a:extLst>
              <a:ext uri="{FF2B5EF4-FFF2-40B4-BE49-F238E27FC236}">
                <a16:creationId xmlns:a16="http://schemas.microsoft.com/office/drawing/2014/main" id="{2DBD0CCF-EDF5-2B97-E875-0DA342ACA9F5}"/>
              </a:ext>
            </a:extLst>
          </p:cNvPr>
          <p:cNvSpPr>
            <a:spLocks noGrp="1"/>
          </p:cNvSpPr>
          <p:nvPr>
            <p:ph type="subTitle" idx="1"/>
          </p:nvPr>
        </p:nvSpPr>
        <p:spPr/>
        <p:txBody>
          <a:bodyPr>
            <a:normAutofit/>
          </a:bodyPr>
          <a:lstStyle/>
          <a:p>
            <a:r>
              <a:rPr lang="en-GB" dirty="0"/>
              <a:t>Answer: </a:t>
            </a:r>
            <a:r>
              <a:rPr lang="en-GB" b="1" dirty="0"/>
              <a:t>Czech</a:t>
            </a:r>
          </a:p>
        </p:txBody>
      </p:sp>
    </p:spTree>
    <p:extLst>
      <p:ext uri="{BB962C8B-B14F-4D97-AF65-F5344CB8AC3E}">
        <p14:creationId xmlns:p14="http://schemas.microsoft.com/office/powerpoint/2010/main" val="3262975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A05AB-68B1-F2A7-593D-954B8EA19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FFCBA3-DEE0-F930-B05E-F6A00885489A}"/>
              </a:ext>
            </a:extLst>
          </p:cNvPr>
          <p:cNvSpPr>
            <a:spLocks noGrp="1"/>
          </p:cNvSpPr>
          <p:nvPr>
            <p:ph type="ctrTitle"/>
          </p:nvPr>
        </p:nvSpPr>
        <p:spPr/>
        <p:txBody>
          <a:bodyPr anchor="ctr" anchorCtr="0"/>
          <a:lstStyle/>
          <a:p>
            <a:r>
              <a:rPr lang="en-GB" dirty="0"/>
              <a:t>‘</a:t>
            </a:r>
            <a:r>
              <a:rPr lang="en-GB" dirty="0" err="1"/>
              <a:t>Prezent</a:t>
            </a:r>
            <a:r>
              <a:rPr lang="en-GB" dirty="0"/>
              <a:t>’</a:t>
            </a:r>
          </a:p>
        </p:txBody>
      </p:sp>
    </p:spTree>
    <p:extLst>
      <p:ext uri="{BB962C8B-B14F-4D97-AF65-F5344CB8AC3E}">
        <p14:creationId xmlns:p14="http://schemas.microsoft.com/office/powerpoint/2010/main" val="456347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7DD5-C33B-290C-997B-9246B6762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10B4E-4538-9C35-2C82-61D7EF683627}"/>
              </a:ext>
            </a:extLst>
          </p:cNvPr>
          <p:cNvSpPr>
            <a:spLocks noGrp="1"/>
          </p:cNvSpPr>
          <p:nvPr>
            <p:ph type="ctrTitle"/>
          </p:nvPr>
        </p:nvSpPr>
        <p:spPr/>
        <p:txBody>
          <a:bodyPr anchor="ctr" anchorCtr="0"/>
          <a:lstStyle/>
          <a:p>
            <a:r>
              <a:rPr lang="en-GB" dirty="0"/>
              <a:t>‘</a:t>
            </a:r>
            <a:r>
              <a:rPr lang="en-GB" dirty="0" err="1"/>
              <a:t>Prezent</a:t>
            </a:r>
            <a:r>
              <a:rPr lang="en-GB" dirty="0"/>
              <a:t>’</a:t>
            </a:r>
          </a:p>
        </p:txBody>
      </p:sp>
      <p:sp>
        <p:nvSpPr>
          <p:cNvPr id="3" name="Subtitle 2">
            <a:extLst>
              <a:ext uri="{FF2B5EF4-FFF2-40B4-BE49-F238E27FC236}">
                <a16:creationId xmlns:a16="http://schemas.microsoft.com/office/drawing/2014/main" id="{6E40B52B-B4C7-550B-CDB8-C032A8F88537}"/>
              </a:ext>
            </a:extLst>
          </p:cNvPr>
          <p:cNvSpPr>
            <a:spLocks noGrp="1"/>
          </p:cNvSpPr>
          <p:nvPr>
            <p:ph type="subTitle" idx="1"/>
          </p:nvPr>
        </p:nvSpPr>
        <p:spPr/>
        <p:txBody>
          <a:bodyPr>
            <a:normAutofit/>
          </a:bodyPr>
          <a:lstStyle/>
          <a:p>
            <a:r>
              <a:rPr lang="en-GB" dirty="0"/>
              <a:t>Answer: </a:t>
            </a:r>
            <a:r>
              <a:rPr lang="en-GB" b="1" dirty="0"/>
              <a:t>Polish</a:t>
            </a:r>
          </a:p>
        </p:txBody>
      </p:sp>
    </p:spTree>
    <p:extLst>
      <p:ext uri="{BB962C8B-B14F-4D97-AF65-F5344CB8AC3E}">
        <p14:creationId xmlns:p14="http://schemas.microsoft.com/office/powerpoint/2010/main" val="2480977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2460-6F70-3062-3296-13C2FD6A1C3F}"/>
              </a:ext>
            </a:extLst>
          </p:cNvPr>
          <p:cNvSpPr>
            <a:spLocks noGrp="1"/>
          </p:cNvSpPr>
          <p:nvPr>
            <p:ph type="title"/>
          </p:nvPr>
        </p:nvSpPr>
        <p:spPr/>
        <p:txBody>
          <a:bodyPr/>
          <a:lstStyle/>
          <a:p>
            <a:r>
              <a:rPr lang="en-GB" dirty="0"/>
              <a:t>Life</a:t>
            </a:r>
          </a:p>
        </p:txBody>
      </p:sp>
      <p:sp>
        <p:nvSpPr>
          <p:cNvPr id="3" name="Content Placeholder 2">
            <a:extLst>
              <a:ext uri="{FF2B5EF4-FFF2-40B4-BE49-F238E27FC236}">
                <a16:creationId xmlns:a16="http://schemas.microsoft.com/office/drawing/2014/main" id="{68DECE1A-DF7C-DA24-9452-ADA09BAB40DF}"/>
              </a:ext>
            </a:extLst>
          </p:cNvPr>
          <p:cNvSpPr>
            <a:spLocks noGrp="1"/>
          </p:cNvSpPr>
          <p:nvPr>
            <p:ph idx="1"/>
          </p:nvPr>
        </p:nvSpPr>
        <p:spPr/>
        <p:txBody>
          <a:bodyPr/>
          <a:lstStyle/>
          <a:p>
            <a:pPr marL="0" indent="0">
              <a:buNone/>
            </a:pPr>
            <a:r>
              <a:rPr lang="en-GB" dirty="0"/>
              <a:t>Leader: Lord God, thank you for the gift of life. Thank you for breathing our lives into existence, for knitting us together in our mother’s womb, and for knowing us like no one else. </a:t>
            </a:r>
            <a:r>
              <a:rPr lang="en-GB" i="1" dirty="0"/>
              <a:t>We don’t deserve it, Lord, but you give this precious gift.</a:t>
            </a:r>
          </a:p>
          <a:p>
            <a:pPr marL="0" indent="0">
              <a:buNone/>
            </a:pPr>
            <a:r>
              <a:rPr lang="en-GB" b="1" dirty="0"/>
              <a:t>Response: And we thank you for it.</a:t>
            </a:r>
          </a:p>
          <a:p>
            <a:endParaRPr lang="en-GB" dirty="0"/>
          </a:p>
        </p:txBody>
      </p:sp>
    </p:spTree>
    <p:extLst>
      <p:ext uri="{BB962C8B-B14F-4D97-AF65-F5344CB8AC3E}">
        <p14:creationId xmlns:p14="http://schemas.microsoft.com/office/powerpoint/2010/main" val="3346202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28766-51A3-3119-E5F8-D78584F63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A41DE1-8A48-84D2-BD90-25BDA64CC673}"/>
              </a:ext>
            </a:extLst>
          </p:cNvPr>
          <p:cNvSpPr>
            <a:spLocks noGrp="1"/>
          </p:cNvSpPr>
          <p:nvPr>
            <p:ph type="ctrTitle"/>
          </p:nvPr>
        </p:nvSpPr>
        <p:spPr/>
        <p:txBody>
          <a:bodyPr anchor="ctr" anchorCtr="0"/>
          <a:lstStyle/>
          <a:p>
            <a:r>
              <a:rPr lang="en-GB" dirty="0"/>
              <a:t>‘Ajándék’</a:t>
            </a:r>
          </a:p>
        </p:txBody>
      </p:sp>
    </p:spTree>
    <p:extLst>
      <p:ext uri="{BB962C8B-B14F-4D97-AF65-F5344CB8AC3E}">
        <p14:creationId xmlns:p14="http://schemas.microsoft.com/office/powerpoint/2010/main" val="2643176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20EFD-10CD-872B-E39A-69D092048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A8BF6-DA20-B5BA-A18B-A211E803A77E}"/>
              </a:ext>
            </a:extLst>
          </p:cNvPr>
          <p:cNvSpPr>
            <a:spLocks noGrp="1"/>
          </p:cNvSpPr>
          <p:nvPr>
            <p:ph type="ctrTitle"/>
          </p:nvPr>
        </p:nvSpPr>
        <p:spPr/>
        <p:txBody>
          <a:bodyPr anchor="ctr" anchorCtr="0"/>
          <a:lstStyle/>
          <a:p>
            <a:r>
              <a:rPr lang="en-GB" dirty="0"/>
              <a:t>‘Ajándék’</a:t>
            </a:r>
          </a:p>
        </p:txBody>
      </p:sp>
      <p:sp>
        <p:nvSpPr>
          <p:cNvPr id="3" name="Subtitle 2">
            <a:extLst>
              <a:ext uri="{FF2B5EF4-FFF2-40B4-BE49-F238E27FC236}">
                <a16:creationId xmlns:a16="http://schemas.microsoft.com/office/drawing/2014/main" id="{0E51BDCB-D26B-D25B-91A9-51151477F839}"/>
              </a:ext>
            </a:extLst>
          </p:cNvPr>
          <p:cNvSpPr>
            <a:spLocks noGrp="1"/>
          </p:cNvSpPr>
          <p:nvPr>
            <p:ph type="subTitle" idx="1"/>
          </p:nvPr>
        </p:nvSpPr>
        <p:spPr/>
        <p:txBody>
          <a:bodyPr>
            <a:normAutofit/>
          </a:bodyPr>
          <a:lstStyle/>
          <a:p>
            <a:r>
              <a:rPr lang="en-GB" dirty="0"/>
              <a:t>Answer: </a:t>
            </a:r>
            <a:r>
              <a:rPr lang="en-GB" b="1" dirty="0"/>
              <a:t>Hungarian</a:t>
            </a:r>
          </a:p>
        </p:txBody>
      </p:sp>
    </p:spTree>
    <p:extLst>
      <p:ext uri="{BB962C8B-B14F-4D97-AF65-F5344CB8AC3E}">
        <p14:creationId xmlns:p14="http://schemas.microsoft.com/office/powerpoint/2010/main" val="4118536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BA5E7-B438-6BCA-68C5-E9F18D3FB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AB07F-B89E-66C8-1D84-7EFF9CF36ECF}"/>
              </a:ext>
            </a:extLst>
          </p:cNvPr>
          <p:cNvSpPr>
            <a:spLocks noGrp="1"/>
          </p:cNvSpPr>
          <p:nvPr>
            <p:ph type="ctrTitle"/>
          </p:nvPr>
        </p:nvSpPr>
        <p:spPr/>
        <p:txBody>
          <a:bodyPr anchor="ctr" anchorCtr="0"/>
          <a:lstStyle/>
          <a:p>
            <a:r>
              <a:rPr lang="en-GB" dirty="0"/>
              <a:t>‘Koha’</a:t>
            </a:r>
          </a:p>
        </p:txBody>
      </p:sp>
    </p:spTree>
    <p:extLst>
      <p:ext uri="{BB962C8B-B14F-4D97-AF65-F5344CB8AC3E}">
        <p14:creationId xmlns:p14="http://schemas.microsoft.com/office/powerpoint/2010/main" val="645933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2945-6C8C-3269-2CCC-BBDB937CD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447F27-3A16-6125-C17C-D0F786D2158F}"/>
              </a:ext>
            </a:extLst>
          </p:cNvPr>
          <p:cNvSpPr>
            <a:spLocks noGrp="1"/>
          </p:cNvSpPr>
          <p:nvPr>
            <p:ph type="ctrTitle"/>
          </p:nvPr>
        </p:nvSpPr>
        <p:spPr/>
        <p:txBody>
          <a:bodyPr anchor="ctr" anchorCtr="0"/>
          <a:lstStyle/>
          <a:p>
            <a:r>
              <a:rPr lang="en-GB" dirty="0"/>
              <a:t>‘Koha’</a:t>
            </a:r>
          </a:p>
        </p:txBody>
      </p:sp>
      <p:sp>
        <p:nvSpPr>
          <p:cNvPr id="3" name="Subtitle 2">
            <a:extLst>
              <a:ext uri="{FF2B5EF4-FFF2-40B4-BE49-F238E27FC236}">
                <a16:creationId xmlns:a16="http://schemas.microsoft.com/office/drawing/2014/main" id="{558B7300-526E-AE08-BB20-B231CE0F649B}"/>
              </a:ext>
            </a:extLst>
          </p:cNvPr>
          <p:cNvSpPr>
            <a:spLocks noGrp="1"/>
          </p:cNvSpPr>
          <p:nvPr>
            <p:ph type="subTitle" idx="1"/>
          </p:nvPr>
        </p:nvSpPr>
        <p:spPr/>
        <p:txBody>
          <a:bodyPr>
            <a:normAutofit/>
          </a:bodyPr>
          <a:lstStyle/>
          <a:p>
            <a:r>
              <a:rPr lang="en-GB" dirty="0"/>
              <a:t>Answer: </a:t>
            </a:r>
            <a:r>
              <a:rPr lang="en-GB" b="1" dirty="0" err="1"/>
              <a:t>Maori</a:t>
            </a:r>
            <a:endParaRPr lang="en-GB" b="1" dirty="0"/>
          </a:p>
        </p:txBody>
      </p:sp>
    </p:spTree>
    <p:extLst>
      <p:ext uri="{BB962C8B-B14F-4D97-AF65-F5344CB8AC3E}">
        <p14:creationId xmlns:p14="http://schemas.microsoft.com/office/powerpoint/2010/main" val="4108995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4820-CB6A-F4E6-16F8-0D5040F3A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6D5D8-C630-4975-689A-0D5122CD1D6C}"/>
              </a:ext>
            </a:extLst>
          </p:cNvPr>
          <p:cNvSpPr>
            <a:spLocks noGrp="1"/>
          </p:cNvSpPr>
          <p:nvPr>
            <p:ph type="ctrTitle"/>
          </p:nvPr>
        </p:nvSpPr>
        <p:spPr/>
        <p:txBody>
          <a:bodyPr anchor="ctr" anchorCtr="0"/>
          <a:lstStyle/>
          <a:p>
            <a:r>
              <a:rPr lang="en-GB" dirty="0"/>
              <a:t>‘</a:t>
            </a:r>
            <a:r>
              <a:rPr lang="en-GB" dirty="0" err="1"/>
              <a:t>Paricu</a:t>
            </a:r>
            <a:r>
              <a:rPr lang="en-GB" dirty="0"/>
              <a:t>’</a:t>
            </a:r>
          </a:p>
        </p:txBody>
      </p:sp>
    </p:spTree>
    <p:extLst>
      <p:ext uri="{BB962C8B-B14F-4D97-AF65-F5344CB8AC3E}">
        <p14:creationId xmlns:p14="http://schemas.microsoft.com/office/powerpoint/2010/main" val="1490241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14CEC-52A1-99A2-52AF-39EFB5BEC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2C96B-E53B-9F7C-B860-0EFE1B320916}"/>
              </a:ext>
            </a:extLst>
          </p:cNvPr>
          <p:cNvSpPr>
            <a:spLocks noGrp="1"/>
          </p:cNvSpPr>
          <p:nvPr>
            <p:ph type="ctrTitle"/>
          </p:nvPr>
        </p:nvSpPr>
        <p:spPr/>
        <p:txBody>
          <a:bodyPr anchor="ctr" anchorCtr="0"/>
          <a:lstStyle/>
          <a:p>
            <a:r>
              <a:rPr lang="en-GB" dirty="0"/>
              <a:t>‘</a:t>
            </a:r>
            <a:r>
              <a:rPr lang="en-GB" dirty="0" err="1"/>
              <a:t>Paricu</a:t>
            </a:r>
            <a:r>
              <a:rPr lang="en-GB" dirty="0"/>
              <a:t>’</a:t>
            </a:r>
          </a:p>
        </p:txBody>
      </p:sp>
      <p:sp>
        <p:nvSpPr>
          <p:cNvPr id="3" name="Subtitle 2">
            <a:extLst>
              <a:ext uri="{FF2B5EF4-FFF2-40B4-BE49-F238E27FC236}">
                <a16:creationId xmlns:a16="http://schemas.microsoft.com/office/drawing/2014/main" id="{5ACC542A-29BC-2CEB-C0C1-DB787700BD39}"/>
              </a:ext>
            </a:extLst>
          </p:cNvPr>
          <p:cNvSpPr>
            <a:spLocks noGrp="1"/>
          </p:cNvSpPr>
          <p:nvPr>
            <p:ph type="subTitle" idx="1"/>
          </p:nvPr>
        </p:nvSpPr>
        <p:spPr/>
        <p:txBody>
          <a:bodyPr>
            <a:normAutofit/>
          </a:bodyPr>
          <a:lstStyle/>
          <a:p>
            <a:r>
              <a:rPr lang="en-GB" dirty="0"/>
              <a:t>Answer: </a:t>
            </a:r>
            <a:r>
              <a:rPr lang="en-GB" b="1" dirty="0"/>
              <a:t>Tamil (transliteration)</a:t>
            </a:r>
          </a:p>
        </p:txBody>
      </p:sp>
    </p:spTree>
    <p:extLst>
      <p:ext uri="{BB962C8B-B14F-4D97-AF65-F5344CB8AC3E}">
        <p14:creationId xmlns:p14="http://schemas.microsoft.com/office/powerpoint/2010/main" val="3782155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B99B4-949D-C302-4B80-4B86940B43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2EE24-E076-97F5-441D-D671B0A4B079}"/>
              </a:ext>
            </a:extLst>
          </p:cNvPr>
          <p:cNvSpPr>
            <a:spLocks noGrp="1"/>
          </p:cNvSpPr>
          <p:nvPr>
            <p:ph type="ctrTitle"/>
          </p:nvPr>
        </p:nvSpPr>
        <p:spPr/>
        <p:txBody>
          <a:bodyPr anchor="ctr" anchorCtr="0"/>
          <a:lstStyle/>
          <a:p>
            <a:r>
              <a:rPr lang="en-GB" dirty="0"/>
              <a:t>‘</a:t>
            </a:r>
            <a:r>
              <a:rPr lang="en-GB" dirty="0" err="1"/>
              <a:t>Presente</a:t>
            </a:r>
            <a:r>
              <a:rPr lang="en-GB" dirty="0"/>
              <a:t>’</a:t>
            </a:r>
          </a:p>
        </p:txBody>
      </p:sp>
    </p:spTree>
    <p:extLst>
      <p:ext uri="{BB962C8B-B14F-4D97-AF65-F5344CB8AC3E}">
        <p14:creationId xmlns:p14="http://schemas.microsoft.com/office/powerpoint/2010/main" val="643057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D62ED-5509-AA5C-607B-4302614F77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D34EB-7FD3-AD16-4396-D43B1A2FAB7C}"/>
              </a:ext>
            </a:extLst>
          </p:cNvPr>
          <p:cNvSpPr>
            <a:spLocks noGrp="1"/>
          </p:cNvSpPr>
          <p:nvPr>
            <p:ph type="ctrTitle"/>
          </p:nvPr>
        </p:nvSpPr>
        <p:spPr/>
        <p:txBody>
          <a:bodyPr anchor="ctr" anchorCtr="0"/>
          <a:lstStyle/>
          <a:p>
            <a:r>
              <a:rPr lang="en-GB" dirty="0"/>
              <a:t>‘</a:t>
            </a:r>
            <a:r>
              <a:rPr lang="en-GB" dirty="0" err="1"/>
              <a:t>Presente</a:t>
            </a:r>
            <a:r>
              <a:rPr lang="en-GB" dirty="0"/>
              <a:t>’</a:t>
            </a:r>
          </a:p>
        </p:txBody>
      </p:sp>
      <p:sp>
        <p:nvSpPr>
          <p:cNvPr id="3" name="Subtitle 2">
            <a:extLst>
              <a:ext uri="{FF2B5EF4-FFF2-40B4-BE49-F238E27FC236}">
                <a16:creationId xmlns:a16="http://schemas.microsoft.com/office/drawing/2014/main" id="{A3A01F2A-F344-01F9-4358-29199CA8FCD6}"/>
              </a:ext>
            </a:extLst>
          </p:cNvPr>
          <p:cNvSpPr>
            <a:spLocks noGrp="1"/>
          </p:cNvSpPr>
          <p:nvPr>
            <p:ph type="subTitle" idx="1"/>
          </p:nvPr>
        </p:nvSpPr>
        <p:spPr/>
        <p:txBody>
          <a:bodyPr>
            <a:normAutofit/>
          </a:bodyPr>
          <a:lstStyle/>
          <a:p>
            <a:r>
              <a:rPr lang="en-GB" dirty="0"/>
              <a:t>Answer: </a:t>
            </a:r>
            <a:r>
              <a:rPr lang="en-GB" b="1" dirty="0"/>
              <a:t>Portuguese</a:t>
            </a:r>
          </a:p>
        </p:txBody>
      </p:sp>
    </p:spTree>
    <p:extLst>
      <p:ext uri="{BB962C8B-B14F-4D97-AF65-F5344CB8AC3E}">
        <p14:creationId xmlns:p14="http://schemas.microsoft.com/office/powerpoint/2010/main" val="2890632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2A8F-2F03-37FA-D637-E0BECBD63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4AD0C-6B17-77CC-6A33-75CC93A7B021}"/>
              </a:ext>
            </a:extLst>
          </p:cNvPr>
          <p:cNvSpPr>
            <a:spLocks noGrp="1"/>
          </p:cNvSpPr>
          <p:nvPr>
            <p:ph type="ctrTitle"/>
          </p:nvPr>
        </p:nvSpPr>
        <p:spPr/>
        <p:txBody>
          <a:bodyPr anchor="ctr" anchorCtr="0"/>
          <a:lstStyle/>
          <a:p>
            <a:r>
              <a:rPr lang="en-GB" dirty="0"/>
              <a:t>‘Nunana’</a:t>
            </a:r>
          </a:p>
        </p:txBody>
      </p:sp>
    </p:spTree>
    <p:extLst>
      <p:ext uri="{BB962C8B-B14F-4D97-AF65-F5344CB8AC3E}">
        <p14:creationId xmlns:p14="http://schemas.microsoft.com/office/powerpoint/2010/main" val="4162327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D5D7-A5FF-E518-38DD-7FB8457E6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2CA3FE-022F-A43F-64DE-2C6EE5B573A9}"/>
              </a:ext>
            </a:extLst>
          </p:cNvPr>
          <p:cNvSpPr>
            <a:spLocks noGrp="1"/>
          </p:cNvSpPr>
          <p:nvPr>
            <p:ph type="ctrTitle"/>
          </p:nvPr>
        </p:nvSpPr>
        <p:spPr/>
        <p:txBody>
          <a:bodyPr anchor="ctr" anchorCtr="0"/>
          <a:lstStyle/>
          <a:p>
            <a:r>
              <a:rPr lang="en-GB" dirty="0"/>
              <a:t>‘Nunana’</a:t>
            </a:r>
          </a:p>
        </p:txBody>
      </p:sp>
      <p:sp>
        <p:nvSpPr>
          <p:cNvPr id="3" name="Subtitle 2">
            <a:extLst>
              <a:ext uri="{FF2B5EF4-FFF2-40B4-BE49-F238E27FC236}">
                <a16:creationId xmlns:a16="http://schemas.microsoft.com/office/drawing/2014/main" id="{4AF93028-42DE-EB05-4832-98278218D4F7}"/>
              </a:ext>
            </a:extLst>
          </p:cNvPr>
          <p:cNvSpPr>
            <a:spLocks noGrp="1"/>
          </p:cNvSpPr>
          <p:nvPr>
            <p:ph type="subTitle" idx="1"/>
          </p:nvPr>
        </p:nvSpPr>
        <p:spPr/>
        <p:txBody>
          <a:bodyPr>
            <a:normAutofit/>
          </a:bodyPr>
          <a:lstStyle/>
          <a:p>
            <a:r>
              <a:rPr lang="en-GB" dirty="0"/>
              <a:t>Answer: </a:t>
            </a:r>
            <a:r>
              <a:rPr lang="en-GB" b="1" dirty="0"/>
              <a:t>Ewe</a:t>
            </a:r>
          </a:p>
        </p:txBody>
      </p:sp>
    </p:spTree>
    <p:extLst>
      <p:ext uri="{BB962C8B-B14F-4D97-AF65-F5344CB8AC3E}">
        <p14:creationId xmlns:p14="http://schemas.microsoft.com/office/powerpoint/2010/main" val="262553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9609E-E250-C011-2626-AA4E44FAE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FD0C2-D23C-14CB-F70D-B712AC916F6C}"/>
              </a:ext>
            </a:extLst>
          </p:cNvPr>
          <p:cNvSpPr>
            <a:spLocks noGrp="1"/>
          </p:cNvSpPr>
          <p:nvPr>
            <p:ph type="title"/>
          </p:nvPr>
        </p:nvSpPr>
        <p:spPr/>
        <p:txBody>
          <a:bodyPr/>
          <a:lstStyle/>
          <a:p>
            <a:r>
              <a:rPr lang="en-GB" dirty="0"/>
              <a:t>Creation</a:t>
            </a:r>
          </a:p>
        </p:txBody>
      </p:sp>
      <p:sp>
        <p:nvSpPr>
          <p:cNvPr id="3" name="Content Placeholder 2">
            <a:extLst>
              <a:ext uri="{FF2B5EF4-FFF2-40B4-BE49-F238E27FC236}">
                <a16:creationId xmlns:a16="http://schemas.microsoft.com/office/drawing/2014/main" id="{570AD846-A25D-7D02-C6C6-FFEE541A717A}"/>
              </a:ext>
            </a:extLst>
          </p:cNvPr>
          <p:cNvSpPr>
            <a:spLocks noGrp="1"/>
          </p:cNvSpPr>
          <p:nvPr>
            <p:ph idx="1"/>
          </p:nvPr>
        </p:nvSpPr>
        <p:spPr/>
        <p:txBody>
          <a:bodyPr/>
          <a:lstStyle/>
          <a:p>
            <a:pPr marL="0" indent="0">
              <a:buNone/>
            </a:pPr>
            <a:r>
              <a:rPr lang="en-GB" dirty="0"/>
              <a:t>Leader: Lord God, thank you for the gift of creation. Thank you for the beauty of nature, the work of your hands. Thank you for your majesty, reflected in mountains and magpies.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3110704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D90D1-DE90-A5CD-8757-5B6E7EB3C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F909D-AD87-DD80-E35C-09F9A3DB49F2}"/>
              </a:ext>
            </a:extLst>
          </p:cNvPr>
          <p:cNvSpPr>
            <a:spLocks noGrp="1"/>
          </p:cNvSpPr>
          <p:nvPr>
            <p:ph type="ctrTitle"/>
          </p:nvPr>
        </p:nvSpPr>
        <p:spPr/>
        <p:txBody>
          <a:bodyPr anchor="ctr" anchorCtr="0"/>
          <a:lstStyle/>
          <a:p>
            <a:r>
              <a:rPr lang="en-GB" dirty="0"/>
              <a:t>‘Donum’</a:t>
            </a:r>
          </a:p>
        </p:txBody>
      </p:sp>
    </p:spTree>
    <p:extLst>
      <p:ext uri="{BB962C8B-B14F-4D97-AF65-F5344CB8AC3E}">
        <p14:creationId xmlns:p14="http://schemas.microsoft.com/office/powerpoint/2010/main" val="529978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D1621-3EF7-D2D2-9C76-964B93FE9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F21023-E6BE-F486-E4C6-8AAE3CC92C5A}"/>
              </a:ext>
            </a:extLst>
          </p:cNvPr>
          <p:cNvSpPr>
            <a:spLocks noGrp="1"/>
          </p:cNvSpPr>
          <p:nvPr>
            <p:ph type="ctrTitle"/>
          </p:nvPr>
        </p:nvSpPr>
        <p:spPr/>
        <p:txBody>
          <a:bodyPr anchor="ctr" anchorCtr="0"/>
          <a:lstStyle/>
          <a:p>
            <a:r>
              <a:rPr lang="en-GB" dirty="0"/>
              <a:t>‘Donum’</a:t>
            </a:r>
          </a:p>
        </p:txBody>
      </p:sp>
      <p:sp>
        <p:nvSpPr>
          <p:cNvPr id="3" name="Subtitle 2">
            <a:extLst>
              <a:ext uri="{FF2B5EF4-FFF2-40B4-BE49-F238E27FC236}">
                <a16:creationId xmlns:a16="http://schemas.microsoft.com/office/drawing/2014/main" id="{6EBE7577-1760-FA09-EA4E-217025C64543}"/>
              </a:ext>
            </a:extLst>
          </p:cNvPr>
          <p:cNvSpPr>
            <a:spLocks noGrp="1"/>
          </p:cNvSpPr>
          <p:nvPr>
            <p:ph type="subTitle" idx="1"/>
          </p:nvPr>
        </p:nvSpPr>
        <p:spPr/>
        <p:txBody>
          <a:bodyPr>
            <a:normAutofit/>
          </a:bodyPr>
          <a:lstStyle/>
          <a:p>
            <a:r>
              <a:rPr lang="en-GB" dirty="0"/>
              <a:t>Answer: </a:t>
            </a:r>
            <a:r>
              <a:rPr lang="en-GB" b="1" dirty="0"/>
              <a:t>Latin</a:t>
            </a:r>
          </a:p>
        </p:txBody>
      </p:sp>
    </p:spTree>
    <p:extLst>
      <p:ext uri="{BB962C8B-B14F-4D97-AF65-F5344CB8AC3E}">
        <p14:creationId xmlns:p14="http://schemas.microsoft.com/office/powerpoint/2010/main" val="2195599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B884-A2F1-A63A-441B-FC72411E0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9393F-653E-C599-79CA-0E0AD401EDC3}"/>
              </a:ext>
            </a:extLst>
          </p:cNvPr>
          <p:cNvSpPr>
            <a:spLocks noGrp="1"/>
          </p:cNvSpPr>
          <p:nvPr>
            <p:ph type="ctrTitle"/>
          </p:nvPr>
        </p:nvSpPr>
        <p:spPr/>
        <p:txBody>
          <a:bodyPr anchor="ctr" anchorCtr="0"/>
          <a:lstStyle/>
          <a:p>
            <a:r>
              <a:rPr lang="en-GB" dirty="0"/>
              <a:t>‘</a:t>
            </a:r>
            <a:r>
              <a:rPr lang="en-GB" dirty="0" err="1"/>
              <a:t>Seonmul</a:t>
            </a:r>
            <a:r>
              <a:rPr lang="en-GB" dirty="0"/>
              <a:t>’</a:t>
            </a:r>
          </a:p>
        </p:txBody>
      </p:sp>
    </p:spTree>
    <p:extLst>
      <p:ext uri="{BB962C8B-B14F-4D97-AF65-F5344CB8AC3E}">
        <p14:creationId xmlns:p14="http://schemas.microsoft.com/office/powerpoint/2010/main" val="3493094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77158-C6AB-BD98-3A03-BF46D41D6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2E70B-195B-3657-9B42-46DE93C639E2}"/>
              </a:ext>
            </a:extLst>
          </p:cNvPr>
          <p:cNvSpPr>
            <a:spLocks noGrp="1"/>
          </p:cNvSpPr>
          <p:nvPr>
            <p:ph type="ctrTitle"/>
          </p:nvPr>
        </p:nvSpPr>
        <p:spPr/>
        <p:txBody>
          <a:bodyPr anchor="ctr" anchorCtr="0"/>
          <a:lstStyle/>
          <a:p>
            <a:r>
              <a:rPr lang="en-GB" dirty="0"/>
              <a:t>‘</a:t>
            </a:r>
            <a:r>
              <a:rPr lang="en-GB" dirty="0" err="1"/>
              <a:t>Seonmul</a:t>
            </a:r>
            <a:r>
              <a:rPr lang="en-GB" dirty="0"/>
              <a:t>’</a:t>
            </a:r>
          </a:p>
        </p:txBody>
      </p:sp>
      <p:sp>
        <p:nvSpPr>
          <p:cNvPr id="3" name="Subtitle 2">
            <a:extLst>
              <a:ext uri="{FF2B5EF4-FFF2-40B4-BE49-F238E27FC236}">
                <a16:creationId xmlns:a16="http://schemas.microsoft.com/office/drawing/2014/main" id="{34323547-7321-EB0D-C96C-7D08A38D1075}"/>
              </a:ext>
            </a:extLst>
          </p:cNvPr>
          <p:cNvSpPr>
            <a:spLocks noGrp="1"/>
          </p:cNvSpPr>
          <p:nvPr>
            <p:ph type="subTitle" idx="1"/>
          </p:nvPr>
        </p:nvSpPr>
        <p:spPr/>
        <p:txBody>
          <a:bodyPr>
            <a:normAutofit/>
          </a:bodyPr>
          <a:lstStyle/>
          <a:p>
            <a:r>
              <a:rPr lang="en-GB" dirty="0"/>
              <a:t>Answer: </a:t>
            </a:r>
            <a:r>
              <a:rPr lang="en-GB" b="1" dirty="0"/>
              <a:t>Korean (transliteration)</a:t>
            </a:r>
          </a:p>
        </p:txBody>
      </p:sp>
    </p:spTree>
    <p:extLst>
      <p:ext uri="{BB962C8B-B14F-4D97-AF65-F5344CB8AC3E}">
        <p14:creationId xmlns:p14="http://schemas.microsoft.com/office/powerpoint/2010/main" val="3396091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4E85-487A-6EFA-C4CD-62D329C2BAC3}"/>
              </a:ext>
            </a:extLst>
          </p:cNvPr>
          <p:cNvSpPr>
            <a:spLocks noGrp="1"/>
          </p:cNvSpPr>
          <p:nvPr>
            <p:ph type="title" idx="4294967295"/>
          </p:nvPr>
        </p:nvSpPr>
        <p:spPr>
          <a:xfrm>
            <a:off x="628650" y="-1346942"/>
            <a:ext cx="7886700" cy="1325563"/>
          </a:xfrm>
        </p:spPr>
        <p:txBody>
          <a:bodyPr/>
          <a:lstStyle/>
          <a:p>
            <a:r>
              <a:rPr lang="en-GB" dirty="0"/>
              <a:t>End slide</a:t>
            </a:r>
          </a:p>
        </p:txBody>
      </p:sp>
    </p:spTree>
    <p:extLst>
      <p:ext uri="{BB962C8B-B14F-4D97-AF65-F5344CB8AC3E}">
        <p14:creationId xmlns:p14="http://schemas.microsoft.com/office/powerpoint/2010/main" val="2015369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54E6-4951-0B15-4C90-86C24F61E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FFD4E-38F6-B460-409F-B8BE55635EEB}"/>
              </a:ext>
            </a:extLst>
          </p:cNvPr>
          <p:cNvSpPr>
            <a:spLocks noGrp="1"/>
          </p:cNvSpPr>
          <p:nvPr>
            <p:ph type="title"/>
          </p:nvPr>
        </p:nvSpPr>
        <p:spPr/>
        <p:txBody>
          <a:bodyPr/>
          <a:lstStyle/>
          <a:p>
            <a:r>
              <a:rPr lang="en-GB" dirty="0"/>
              <a:t>Other People</a:t>
            </a:r>
          </a:p>
        </p:txBody>
      </p:sp>
      <p:sp>
        <p:nvSpPr>
          <p:cNvPr id="3" name="Content Placeholder 2">
            <a:extLst>
              <a:ext uri="{FF2B5EF4-FFF2-40B4-BE49-F238E27FC236}">
                <a16:creationId xmlns:a16="http://schemas.microsoft.com/office/drawing/2014/main" id="{8A6B199F-C9BA-0B73-4170-A1FF3E512993}"/>
              </a:ext>
            </a:extLst>
          </p:cNvPr>
          <p:cNvSpPr>
            <a:spLocks noGrp="1"/>
          </p:cNvSpPr>
          <p:nvPr>
            <p:ph idx="1"/>
          </p:nvPr>
        </p:nvSpPr>
        <p:spPr/>
        <p:txBody>
          <a:bodyPr>
            <a:normAutofit lnSpcReduction="10000"/>
          </a:bodyPr>
          <a:lstStyle/>
          <a:p>
            <a:pPr marL="0" indent="0">
              <a:buNone/>
            </a:pPr>
            <a:r>
              <a:rPr lang="en-GB" dirty="0"/>
              <a:t>Leader: Lord God, thank you for the gift of other people. Thank you for friends, and thank you for strangers who will be future friends. Thank you for family. Thank you for those we disagree with. Thank you for your image-bearers who display different sides of your face.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4000258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E0021-8670-09D5-20E5-A171BA411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432E2-22A8-4CF6-3CF5-F9B1A0AB6E56}"/>
              </a:ext>
            </a:extLst>
          </p:cNvPr>
          <p:cNvSpPr>
            <a:spLocks noGrp="1"/>
          </p:cNvSpPr>
          <p:nvPr>
            <p:ph type="title"/>
          </p:nvPr>
        </p:nvSpPr>
        <p:spPr/>
        <p:txBody>
          <a:bodyPr/>
          <a:lstStyle/>
          <a:p>
            <a:r>
              <a:rPr lang="en-GB" dirty="0"/>
              <a:t>Jesus</a:t>
            </a:r>
          </a:p>
        </p:txBody>
      </p:sp>
      <p:sp>
        <p:nvSpPr>
          <p:cNvPr id="3" name="Content Placeholder 2">
            <a:extLst>
              <a:ext uri="{FF2B5EF4-FFF2-40B4-BE49-F238E27FC236}">
                <a16:creationId xmlns:a16="http://schemas.microsoft.com/office/drawing/2014/main" id="{A6AC339F-F74B-5FDD-708E-82944F815EC0}"/>
              </a:ext>
            </a:extLst>
          </p:cNvPr>
          <p:cNvSpPr>
            <a:spLocks noGrp="1"/>
          </p:cNvSpPr>
          <p:nvPr>
            <p:ph idx="1"/>
          </p:nvPr>
        </p:nvSpPr>
        <p:spPr/>
        <p:txBody>
          <a:bodyPr>
            <a:normAutofit lnSpcReduction="10000"/>
          </a:bodyPr>
          <a:lstStyle/>
          <a:p>
            <a:pPr marL="0" indent="0">
              <a:buNone/>
            </a:pPr>
            <a:r>
              <a:rPr lang="en-GB" dirty="0"/>
              <a:t>Leader: Lord God, thank you for the gift of your son Jesus. Thank you for revealing yourself in him. Thank you for walking among us, for doing life with us and never distancing yourself from us. Thank you for dying and rising, that we might have life too.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111843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19B2A-17D2-B404-AD38-47BE8C6E3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C7E43-9077-63A9-1439-0843BBCF5EEF}"/>
              </a:ext>
            </a:extLst>
          </p:cNvPr>
          <p:cNvSpPr>
            <a:spLocks noGrp="1"/>
          </p:cNvSpPr>
          <p:nvPr>
            <p:ph type="title"/>
          </p:nvPr>
        </p:nvSpPr>
        <p:spPr/>
        <p:txBody>
          <a:bodyPr/>
          <a:lstStyle/>
          <a:p>
            <a:r>
              <a:rPr lang="en-GB" dirty="0"/>
              <a:t>The Holy Spirit</a:t>
            </a:r>
          </a:p>
        </p:txBody>
      </p:sp>
      <p:sp>
        <p:nvSpPr>
          <p:cNvPr id="3" name="Content Placeholder 2">
            <a:extLst>
              <a:ext uri="{FF2B5EF4-FFF2-40B4-BE49-F238E27FC236}">
                <a16:creationId xmlns:a16="http://schemas.microsoft.com/office/drawing/2014/main" id="{381D9922-D487-5627-8167-438AD2073B00}"/>
              </a:ext>
            </a:extLst>
          </p:cNvPr>
          <p:cNvSpPr>
            <a:spLocks noGrp="1"/>
          </p:cNvSpPr>
          <p:nvPr>
            <p:ph idx="1"/>
          </p:nvPr>
        </p:nvSpPr>
        <p:spPr/>
        <p:txBody>
          <a:bodyPr>
            <a:normAutofit/>
          </a:bodyPr>
          <a:lstStyle/>
          <a:p>
            <a:pPr marL="0" indent="0">
              <a:buNone/>
            </a:pPr>
            <a:r>
              <a:rPr lang="en-GB" dirty="0"/>
              <a:t>Leader: Lord God, thank you for the gift of your Holy Spirit. Thank you for the Pentecost that we read about and the Pentecost that we can experience each and every day. Thank you for giving us what we need, by your Spirit.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1923167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CE478-F977-4C7D-E234-BDD30D88C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092AB-5FB3-C750-8F4A-6D3CEB3976C9}"/>
              </a:ext>
            </a:extLst>
          </p:cNvPr>
          <p:cNvSpPr>
            <a:spLocks noGrp="1"/>
          </p:cNvSpPr>
          <p:nvPr>
            <p:ph type="title"/>
          </p:nvPr>
        </p:nvSpPr>
        <p:spPr/>
        <p:txBody>
          <a:bodyPr/>
          <a:lstStyle/>
          <a:p>
            <a:r>
              <a:rPr lang="en-GB" dirty="0"/>
              <a:t>Freedom</a:t>
            </a:r>
          </a:p>
        </p:txBody>
      </p:sp>
      <p:sp>
        <p:nvSpPr>
          <p:cNvPr id="3" name="Content Placeholder 2">
            <a:extLst>
              <a:ext uri="{FF2B5EF4-FFF2-40B4-BE49-F238E27FC236}">
                <a16:creationId xmlns:a16="http://schemas.microsoft.com/office/drawing/2014/main" id="{80684B66-B8C5-99DA-0F17-3A38E459516E}"/>
              </a:ext>
            </a:extLst>
          </p:cNvPr>
          <p:cNvSpPr>
            <a:spLocks noGrp="1"/>
          </p:cNvSpPr>
          <p:nvPr>
            <p:ph idx="1"/>
          </p:nvPr>
        </p:nvSpPr>
        <p:spPr/>
        <p:txBody>
          <a:bodyPr>
            <a:normAutofit/>
          </a:bodyPr>
          <a:lstStyle/>
          <a:p>
            <a:pPr marL="0" indent="0">
              <a:buNone/>
            </a:pPr>
            <a:r>
              <a:rPr lang="en-GB" dirty="0"/>
              <a:t>Leader: Lord God, thank you for the gift of freedom. Freedom to walk in truth and light. Freedom to have relationship with you. Freedom to live each one of our days with your breath sustaining us.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1064436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5F63-AE29-40D4-8179-0708C9531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A92A2-7202-E63E-8991-D7025B9A5462}"/>
              </a:ext>
            </a:extLst>
          </p:cNvPr>
          <p:cNvSpPr>
            <a:spLocks noGrp="1"/>
          </p:cNvSpPr>
          <p:nvPr>
            <p:ph type="title"/>
          </p:nvPr>
        </p:nvSpPr>
        <p:spPr/>
        <p:txBody>
          <a:bodyPr/>
          <a:lstStyle/>
          <a:p>
            <a:r>
              <a:rPr lang="en-GB" dirty="0"/>
              <a:t>Amen.</a:t>
            </a:r>
          </a:p>
        </p:txBody>
      </p:sp>
    </p:spTree>
    <p:extLst>
      <p:ext uri="{BB962C8B-B14F-4D97-AF65-F5344CB8AC3E}">
        <p14:creationId xmlns:p14="http://schemas.microsoft.com/office/powerpoint/2010/main" val="30990403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75</TotalTime>
  <Words>649</Words>
  <Application>Microsoft Office PowerPoint</Application>
  <PresentationFormat>On-screen Show (4:3)</PresentationFormat>
  <Paragraphs>78</Paragraphs>
  <Slides>44</Slides>
  <Notes>0</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44</vt:i4>
      </vt:variant>
    </vt:vector>
  </HeadingPairs>
  <TitlesOfParts>
    <vt:vector size="51" baseType="lpstr">
      <vt:lpstr>Arial</vt:lpstr>
      <vt:lpstr>Trebuchet MS</vt:lpstr>
      <vt:lpstr>Office Theme</vt:lpstr>
      <vt:lpstr>Custom Design</vt:lpstr>
      <vt:lpstr>1_Custom Design</vt:lpstr>
      <vt:lpstr>2_Custom Design</vt:lpstr>
      <vt:lpstr>3_Custom Design</vt:lpstr>
      <vt:lpstr>Welcome slide 1</vt:lpstr>
      <vt:lpstr>Call and Response</vt:lpstr>
      <vt:lpstr>Life</vt:lpstr>
      <vt:lpstr>Creation</vt:lpstr>
      <vt:lpstr>Other People</vt:lpstr>
      <vt:lpstr>Jesus</vt:lpstr>
      <vt:lpstr>The Holy Spirit</vt:lpstr>
      <vt:lpstr>Freedom</vt:lpstr>
      <vt:lpstr>Amen.</vt:lpstr>
      <vt:lpstr>Languages Quiz</vt:lpstr>
      <vt:lpstr>‘Gift’</vt:lpstr>
      <vt:lpstr>‘Gift’</vt:lpstr>
      <vt:lpstr>Let’s go!</vt:lpstr>
      <vt:lpstr>‘Cadeau’</vt:lpstr>
      <vt:lpstr>‘Cadeau’</vt:lpstr>
      <vt:lpstr>‘Regalo’</vt:lpstr>
      <vt:lpstr>‘Regalo’</vt:lpstr>
      <vt:lpstr>‘Geschenk’</vt:lpstr>
      <vt:lpstr>‘Geschenk’</vt:lpstr>
      <vt:lpstr>‘Ebun’</vt:lpstr>
      <vt:lpstr>‘Ebun’</vt:lpstr>
      <vt:lpstr>‘Lahja’</vt:lpstr>
      <vt:lpstr>‘Lahja’</vt:lpstr>
      <vt:lpstr>‘Hadia’</vt:lpstr>
      <vt:lpstr>‘Hadia’</vt:lpstr>
      <vt:lpstr>‘Dárek’</vt:lpstr>
      <vt:lpstr>‘Dárek’</vt:lpstr>
      <vt:lpstr>‘Prezent’</vt:lpstr>
      <vt:lpstr>‘Prezent’</vt:lpstr>
      <vt:lpstr>‘Ajándék’</vt:lpstr>
      <vt:lpstr>‘Ajándék’</vt:lpstr>
      <vt:lpstr>‘Koha’</vt:lpstr>
      <vt:lpstr>‘Koha’</vt:lpstr>
      <vt:lpstr>‘Paricu’</vt:lpstr>
      <vt:lpstr>‘Paricu’</vt:lpstr>
      <vt:lpstr>‘Presente’</vt:lpstr>
      <vt:lpstr>‘Presente’</vt:lpstr>
      <vt:lpstr>‘Nunana’</vt:lpstr>
      <vt:lpstr>‘Nunana’</vt:lpstr>
      <vt:lpstr>‘Donum’</vt:lpstr>
      <vt:lpstr>‘Donum’</vt:lpstr>
      <vt:lpstr>‘Seonmul’</vt:lpstr>
      <vt:lpstr>‘Seonmul’</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Thorogood</dc:creator>
  <cp:lastModifiedBy>Sam Thorogood</cp:lastModifiedBy>
  <cp:revision>1</cp:revision>
  <dcterms:created xsi:type="dcterms:W3CDTF">2025-04-03T10:48:30Z</dcterms:created>
  <dcterms:modified xsi:type="dcterms:W3CDTF">2025-04-28T09:12:05Z</dcterms:modified>
</cp:coreProperties>
</file>