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50"/>
  </p:notesMasterIdLst>
  <p:sldIdLst>
    <p:sldId id="257"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88" r:id="rId20"/>
    <p:sldId id="274" r:id="rId21"/>
    <p:sldId id="289" r:id="rId22"/>
    <p:sldId id="275" r:id="rId23"/>
    <p:sldId id="290" r:id="rId24"/>
    <p:sldId id="276" r:id="rId25"/>
    <p:sldId id="291" r:id="rId26"/>
    <p:sldId id="277" r:id="rId27"/>
    <p:sldId id="292" r:id="rId28"/>
    <p:sldId id="278" r:id="rId29"/>
    <p:sldId id="293" r:id="rId30"/>
    <p:sldId id="279" r:id="rId31"/>
    <p:sldId id="294" r:id="rId32"/>
    <p:sldId id="280" r:id="rId33"/>
    <p:sldId id="295" r:id="rId34"/>
    <p:sldId id="281" r:id="rId35"/>
    <p:sldId id="296" r:id="rId36"/>
    <p:sldId id="282" r:id="rId37"/>
    <p:sldId id="297" r:id="rId38"/>
    <p:sldId id="283" r:id="rId39"/>
    <p:sldId id="298" r:id="rId40"/>
    <p:sldId id="284" r:id="rId41"/>
    <p:sldId id="299" r:id="rId42"/>
    <p:sldId id="285" r:id="rId43"/>
    <p:sldId id="300" r:id="rId44"/>
    <p:sldId id="286" r:id="rId45"/>
    <p:sldId id="301" r:id="rId46"/>
    <p:sldId id="287" r:id="rId47"/>
    <p:sldId id="302" r:id="rId48"/>
    <p:sldId id="26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p:scale>
          <a:sx n="50" d="100"/>
          <a:sy n="50" d="100"/>
        </p:scale>
        <p:origin x="532" y="13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Thorogood" userId="2659a977-2774-452b-b107-633f8567e6a3" providerId="ADAL" clId="{FB8F0A1A-B5D4-4715-9F9B-44495D753D9E}"/>
    <pc:docChg chg="custSel addSld delSld modSld sldOrd">
      <pc:chgData name="Sam Thorogood" userId="2659a977-2774-452b-b107-633f8567e6a3" providerId="ADAL" clId="{FB8F0A1A-B5D4-4715-9F9B-44495D753D9E}" dt="2025-04-28T09:29:00.320" v="185" actId="478"/>
      <pc:docMkLst>
        <pc:docMk/>
      </pc:docMkLst>
      <pc:sldChg chg="del">
        <pc:chgData name="Sam Thorogood" userId="2659a977-2774-452b-b107-633f8567e6a3" providerId="ADAL" clId="{FB8F0A1A-B5D4-4715-9F9B-44495D753D9E}" dt="2025-04-28T09:15:23.468" v="0" actId="2696"/>
        <pc:sldMkLst>
          <pc:docMk/>
          <pc:sldMk cId="3762031628" sldId="258"/>
        </pc:sldMkLst>
      </pc:sldChg>
      <pc:sldChg chg="del">
        <pc:chgData name="Sam Thorogood" userId="2659a977-2774-452b-b107-633f8567e6a3" providerId="ADAL" clId="{FB8F0A1A-B5D4-4715-9F9B-44495D753D9E}" dt="2025-04-28T09:15:25.752" v="1" actId="2696"/>
        <pc:sldMkLst>
          <pc:docMk/>
          <pc:sldMk cId="1027724581" sldId="259"/>
        </pc:sldMkLst>
      </pc:sldChg>
      <pc:sldChg chg="modSp mod">
        <pc:chgData name="Sam Thorogood" userId="2659a977-2774-452b-b107-633f8567e6a3" providerId="ADAL" clId="{FB8F0A1A-B5D4-4715-9F9B-44495D753D9E}" dt="2025-04-28T09:16:13.081" v="5" actId="3064"/>
        <pc:sldMkLst>
          <pc:docMk/>
          <pc:sldMk cId="1077988972" sldId="260"/>
        </pc:sldMkLst>
        <pc:spChg chg="mod">
          <ac:chgData name="Sam Thorogood" userId="2659a977-2774-452b-b107-633f8567e6a3" providerId="ADAL" clId="{FB8F0A1A-B5D4-4715-9F9B-44495D753D9E}" dt="2025-04-28T09:16:13.081" v="5" actId="3064"/>
          <ac:spMkLst>
            <pc:docMk/>
            <pc:sldMk cId="1077988972" sldId="260"/>
            <ac:spMk id="2" creationId="{EB7807F0-DA5E-F4EB-75CD-F0862C75E787}"/>
          </ac:spMkLst>
        </pc:spChg>
        <pc:spChg chg="mod">
          <ac:chgData name="Sam Thorogood" userId="2659a977-2774-452b-b107-633f8567e6a3" providerId="ADAL" clId="{FB8F0A1A-B5D4-4715-9F9B-44495D753D9E}" dt="2025-04-28T09:15:58.508" v="4" actId="20577"/>
          <ac:spMkLst>
            <pc:docMk/>
            <pc:sldMk cId="1077988972" sldId="260"/>
            <ac:spMk id="3" creationId="{55605948-761F-703B-E785-DC78AD86DF05}"/>
          </ac:spMkLst>
        </pc:spChg>
      </pc:sldChg>
      <pc:sldChg chg="modSp mod">
        <pc:chgData name="Sam Thorogood" userId="2659a977-2774-452b-b107-633f8567e6a3" providerId="ADAL" clId="{FB8F0A1A-B5D4-4715-9F9B-44495D753D9E}" dt="2025-04-28T09:16:41.611" v="12" actId="20577"/>
        <pc:sldMkLst>
          <pc:docMk/>
          <pc:sldMk cId="3618800220" sldId="261"/>
        </pc:sldMkLst>
        <pc:spChg chg="mod">
          <ac:chgData name="Sam Thorogood" userId="2659a977-2774-452b-b107-633f8567e6a3" providerId="ADAL" clId="{FB8F0A1A-B5D4-4715-9F9B-44495D753D9E}" dt="2025-04-28T09:16:30.687" v="9" actId="20577"/>
          <ac:spMkLst>
            <pc:docMk/>
            <pc:sldMk cId="3618800220" sldId="261"/>
            <ac:spMk id="2" creationId="{C382AEF2-B08F-F2A5-769F-509FD4424FF0}"/>
          </ac:spMkLst>
        </pc:spChg>
        <pc:spChg chg="mod">
          <ac:chgData name="Sam Thorogood" userId="2659a977-2774-452b-b107-633f8567e6a3" providerId="ADAL" clId="{FB8F0A1A-B5D4-4715-9F9B-44495D753D9E}" dt="2025-04-28T09:16:41.611" v="12" actId="20577"/>
          <ac:spMkLst>
            <pc:docMk/>
            <pc:sldMk cId="3618800220" sldId="261"/>
            <ac:spMk id="3" creationId="{8EE318A3-F837-54D2-24F4-421BE529BF3F}"/>
          </ac:spMkLst>
        </pc:spChg>
      </pc:sldChg>
      <pc:sldChg chg="modSp add mod">
        <pc:chgData name="Sam Thorogood" userId="2659a977-2774-452b-b107-633f8567e6a3" providerId="ADAL" clId="{FB8F0A1A-B5D4-4715-9F9B-44495D753D9E}" dt="2025-04-28T09:17:09.689" v="15"/>
        <pc:sldMkLst>
          <pc:docMk/>
          <pc:sldMk cId="3142614499" sldId="263"/>
        </pc:sldMkLst>
        <pc:spChg chg="mod">
          <ac:chgData name="Sam Thorogood" userId="2659a977-2774-452b-b107-633f8567e6a3" providerId="ADAL" clId="{FB8F0A1A-B5D4-4715-9F9B-44495D753D9E}" dt="2025-04-28T09:17:00.823" v="14"/>
          <ac:spMkLst>
            <pc:docMk/>
            <pc:sldMk cId="3142614499" sldId="263"/>
            <ac:spMk id="2" creationId="{1F1E1475-455A-E733-6294-396EC8905D42}"/>
          </ac:spMkLst>
        </pc:spChg>
        <pc:spChg chg="mod">
          <ac:chgData name="Sam Thorogood" userId="2659a977-2774-452b-b107-633f8567e6a3" providerId="ADAL" clId="{FB8F0A1A-B5D4-4715-9F9B-44495D753D9E}" dt="2025-04-28T09:17:09.689" v="15"/>
          <ac:spMkLst>
            <pc:docMk/>
            <pc:sldMk cId="3142614499" sldId="263"/>
            <ac:spMk id="3" creationId="{ECA2A497-557B-C16F-3B8B-381F8CD7850E}"/>
          </ac:spMkLst>
        </pc:spChg>
      </pc:sldChg>
      <pc:sldChg chg="modSp add mod">
        <pc:chgData name="Sam Thorogood" userId="2659a977-2774-452b-b107-633f8567e6a3" providerId="ADAL" clId="{FB8F0A1A-B5D4-4715-9F9B-44495D753D9E}" dt="2025-04-28T09:17:31.899" v="18"/>
        <pc:sldMkLst>
          <pc:docMk/>
          <pc:sldMk cId="1919577085" sldId="264"/>
        </pc:sldMkLst>
        <pc:spChg chg="mod">
          <ac:chgData name="Sam Thorogood" userId="2659a977-2774-452b-b107-633f8567e6a3" providerId="ADAL" clId="{FB8F0A1A-B5D4-4715-9F9B-44495D753D9E}" dt="2025-04-28T09:17:23.400" v="17"/>
          <ac:spMkLst>
            <pc:docMk/>
            <pc:sldMk cId="1919577085" sldId="264"/>
            <ac:spMk id="2" creationId="{39540EB9-D4D0-43FE-B5EB-5CD731FA5F45}"/>
          </ac:spMkLst>
        </pc:spChg>
        <pc:spChg chg="mod">
          <ac:chgData name="Sam Thorogood" userId="2659a977-2774-452b-b107-633f8567e6a3" providerId="ADAL" clId="{FB8F0A1A-B5D4-4715-9F9B-44495D753D9E}" dt="2025-04-28T09:17:31.899" v="18"/>
          <ac:spMkLst>
            <pc:docMk/>
            <pc:sldMk cId="1919577085" sldId="264"/>
            <ac:spMk id="3" creationId="{E6B78C74-1DA6-F9E5-AFA2-B137C3CE1C47}"/>
          </ac:spMkLst>
        </pc:spChg>
      </pc:sldChg>
      <pc:sldChg chg="modSp add mod">
        <pc:chgData name="Sam Thorogood" userId="2659a977-2774-452b-b107-633f8567e6a3" providerId="ADAL" clId="{FB8F0A1A-B5D4-4715-9F9B-44495D753D9E}" dt="2025-04-28T09:17:49.243" v="25"/>
        <pc:sldMkLst>
          <pc:docMk/>
          <pc:sldMk cId="2736616356" sldId="265"/>
        </pc:sldMkLst>
        <pc:spChg chg="mod">
          <ac:chgData name="Sam Thorogood" userId="2659a977-2774-452b-b107-633f8567e6a3" providerId="ADAL" clId="{FB8F0A1A-B5D4-4715-9F9B-44495D753D9E}" dt="2025-04-28T09:17:45.913" v="24" actId="20577"/>
          <ac:spMkLst>
            <pc:docMk/>
            <pc:sldMk cId="2736616356" sldId="265"/>
            <ac:spMk id="2" creationId="{E8183A0F-D05E-AD41-8452-D2A1AD12CB19}"/>
          </ac:spMkLst>
        </pc:spChg>
        <pc:spChg chg="mod">
          <ac:chgData name="Sam Thorogood" userId="2659a977-2774-452b-b107-633f8567e6a3" providerId="ADAL" clId="{FB8F0A1A-B5D4-4715-9F9B-44495D753D9E}" dt="2025-04-28T09:17:49.243" v="25"/>
          <ac:spMkLst>
            <pc:docMk/>
            <pc:sldMk cId="2736616356" sldId="265"/>
            <ac:spMk id="3" creationId="{8F7BDCF7-67E4-1BCE-B60B-9ED13D14C826}"/>
          </ac:spMkLst>
        </pc:spChg>
      </pc:sldChg>
      <pc:sldChg chg="modSp add mod">
        <pc:chgData name="Sam Thorogood" userId="2659a977-2774-452b-b107-633f8567e6a3" providerId="ADAL" clId="{FB8F0A1A-B5D4-4715-9F9B-44495D753D9E}" dt="2025-04-28T09:18:09.945" v="42"/>
        <pc:sldMkLst>
          <pc:docMk/>
          <pc:sldMk cId="3152329738" sldId="266"/>
        </pc:sldMkLst>
        <pc:spChg chg="mod">
          <ac:chgData name="Sam Thorogood" userId="2659a977-2774-452b-b107-633f8567e6a3" providerId="ADAL" clId="{FB8F0A1A-B5D4-4715-9F9B-44495D753D9E}" dt="2025-04-28T09:18:06.175" v="41" actId="20577"/>
          <ac:spMkLst>
            <pc:docMk/>
            <pc:sldMk cId="3152329738" sldId="266"/>
            <ac:spMk id="2" creationId="{6CC62AFE-A4C7-62AC-8683-31F23BD5D033}"/>
          </ac:spMkLst>
        </pc:spChg>
        <pc:spChg chg="mod">
          <ac:chgData name="Sam Thorogood" userId="2659a977-2774-452b-b107-633f8567e6a3" providerId="ADAL" clId="{FB8F0A1A-B5D4-4715-9F9B-44495D753D9E}" dt="2025-04-28T09:18:09.945" v="42"/>
          <ac:spMkLst>
            <pc:docMk/>
            <pc:sldMk cId="3152329738" sldId="266"/>
            <ac:spMk id="3" creationId="{D6043535-9E88-82C9-976D-2A53D7ABF936}"/>
          </ac:spMkLst>
        </pc:spChg>
      </pc:sldChg>
      <pc:sldChg chg="modSp add mod">
        <pc:chgData name="Sam Thorogood" userId="2659a977-2774-452b-b107-633f8567e6a3" providerId="ADAL" clId="{FB8F0A1A-B5D4-4715-9F9B-44495D753D9E}" dt="2025-04-28T09:18:33.587" v="51"/>
        <pc:sldMkLst>
          <pc:docMk/>
          <pc:sldMk cId="2955282002" sldId="267"/>
        </pc:sldMkLst>
        <pc:spChg chg="mod">
          <ac:chgData name="Sam Thorogood" userId="2659a977-2774-452b-b107-633f8567e6a3" providerId="ADAL" clId="{FB8F0A1A-B5D4-4715-9F9B-44495D753D9E}" dt="2025-04-28T09:18:30.687" v="50" actId="20577"/>
          <ac:spMkLst>
            <pc:docMk/>
            <pc:sldMk cId="2955282002" sldId="267"/>
            <ac:spMk id="2" creationId="{A00FAA6C-96BC-33A1-A90A-A87884965DE4}"/>
          </ac:spMkLst>
        </pc:spChg>
        <pc:spChg chg="mod">
          <ac:chgData name="Sam Thorogood" userId="2659a977-2774-452b-b107-633f8567e6a3" providerId="ADAL" clId="{FB8F0A1A-B5D4-4715-9F9B-44495D753D9E}" dt="2025-04-28T09:18:33.587" v="51"/>
          <ac:spMkLst>
            <pc:docMk/>
            <pc:sldMk cId="2955282002" sldId="267"/>
            <ac:spMk id="3" creationId="{7F559BA7-2ED6-CE7A-836C-02E69542AA13}"/>
          </ac:spMkLst>
        </pc:spChg>
      </pc:sldChg>
      <pc:sldChg chg="addSp delSp modSp add mod">
        <pc:chgData name="Sam Thorogood" userId="2659a977-2774-452b-b107-633f8567e6a3" providerId="ADAL" clId="{FB8F0A1A-B5D4-4715-9F9B-44495D753D9E}" dt="2025-04-28T09:18:52.184" v="59" actId="20577"/>
        <pc:sldMkLst>
          <pc:docMk/>
          <pc:sldMk cId="2086340854" sldId="268"/>
        </pc:sldMkLst>
        <pc:spChg chg="mod">
          <ac:chgData name="Sam Thorogood" userId="2659a977-2774-452b-b107-633f8567e6a3" providerId="ADAL" clId="{FB8F0A1A-B5D4-4715-9F9B-44495D753D9E}" dt="2025-04-28T09:18:52.184" v="59" actId="20577"/>
          <ac:spMkLst>
            <pc:docMk/>
            <pc:sldMk cId="2086340854" sldId="268"/>
            <ac:spMk id="2" creationId="{7113AEE1-0E20-89EB-4AD9-B9F91357DDD5}"/>
          </ac:spMkLst>
        </pc:spChg>
        <pc:spChg chg="del">
          <ac:chgData name="Sam Thorogood" userId="2659a977-2774-452b-b107-633f8567e6a3" providerId="ADAL" clId="{FB8F0A1A-B5D4-4715-9F9B-44495D753D9E}" dt="2025-04-28T09:18:44.590" v="53" actId="478"/>
          <ac:spMkLst>
            <pc:docMk/>
            <pc:sldMk cId="2086340854" sldId="268"/>
            <ac:spMk id="3" creationId="{320ECD05-1E58-B68A-F3B6-93D92FC64377}"/>
          </ac:spMkLst>
        </pc:spChg>
        <pc:spChg chg="add del mod">
          <ac:chgData name="Sam Thorogood" userId="2659a977-2774-452b-b107-633f8567e6a3" providerId="ADAL" clId="{FB8F0A1A-B5D4-4715-9F9B-44495D753D9E}" dt="2025-04-28T09:18:45.953" v="54" actId="478"/>
          <ac:spMkLst>
            <pc:docMk/>
            <pc:sldMk cId="2086340854" sldId="268"/>
            <ac:spMk id="5" creationId="{71E784D1-F6C3-0433-A27F-6548987323B8}"/>
          </ac:spMkLst>
        </pc:spChg>
      </pc:sldChg>
      <pc:sldChg chg="modSp add mod ord">
        <pc:chgData name="Sam Thorogood" userId="2659a977-2774-452b-b107-633f8567e6a3" providerId="ADAL" clId="{FB8F0A1A-B5D4-4715-9F9B-44495D753D9E}" dt="2025-04-28T09:20:10.057" v="65" actId="27636"/>
        <pc:sldMkLst>
          <pc:docMk/>
          <pc:sldMk cId="1054000039" sldId="269"/>
        </pc:sldMkLst>
        <pc:spChg chg="mod">
          <ac:chgData name="Sam Thorogood" userId="2659a977-2774-452b-b107-633f8567e6a3" providerId="ADAL" clId="{FB8F0A1A-B5D4-4715-9F9B-44495D753D9E}" dt="2025-04-28T09:20:00.473" v="63"/>
          <ac:spMkLst>
            <pc:docMk/>
            <pc:sldMk cId="1054000039" sldId="269"/>
            <ac:spMk id="2" creationId="{2667D227-9F26-80C6-41C6-D9E906EA23AB}"/>
          </ac:spMkLst>
        </pc:spChg>
        <pc:spChg chg="mod">
          <ac:chgData name="Sam Thorogood" userId="2659a977-2774-452b-b107-633f8567e6a3" providerId="ADAL" clId="{FB8F0A1A-B5D4-4715-9F9B-44495D753D9E}" dt="2025-04-28T09:20:10.057" v="65" actId="27636"/>
          <ac:spMkLst>
            <pc:docMk/>
            <pc:sldMk cId="1054000039" sldId="269"/>
            <ac:spMk id="3" creationId="{57570E6E-CA96-3E09-506C-C937529D8EA0}"/>
          </ac:spMkLst>
        </pc:spChg>
      </pc:sldChg>
      <pc:sldChg chg="addSp delSp modSp add mod">
        <pc:chgData name="Sam Thorogood" userId="2659a977-2774-452b-b107-633f8567e6a3" providerId="ADAL" clId="{FB8F0A1A-B5D4-4715-9F9B-44495D753D9E}" dt="2025-04-28T09:20:53.104" v="79" actId="478"/>
        <pc:sldMkLst>
          <pc:docMk/>
          <pc:sldMk cId="3262748618" sldId="270"/>
        </pc:sldMkLst>
        <pc:spChg chg="mod">
          <ac:chgData name="Sam Thorogood" userId="2659a977-2774-452b-b107-633f8567e6a3" providerId="ADAL" clId="{FB8F0A1A-B5D4-4715-9F9B-44495D753D9E}" dt="2025-04-28T09:20:33.712" v="74" actId="313"/>
          <ac:spMkLst>
            <pc:docMk/>
            <pc:sldMk cId="3262748618" sldId="270"/>
            <ac:spMk id="2" creationId="{8E506B71-0AC7-6E0B-8F39-1B362939ED0A}"/>
          </ac:spMkLst>
        </pc:spChg>
        <pc:spChg chg="del mod">
          <ac:chgData name="Sam Thorogood" userId="2659a977-2774-452b-b107-633f8567e6a3" providerId="ADAL" clId="{FB8F0A1A-B5D4-4715-9F9B-44495D753D9E}" dt="2025-04-28T09:20:52.599" v="78" actId="478"/>
          <ac:spMkLst>
            <pc:docMk/>
            <pc:sldMk cId="3262748618" sldId="270"/>
            <ac:spMk id="3" creationId="{CC390636-C013-399E-DB53-586CADD461BB}"/>
          </ac:spMkLst>
        </pc:spChg>
        <pc:spChg chg="add del mod">
          <ac:chgData name="Sam Thorogood" userId="2659a977-2774-452b-b107-633f8567e6a3" providerId="ADAL" clId="{FB8F0A1A-B5D4-4715-9F9B-44495D753D9E}" dt="2025-04-28T09:20:53.104" v="79" actId="478"/>
          <ac:spMkLst>
            <pc:docMk/>
            <pc:sldMk cId="3262748618" sldId="270"/>
            <ac:spMk id="5" creationId="{FAE4727F-E3DA-6E52-47C4-64A53D1255D5}"/>
          </ac:spMkLst>
        </pc:spChg>
      </pc:sldChg>
      <pc:sldChg chg="add">
        <pc:chgData name="Sam Thorogood" userId="2659a977-2774-452b-b107-633f8567e6a3" providerId="ADAL" clId="{FB8F0A1A-B5D4-4715-9F9B-44495D753D9E}" dt="2025-04-28T09:20:49.324" v="77" actId="2890"/>
        <pc:sldMkLst>
          <pc:docMk/>
          <pc:sldMk cId="1260785283" sldId="271"/>
        </pc:sldMkLst>
      </pc:sldChg>
      <pc:sldChg chg="addSp delSp modSp add mod">
        <pc:chgData name="Sam Thorogood" userId="2659a977-2774-452b-b107-633f8567e6a3" providerId="ADAL" clId="{FB8F0A1A-B5D4-4715-9F9B-44495D753D9E}" dt="2025-04-28T09:21:04.505" v="92" actId="478"/>
        <pc:sldMkLst>
          <pc:docMk/>
          <pc:sldMk cId="2514202236" sldId="272"/>
        </pc:sldMkLst>
        <pc:spChg chg="mod">
          <ac:chgData name="Sam Thorogood" userId="2659a977-2774-452b-b107-633f8567e6a3" providerId="ADAL" clId="{FB8F0A1A-B5D4-4715-9F9B-44495D753D9E}" dt="2025-04-28T09:21:00.929" v="90" actId="20577"/>
          <ac:spMkLst>
            <pc:docMk/>
            <pc:sldMk cId="2514202236" sldId="272"/>
            <ac:spMk id="2" creationId="{8567A90C-C5E3-FB75-5133-967D6143C5C6}"/>
          </ac:spMkLst>
        </pc:spChg>
        <pc:spChg chg="del">
          <ac:chgData name="Sam Thorogood" userId="2659a977-2774-452b-b107-633f8567e6a3" providerId="ADAL" clId="{FB8F0A1A-B5D4-4715-9F9B-44495D753D9E}" dt="2025-04-28T09:21:03.308" v="91" actId="478"/>
          <ac:spMkLst>
            <pc:docMk/>
            <pc:sldMk cId="2514202236" sldId="272"/>
            <ac:spMk id="3" creationId="{C216F35B-FCE3-5F56-19ED-9E085345992B}"/>
          </ac:spMkLst>
        </pc:spChg>
        <pc:spChg chg="add del mod">
          <ac:chgData name="Sam Thorogood" userId="2659a977-2774-452b-b107-633f8567e6a3" providerId="ADAL" clId="{FB8F0A1A-B5D4-4715-9F9B-44495D753D9E}" dt="2025-04-28T09:21:04.505" v="92" actId="478"/>
          <ac:spMkLst>
            <pc:docMk/>
            <pc:sldMk cId="2514202236" sldId="272"/>
            <ac:spMk id="5" creationId="{1D2D7DDF-C56F-067A-5F0B-BE1CBC45835B}"/>
          </ac:spMkLst>
        </pc:spChg>
      </pc:sldChg>
      <pc:sldChg chg="addSp delSp modSp add mod ord">
        <pc:chgData name="Sam Thorogood" userId="2659a977-2774-452b-b107-633f8567e6a3" providerId="ADAL" clId="{FB8F0A1A-B5D4-4715-9F9B-44495D753D9E}" dt="2025-04-28T09:26:26.603" v="143" actId="478"/>
        <pc:sldMkLst>
          <pc:docMk/>
          <pc:sldMk cId="3225706452" sldId="273"/>
        </pc:sldMkLst>
        <pc:spChg chg="mod">
          <ac:chgData name="Sam Thorogood" userId="2659a977-2774-452b-b107-633f8567e6a3" providerId="ADAL" clId="{FB8F0A1A-B5D4-4715-9F9B-44495D753D9E}" dt="2025-04-28T09:21:29.212" v="96"/>
          <ac:spMkLst>
            <pc:docMk/>
            <pc:sldMk cId="3225706452" sldId="273"/>
            <ac:spMk id="2" creationId="{A61EBF33-A43B-F77C-180F-96E2861BF8B1}"/>
          </ac:spMkLst>
        </pc:spChg>
        <pc:spChg chg="del mod">
          <ac:chgData name="Sam Thorogood" userId="2659a977-2774-452b-b107-633f8567e6a3" providerId="ADAL" clId="{FB8F0A1A-B5D4-4715-9F9B-44495D753D9E}" dt="2025-04-28T09:26:26.143" v="142" actId="478"/>
          <ac:spMkLst>
            <pc:docMk/>
            <pc:sldMk cId="3225706452" sldId="273"/>
            <ac:spMk id="3" creationId="{F30FA060-07F7-5C8A-C339-6308CAD30E84}"/>
          </ac:spMkLst>
        </pc:spChg>
        <pc:spChg chg="add del mod">
          <ac:chgData name="Sam Thorogood" userId="2659a977-2774-452b-b107-633f8567e6a3" providerId="ADAL" clId="{FB8F0A1A-B5D4-4715-9F9B-44495D753D9E}" dt="2025-04-28T09:26:26.603" v="143" actId="478"/>
          <ac:spMkLst>
            <pc:docMk/>
            <pc:sldMk cId="3225706452" sldId="273"/>
            <ac:spMk id="5" creationId="{27CEE813-1739-9AE5-7292-9B51C17CF431}"/>
          </ac:spMkLst>
        </pc:spChg>
      </pc:sldChg>
      <pc:sldChg chg="addSp delSp modSp add mod">
        <pc:chgData name="Sam Thorogood" userId="2659a977-2774-452b-b107-633f8567e6a3" providerId="ADAL" clId="{FB8F0A1A-B5D4-4715-9F9B-44495D753D9E}" dt="2025-04-28T09:26:38.198" v="146" actId="478"/>
        <pc:sldMkLst>
          <pc:docMk/>
          <pc:sldMk cId="3898362121" sldId="274"/>
        </pc:sldMkLst>
        <pc:spChg chg="mod">
          <ac:chgData name="Sam Thorogood" userId="2659a977-2774-452b-b107-633f8567e6a3" providerId="ADAL" clId="{FB8F0A1A-B5D4-4715-9F9B-44495D753D9E}" dt="2025-04-28T09:21:51.774" v="99"/>
          <ac:spMkLst>
            <pc:docMk/>
            <pc:sldMk cId="3898362121" sldId="274"/>
            <ac:spMk id="2" creationId="{A47B6D5C-7BC6-BDAC-AE71-55DCEC79C612}"/>
          </ac:spMkLst>
        </pc:spChg>
        <pc:spChg chg="del mod">
          <ac:chgData name="Sam Thorogood" userId="2659a977-2774-452b-b107-633f8567e6a3" providerId="ADAL" clId="{FB8F0A1A-B5D4-4715-9F9B-44495D753D9E}" dt="2025-04-28T09:26:36.755" v="145" actId="478"/>
          <ac:spMkLst>
            <pc:docMk/>
            <pc:sldMk cId="3898362121" sldId="274"/>
            <ac:spMk id="3" creationId="{CDBF8980-827C-0EF3-482B-5677CF93E5F5}"/>
          </ac:spMkLst>
        </pc:spChg>
        <pc:spChg chg="add del mod">
          <ac:chgData name="Sam Thorogood" userId="2659a977-2774-452b-b107-633f8567e6a3" providerId="ADAL" clId="{FB8F0A1A-B5D4-4715-9F9B-44495D753D9E}" dt="2025-04-28T09:26:38.198" v="146" actId="478"/>
          <ac:spMkLst>
            <pc:docMk/>
            <pc:sldMk cId="3898362121" sldId="274"/>
            <ac:spMk id="5" creationId="{9732A5A0-A297-56B1-BF22-B5C075123471}"/>
          </ac:spMkLst>
        </pc:spChg>
      </pc:sldChg>
      <pc:sldChg chg="addSp delSp modSp add mod">
        <pc:chgData name="Sam Thorogood" userId="2659a977-2774-452b-b107-633f8567e6a3" providerId="ADAL" clId="{FB8F0A1A-B5D4-4715-9F9B-44495D753D9E}" dt="2025-04-28T09:26:46.189" v="149" actId="478"/>
        <pc:sldMkLst>
          <pc:docMk/>
          <pc:sldMk cId="637104716" sldId="275"/>
        </pc:sldMkLst>
        <pc:spChg chg="mod">
          <ac:chgData name="Sam Thorogood" userId="2659a977-2774-452b-b107-633f8567e6a3" providerId="ADAL" clId="{FB8F0A1A-B5D4-4715-9F9B-44495D753D9E}" dt="2025-04-28T09:22:15.412" v="102"/>
          <ac:spMkLst>
            <pc:docMk/>
            <pc:sldMk cId="637104716" sldId="275"/>
            <ac:spMk id="2" creationId="{B1D375EA-6BC6-D306-4D22-4E3147DD91F4}"/>
          </ac:spMkLst>
        </pc:spChg>
        <pc:spChg chg="del mod">
          <ac:chgData name="Sam Thorogood" userId="2659a977-2774-452b-b107-633f8567e6a3" providerId="ADAL" clId="{FB8F0A1A-B5D4-4715-9F9B-44495D753D9E}" dt="2025-04-28T09:26:44.849" v="148" actId="478"/>
          <ac:spMkLst>
            <pc:docMk/>
            <pc:sldMk cId="637104716" sldId="275"/>
            <ac:spMk id="3" creationId="{B524A428-8E44-F320-5BAF-BEAE9FF1508F}"/>
          </ac:spMkLst>
        </pc:spChg>
        <pc:spChg chg="add del mod">
          <ac:chgData name="Sam Thorogood" userId="2659a977-2774-452b-b107-633f8567e6a3" providerId="ADAL" clId="{FB8F0A1A-B5D4-4715-9F9B-44495D753D9E}" dt="2025-04-28T09:26:46.189" v="149" actId="478"/>
          <ac:spMkLst>
            <pc:docMk/>
            <pc:sldMk cId="637104716" sldId="275"/>
            <ac:spMk id="5" creationId="{9E4DE8D6-1025-FD83-0D40-5C6D6CA12468}"/>
          </ac:spMkLst>
        </pc:spChg>
      </pc:sldChg>
      <pc:sldChg chg="addSp delSp modSp add mod">
        <pc:chgData name="Sam Thorogood" userId="2659a977-2774-452b-b107-633f8567e6a3" providerId="ADAL" clId="{FB8F0A1A-B5D4-4715-9F9B-44495D753D9E}" dt="2025-04-28T09:26:57.153" v="152" actId="478"/>
        <pc:sldMkLst>
          <pc:docMk/>
          <pc:sldMk cId="2065426752" sldId="276"/>
        </pc:sldMkLst>
        <pc:spChg chg="mod">
          <ac:chgData name="Sam Thorogood" userId="2659a977-2774-452b-b107-633f8567e6a3" providerId="ADAL" clId="{FB8F0A1A-B5D4-4715-9F9B-44495D753D9E}" dt="2025-04-28T09:22:37.393" v="105"/>
          <ac:spMkLst>
            <pc:docMk/>
            <pc:sldMk cId="2065426752" sldId="276"/>
            <ac:spMk id="2" creationId="{D64E6F5D-5EBC-E5D2-3A1B-9A091AE325AC}"/>
          </ac:spMkLst>
        </pc:spChg>
        <pc:spChg chg="del mod">
          <ac:chgData name="Sam Thorogood" userId="2659a977-2774-452b-b107-633f8567e6a3" providerId="ADAL" clId="{FB8F0A1A-B5D4-4715-9F9B-44495D753D9E}" dt="2025-04-28T09:26:56.635" v="151" actId="478"/>
          <ac:spMkLst>
            <pc:docMk/>
            <pc:sldMk cId="2065426752" sldId="276"/>
            <ac:spMk id="3" creationId="{FACD49A5-8826-B5AD-61B7-093EE22F7533}"/>
          </ac:spMkLst>
        </pc:spChg>
        <pc:spChg chg="add del mod">
          <ac:chgData name="Sam Thorogood" userId="2659a977-2774-452b-b107-633f8567e6a3" providerId="ADAL" clId="{FB8F0A1A-B5D4-4715-9F9B-44495D753D9E}" dt="2025-04-28T09:26:57.153" v="152" actId="478"/>
          <ac:spMkLst>
            <pc:docMk/>
            <pc:sldMk cId="2065426752" sldId="276"/>
            <ac:spMk id="5" creationId="{03DB8F95-FBB2-ED22-5595-1E8DBB8BAAF3}"/>
          </ac:spMkLst>
        </pc:spChg>
      </pc:sldChg>
      <pc:sldChg chg="addSp delSp modSp add mod">
        <pc:chgData name="Sam Thorogood" userId="2659a977-2774-452b-b107-633f8567e6a3" providerId="ADAL" clId="{FB8F0A1A-B5D4-4715-9F9B-44495D753D9E}" dt="2025-04-28T09:27:07.175" v="155" actId="478"/>
        <pc:sldMkLst>
          <pc:docMk/>
          <pc:sldMk cId="3679621380" sldId="277"/>
        </pc:sldMkLst>
        <pc:spChg chg="mod">
          <ac:chgData name="Sam Thorogood" userId="2659a977-2774-452b-b107-633f8567e6a3" providerId="ADAL" clId="{FB8F0A1A-B5D4-4715-9F9B-44495D753D9E}" dt="2025-04-28T09:22:53.329" v="108"/>
          <ac:spMkLst>
            <pc:docMk/>
            <pc:sldMk cId="3679621380" sldId="277"/>
            <ac:spMk id="2" creationId="{08B00C52-1C2D-996E-A172-1209F6DBC5B4}"/>
          </ac:spMkLst>
        </pc:spChg>
        <pc:spChg chg="del mod">
          <ac:chgData name="Sam Thorogood" userId="2659a977-2774-452b-b107-633f8567e6a3" providerId="ADAL" clId="{FB8F0A1A-B5D4-4715-9F9B-44495D753D9E}" dt="2025-04-28T09:27:05.528" v="154" actId="478"/>
          <ac:spMkLst>
            <pc:docMk/>
            <pc:sldMk cId="3679621380" sldId="277"/>
            <ac:spMk id="3" creationId="{E4DCC0DC-3558-3B89-326F-74D735EAC633}"/>
          </ac:spMkLst>
        </pc:spChg>
        <pc:spChg chg="add del mod">
          <ac:chgData name="Sam Thorogood" userId="2659a977-2774-452b-b107-633f8567e6a3" providerId="ADAL" clId="{FB8F0A1A-B5D4-4715-9F9B-44495D753D9E}" dt="2025-04-28T09:27:07.175" v="155" actId="478"/>
          <ac:spMkLst>
            <pc:docMk/>
            <pc:sldMk cId="3679621380" sldId="277"/>
            <ac:spMk id="5" creationId="{A16B1AA6-AF2B-7450-1A37-B1F7711A71C3}"/>
          </ac:spMkLst>
        </pc:spChg>
      </pc:sldChg>
      <pc:sldChg chg="addSp delSp modSp add mod">
        <pc:chgData name="Sam Thorogood" userId="2659a977-2774-452b-b107-633f8567e6a3" providerId="ADAL" clId="{FB8F0A1A-B5D4-4715-9F9B-44495D753D9E}" dt="2025-04-28T09:27:24.865" v="158" actId="478"/>
        <pc:sldMkLst>
          <pc:docMk/>
          <pc:sldMk cId="3546953862" sldId="278"/>
        </pc:sldMkLst>
        <pc:spChg chg="mod">
          <ac:chgData name="Sam Thorogood" userId="2659a977-2774-452b-b107-633f8567e6a3" providerId="ADAL" clId="{FB8F0A1A-B5D4-4715-9F9B-44495D753D9E}" dt="2025-04-28T09:23:15.191" v="111"/>
          <ac:spMkLst>
            <pc:docMk/>
            <pc:sldMk cId="3546953862" sldId="278"/>
            <ac:spMk id="2" creationId="{8F772EFE-A7BE-FD53-DD81-31950AF28D8B}"/>
          </ac:spMkLst>
        </pc:spChg>
        <pc:spChg chg="del mod">
          <ac:chgData name="Sam Thorogood" userId="2659a977-2774-452b-b107-633f8567e6a3" providerId="ADAL" clId="{FB8F0A1A-B5D4-4715-9F9B-44495D753D9E}" dt="2025-04-28T09:27:23.912" v="157" actId="478"/>
          <ac:spMkLst>
            <pc:docMk/>
            <pc:sldMk cId="3546953862" sldId="278"/>
            <ac:spMk id="3" creationId="{94B1095B-8120-4ACF-687F-78BD846A49A8}"/>
          </ac:spMkLst>
        </pc:spChg>
        <pc:spChg chg="add del mod">
          <ac:chgData name="Sam Thorogood" userId="2659a977-2774-452b-b107-633f8567e6a3" providerId="ADAL" clId="{FB8F0A1A-B5D4-4715-9F9B-44495D753D9E}" dt="2025-04-28T09:27:24.865" v="158" actId="478"/>
          <ac:spMkLst>
            <pc:docMk/>
            <pc:sldMk cId="3546953862" sldId="278"/>
            <ac:spMk id="5" creationId="{623B0562-557B-99F1-4285-237476E3F4F8}"/>
          </ac:spMkLst>
        </pc:spChg>
      </pc:sldChg>
      <pc:sldChg chg="addSp delSp modSp add mod">
        <pc:chgData name="Sam Thorogood" userId="2659a977-2774-452b-b107-633f8567e6a3" providerId="ADAL" clId="{FB8F0A1A-B5D4-4715-9F9B-44495D753D9E}" dt="2025-04-28T09:27:35.793" v="161" actId="478"/>
        <pc:sldMkLst>
          <pc:docMk/>
          <pc:sldMk cId="1770065237" sldId="279"/>
        </pc:sldMkLst>
        <pc:spChg chg="mod">
          <ac:chgData name="Sam Thorogood" userId="2659a977-2774-452b-b107-633f8567e6a3" providerId="ADAL" clId="{FB8F0A1A-B5D4-4715-9F9B-44495D753D9E}" dt="2025-04-28T09:23:32.611" v="114"/>
          <ac:spMkLst>
            <pc:docMk/>
            <pc:sldMk cId="1770065237" sldId="279"/>
            <ac:spMk id="2" creationId="{AD4FAB89-3338-0D36-5F76-EA7304806384}"/>
          </ac:spMkLst>
        </pc:spChg>
        <pc:spChg chg="del mod">
          <ac:chgData name="Sam Thorogood" userId="2659a977-2774-452b-b107-633f8567e6a3" providerId="ADAL" clId="{FB8F0A1A-B5D4-4715-9F9B-44495D753D9E}" dt="2025-04-28T09:27:33.497" v="160" actId="478"/>
          <ac:spMkLst>
            <pc:docMk/>
            <pc:sldMk cId="1770065237" sldId="279"/>
            <ac:spMk id="3" creationId="{FE82070D-EFAC-EA98-0B69-3148C71D81AB}"/>
          </ac:spMkLst>
        </pc:spChg>
        <pc:spChg chg="add del mod">
          <ac:chgData name="Sam Thorogood" userId="2659a977-2774-452b-b107-633f8567e6a3" providerId="ADAL" clId="{FB8F0A1A-B5D4-4715-9F9B-44495D753D9E}" dt="2025-04-28T09:27:35.793" v="161" actId="478"/>
          <ac:spMkLst>
            <pc:docMk/>
            <pc:sldMk cId="1770065237" sldId="279"/>
            <ac:spMk id="5" creationId="{1B19893A-3111-8304-F0A4-DBFA361CACC4}"/>
          </ac:spMkLst>
        </pc:spChg>
      </pc:sldChg>
      <pc:sldChg chg="addSp delSp modSp add mod">
        <pc:chgData name="Sam Thorogood" userId="2659a977-2774-452b-b107-633f8567e6a3" providerId="ADAL" clId="{FB8F0A1A-B5D4-4715-9F9B-44495D753D9E}" dt="2025-04-28T09:27:45.919" v="164" actId="478"/>
        <pc:sldMkLst>
          <pc:docMk/>
          <pc:sldMk cId="3099506094" sldId="280"/>
        </pc:sldMkLst>
        <pc:spChg chg="mod">
          <ac:chgData name="Sam Thorogood" userId="2659a977-2774-452b-b107-633f8567e6a3" providerId="ADAL" clId="{FB8F0A1A-B5D4-4715-9F9B-44495D753D9E}" dt="2025-04-28T09:23:56.299" v="117"/>
          <ac:spMkLst>
            <pc:docMk/>
            <pc:sldMk cId="3099506094" sldId="280"/>
            <ac:spMk id="2" creationId="{50BB22EF-5518-B385-E84A-B9FE2AC63EB7}"/>
          </ac:spMkLst>
        </pc:spChg>
        <pc:spChg chg="del mod">
          <ac:chgData name="Sam Thorogood" userId="2659a977-2774-452b-b107-633f8567e6a3" providerId="ADAL" clId="{FB8F0A1A-B5D4-4715-9F9B-44495D753D9E}" dt="2025-04-28T09:27:44.484" v="163" actId="478"/>
          <ac:spMkLst>
            <pc:docMk/>
            <pc:sldMk cId="3099506094" sldId="280"/>
            <ac:spMk id="3" creationId="{34FFADB7-A03E-63F9-2D55-32D02ADEC2BA}"/>
          </ac:spMkLst>
        </pc:spChg>
        <pc:spChg chg="add del mod">
          <ac:chgData name="Sam Thorogood" userId="2659a977-2774-452b-b107-633f8567e6a3" providerId="ADAL" clId="{FB8F0A1A-B5D4-4715-9F9B-44495D753D9E}" dt="2025-04-28T09:27:45.919" v="164" actId="478"/>
          <ac:spMkLst>
            <pc:docMk/>
            <pc:sldMk cId="3099506094" sldId="280"/>
            <ac:spMk id="5" creationId="{623BDA7D-D022-499E-2355-4023FC0445DB}"/>
          </ac:spMkLst>
        </pc:spChg>
      </pc:sldChg>
      <pc:sldChg chg="addSp delSp modSp add mod">
        <pc:chgData name="Sam Thorogood" userId="2659a977-2774-452b-b107-633f8567e6a3" providerId="ADAL" clId="{FB8F0A1A-B5D4-4715-9F9B-44495D753D9E}" dt="2025-04-28T09:27:57.087" v="167" actId="478"/>
        <pc:sldMkLst>
          <pc:docMk/>
          <pc:sldMk cId="1820233267" sldId="281"/>
        </pc:sldMkLst>
        <pc:spChg chg="mod">
          <ac:chgData name="Sam Thorogood" userId="2659a977-2774-452b-b107-633f8567e6a3" providerId="ADAL" clId="{FB8F0A1A-B5D4-4715-9F9B-44495D753D9E}" dt="2025-04-28T09:24:19.189" v="120"/>
          <ac:spMkLst>
            <pc:docMk/>
            <pc:sldMk cId="1820233267" sldId="281"/>
            <ac:spMk id="2" creationId="{691EF7EE-4337-A435-9162-9BA36D873B83}"/>
          </ac:spMkLst>
        </pc:spChg>
        <pc:spChg chg="del mod">
          <ac:chgData name="Sam Thorogood" userId="2659a977-2774-452b-b107-633f8567e6a3" providerId="ADAL" clId="{FB8F0A1A-B5D4-4715-9F9B-44495D753D9E}" dt="2025-04-28T09:27:55.826" v="166" actId="478"/>
          <ac:spMkLst>
            <pc:docMk/>
            <pc:sldMk cId="1820233267" sldId="281"/>
            <ac:spMk id="3" creationId="{7413EA47-82F7-EE52-5095-6D8BCD50D6F5}"/>
          </ac:spMkLst>
        </pc:spChg>
        <pc:spChg chg="add del mod">
          <ac:chgData name="Sam Thorogood" userId="2659a977-2774-452b-b107-633f8567e6a3" providerId="ADAL" clId="{FB8F0A1A-B5D4-4715-9F9B-44495D753D9E}" dt="2025-04-28T09:27:57.087" v="167" actId="478"/>
          <ac:spMkLst>
            <pc:docMk/>
            <pc:sldMk cId="1820233267" sldId="281"/>
            <ac:spMk id="5" creationId="{B4E7F3F3-C40D-9010-2DA9-D130285F14FA}"/>
          </ac:spMkLst>
        </pc:spChg>
      </pc:sldChg>
      <pc:sldChg chg="addSp delSp modSp add mod">
        <pc:chgData name="Sam Thorogood" userId="2659a977-2774-452b-b107-633f8567e6a3" providerId="ADAL" clId="{FB8F0A1A-B5D4-4715-9F9B-44495D753D9E}" dt="2025-04-28T09:28:10.768" v="170" actId="478"/>
        <pc:sldMkLst>
          <pc:docMk/>
          <pc:sldMk cId="262982460" sldId="282"/>
        </pc:sldMkLst>
        <pc:spChg chg="mod">
          <ac:chgData name="Sam Thorogood" userId="2659a977-2774-452b-b107-633f8567e6a3" providerId="ADAL" clId="{FB8F0A1A-B5D4-4715-9F9B-44495D753D9E}" dt="2025-04-28T09:24:34.352" v="123"/>
          <ac:spMkLst>
            <pc:docMk/>
            <pc:sldMk cId="262982460" sldId="282"/>
            <ac:spMk id="2" creationId="{5DE4F353-F632-4122-E9C2-4BBFE64A98B9}"/>
          </ac:spMkLst>
        </pc:spChg>
        <pc:spChg chg="del mod">
          <ac:chgData name="Sam Thorogood" userId="2659a977-2774-452b-b107-633f8567e6a3" providerId="ADAL" clId="{FB8F0A1A-B5D4-4715-9F9B-44495D753D9E}" dt="2025-04-28T09:28:09.376" v="169" actId="478"/>
          <ac:spMkLst>
            <pc:docMk/>
            <pc:sldMk cId="262982460" sldId="282"/>
            <ac:spMk id="3" creationId="{068C440E-CFF2-4C77-EE79-AD84867BEE69}"/>
          </ac:spMkLst>
        </pc:spChg>
        <pc:spChg chg="add del mod">
          <ac:chgData name="Sam Thorogood" userId="2659a977-2774-452b-b107-633f8567e6a3" providerId="ADAL" clId="{FB8F0A1A-B5D4-4715-9F9B-44495D753D9E}" dt="2025-04-28T09:28:10.768" v="170" actId="478"/>
          <ac:spMkLst>
            <pc:docMk/>
            <pc:sldMk cId="262982460" sldId="282"/>
            <ac:spMk id="5" creationId="{6A3D584A-8E62-1473-F585-6C270DD4971E}"/>
          </ac:spMkLst>
        </pc:spChg>
      </pc:sldChg>
      <pc:sldChg chg="addSp delSp modSp add mod">
        <pc:chgData name="Sam Thorogood" userId="2659a977-2774-452b-b107-633f8567e6a3" providerId="ADAL" clId="{FB8F0A1A-B5D4-4715-9F9B-44495D753D9E}" dt="2025-04-28T09:28:23.186" v="173" actId="478"/>
        <pc:sldMkLst>
          <pc:docMk/>
          <pc:sldMk cId="3276126043" sldId="283"/>
        </pc:sldMkLst>
        <pc:spChg chg="mod">
          <ac:chgData name="Sam Thorogood" userId="2659a977-2774-452b-b107-633f8567e6a3" providerId="ADAL" clId="{FB8F0A1A-B5D4-4715-9F9B-44495D753D9E}" dt="2025-04-28T09:24:48.703" v="126"/>
          <ac:spMkLst>
            <pc:docMk/>
            <pc:sldMk cId="3276126043" sldId="283"/>
            <ac:spMk id="2" creationId="{762E73A0-97F4-D61B-B0A6-051CA6BC87F4}"/>
          </ac:spMkLst>
        </pc:spChg>
        <pc:spChg chg="del mod">
          <ac:chgData name="Sam Thorogood" userId="2659a977-2774-452b-b107-633f8567e6a3" providerId="ADAL" clId="{FB8F0A1A-B5D4-4715-9F9B-44495D753D9E}" dt="2025-04-28T09:28:22.407" v="172" actId="478"/>
          <ac:spMkLst>
            <pc:docMk/>
            <pc:sldMk cId="3276126043" sldId="283"/>
            <ac:spMk id="3" creationId="{A895430F-C3EB-C573-7B42-8BFA3E20F0A3}"/>
          </ac:spMkLst>
        </pc:spChg>
        <pc:spChg chg="add del mod">
          <ac:chgData name="Sam Thorogood" userId="2659a977-2774-452b-b107-633f8567e6a3" providerId="ADAL" clId="{FB8F0A1A-B5D4-4715-9F9B-44495D753D9E}" dt="2025-04-28T09:28:23.186" v="173" actId="478"/>
          <ac:spMkLst>
            <pc:docMk/>
            <pc:sldMk cId="3276126043" sldId="283"/>
            <ac:spMk id="5" creationId="{C439DFAA-7DF9-CD64-8F01-B0E547E17DDA}"/>
          </ac:spMkLst>
        </pc:spChg>
      </pc:sldChg>
      <pc:sldChg chg="addSp delSp modSp add mod">
        <pc:chgData name="Sam Thorogood" userId="2659a977-2774-452b-b107-633f8567e6a3" providerId="ADAL" clId="{FB8F0A1A-B5D4-4715-9F9B-44495D753D9E}" dt="2025-04-28T09:28:31.593" v="176" actId="478"/>
        <pc:sldMkLst>
          <pc:docMk/>
          <pc:sldMk cId="4004869884" sldId="284"/>
        </pc:sldMkLst>
        <pc:spChg chg="mod">
          <ac:chgData name="Sam Thorogood" userId="2659a977-2774-452b-b107-633f8567e6a3" providerId="ADAL" clId="{FB8F0A1A-B5D4-4715-9F9B-44495D753D9E}" dt="2025-04-28T09:25:08.101" v="129"/>
          <ac:spMkLst>
            <pc:docMk/>
            <pc:sldMk cId="4004869884" sldId="284"/>
            <ac:spMk id="2" creationId="{DC724E57-E0F1-D873-6528-D9B178E7C9A7}"/>
          </ac:spMkLst>
        </pc:spChg>
        <pc:spChg chg="del mod">
          <ac:chgData name="Sam Thorogood" userId="2659a977-2774-452b-b107-633f8567e6a3" providerId="ADAL" clId="{FB8F0A1A-B5D4-4715-9F9B-44495D753D9E}" dt="2025-04-28T09:28:30.906" v="175" actId="478"/>
          <ac:spMkLst>
            <pc:docMk/>
            <pc:sldMk cId="4004869884" sldId="284"/>
            <ac:spMk id="3" creationId="{8BCF4ED9-A7B5-54D4-1232-574CB1E6508D}"/>
          </ac:spMkLst>
        </pc:spChg>
        <pc:spChg chg="add del mod">
          <ac:chgData name="Sam Thorogood" userId="2659a977-2774-452b-b107-633f8567e6a3" providerId="ADAL" clId="{FB8F0A1A-B5D4-4715-9F9B-44495D753D9E}" dt="2025-04-28T09:28:31.593" v="176" actId="478"/>
          <ac:spMkLst>
            <pc:docMk/>
            <pc:sldMk cId="4004869884" sldId="284"/>
            <ac:spMk id="5" creationId="{A9CF0918-4718-D329-D25A-FD6E86376B80}"/>
          </ac:spMkLst>
        </pc:spChg>
      </pc:sldChg>
      <pc:sldChg chg="addSp delSp modSp add mod">
        <pc:chgData name="Sam Thorogood" userId="2659a977-2774-452b-b107-633f8567e6a3" providerId="ADAL" clId="{FB8F0A1A-B5D4-4715-9F9B-44495D753D9E}" dt="2025-04-28T09:28:42.311" v="179" actId="478"/>
        <pc:sldMkLst>
          <pc:docMk/>
          <pc:sldMk cId="2179255043" sldId="285"/>
        </pc:sldMkLst>
        <pc:spChg chg="mod">
          <ac:chgData name="Sam Thorogood" userId="2659a977-2774-452b-b107-633f8567e6a3" providerId="ADAL" clId="{FB8F0A1A-B5D4-4715-9F9B-44495D753D9E}" dt="2025-04-28T09:25:27.716" v="133"/>
          <ac:spMkLst>
            <pc:docMk/>
            <pc:sldMk cId="2179255043" sldId="285"/>
            <ac:spMk id="2" creationId="{C5D9E403-56AE-C46E-294C-B30D57B0829C}"/>
          </ac:spMkLst>
        </pc:spChg>
        <pc:spChg chg="del mod">
          <ac:chgData name="Sam Thorogood" userId="2659a977-2774-452b-b107-633f8567e6a3" providerId="ADAL" clId="{FB8F0A1A-B5D4-4715-9F9B-44495D753D9E}" dt="2025-04-28T09:28:41.450" v="178" actId="478"/>
          <ac:spMkLst>
            <pc:docMk/>
            <pc:sldMk cId="2179255043" sldId="285"/>
            <ac:spMk id="3" creationId="{83DD9A96-3C39-B316-209C-1B39C526E774}"/>
          </ac:spMkLst>
        </pc:spChg>
        <pc:spChg chg="add del mod">
          <ac:chgData name="Sam Thorogood" userId="2659a977-2774-452b-b107-633f8567e6a3" providerId="ADAL" clId="{FB8F0A1A-B5D4-4715-9F9B-44495D753D9E}" dt="2025-04-28T09:28:42.311" v="179" actId="478"/>
          <ac:spMkLst>
            <pc:docMk/>
            <pc:sldMk cId="2179255043" sldId="285"/>
            <ac:spMk id="5" creationId="{9984553B-4DBF-20A7-67FF-6A7941E96DAC}"/>
          </ac:spMkLst>
        </pc:spChg>
      </pc:sldChg>
      <pc:sldChg chg="addSp delSp modSp add mod">
        <pc:chgData name="Sam Thorogood" userId="2659a977-2774-452b-b107-633f8567e6a3" providerId="ADAL" clId="{FB8F0A1A-B5D4-4715-9F9B-44495D753D9E}" dt="2025-04-28T09:28:52.575" v="182" actId="478"/>
        <pc:sldMkLst>
          <pc:docMk/>
          <pc:sldMk cId="147878701" sldId="286"/>
        </pc:sldMkLst>
        <pc:spChg chg="mod">
          <ac:chgData name="Sam Thorogood" userId="2659a977-2774-452b-b107-633f8567e6a3" providerId="ADAL" clId="{FB8F0A1A-B5D4-4715-9F9B-44495D753D9E}" dt="2025-04-28T09:25:44.547" v="136"/>
          <ac:spMkLst>
            <pc:docMk/>
            <pc:sldMk cId="147878701" sldId="286"/>
            <ac:spMk id="2" creationId="{F5DA33B2-913D-CAA3-152F-4CF02FC142BD}"/>
          </ac:spMkLst>
        </pc:spChg>
        <pc:spChg chg="del mod">
          <ac:chgData name="Sam Thorogood" userId="2659a977-2774-452b-b107-633f8567e6a3" providerId="ADAL" clId="{FB8F0A1A-B5D4-4715-9F9B-44495D753D9E}" dt="2025-04-28T09:28:51.842" v="181" actId="478"/>
          <ac:spMkLst>
            <pc:docMk/>
            <pc:sldMk cId="147878701" sldId="286"/>
            <ac:spMk id="3" creationId="{C77251F9-988E-4BE4-4A27-E5B42E10A97B}"/>
          </ac:spMkLst>
        </pc:spChg>
        <pc:spChg chg="add del mod">
          <ac:chgData name="Sam Thorogood" userId="2659a977-2774-452b-b107-633f8567e6a3" providerId="ADAL" clId="{FB8F0A1A-B5D4-4715-9F9B-44495D753D9E}" dt="2025-04-28T09:28:52.575" v="182" actId="478"/>
          <ac:spMkLst>
            <pc:docMk/>
            <pc:sldMk cId="147878701" sldId="286"/>
            <ac:spMk id="5" creationId="{7A76B019-9AEA-F8A1-1991-1FBC9D8FEB89}"/>
          </ac:spMkLst>
        </pc:spChg>
      </pc:sldChg>
      <pc:sldChg chg="addSp delSp modSp add mod">
        <pc:chgData name="Sam Thorogood" userId="2659a977-2774-452b-b107-633f8567e6a3" providerId="ADAL" clId="{FB8F0A1A-B5D4-4715-9F9B-44495D753D9E}" dt="2025-04-28T09:29:00.320" v="185" actId="478"/>
        <pc:sldMkLst>
          <pc:docMk/>
          <pc:sldMk cId="3396229953" sldId="287"/>
        </pc:sldMkLst>
        <pc:spChg chg="mod">
          <ac:chgData name="Sam Thorogood" userId="2659a977-2774-452b-b107-633f8567e6a3" providerId="ADAL" clId="{FB8F0A1A-B5D4-4715-9F9B-44495D753D9E}" dt="2025-04-28T09:26:03.528" v="139"/>
          <ac:spMkLst>
            <pc:docMk/>
            <pc:sldMk cId="3396229953" sldId="287"/>
            <ac:spMk id="2" creationId="{2B5E1331-D0FE-4962-06BF-5BFCD82A9CFB}"/>
          </ac:spMkLst>
        </pc:spChg>
        <pc:spChg chg="del mod">
          <ac:chgData name="Sam Thorogood" userId="2659a977-2774-452b-b107-633f8567e6a3" providerId="ADAL" clId="{FB8F0A1A-B5D4-4715-9F9B-44495D753D9E}" dt="2025-04-28T09:28:59.866" v="184" actId="478"/>
          <ac:spMkLst>
            <pc:docMk/>
            <pc:sldMk cId="3396229953" sldId="287"/>
            <ac:spMk id="3" creationId="{7256A575-0B2C-F2AF-AE42-1E279C64A4DB}"/>
          </ac:spMkLst>
        </pc:spChg>
        <pc:spChg chg="add del mod">
          <ac:chgData name="Sam Thorogood" userId="2659a977-2774-452b-b107-633f8567e6a3" providerId="ADAL" clId="{FB8F0A1A-B5D4-4715-9F9B-44495D753D9E}" dt="2025-04-28T09:29:00.320" v="185" actId="478"/>
          <ac:spMkLst>
            <pc:docMk/>
            <pc:sldMk cId="3396229953" sldId="287"/>
            <ac:spMk id="5" creationId="{BAEE3A38-BF05-7152-9132-651909A3BD97}"/>
          </ac:spMkLst>
        </pc:spChg>
      </pc:sldChg>
      <pc:sldChg chg="add">
        <pc:chgData name="Sam Thorogood" userId="2659a977-2774-452b-b107-633f8567e6a3" providerId="ADAL" clId="{FB8F0A1A-B5D4-4715-9F9B-44495D753D9E}" dt="2025-04-28T09:26:22.761" v="141" actId="2890"/>
        <pc:sldMkLst>
          <pc:docMk/>
          <pc:sldMk cId="2605227595" sldId="288"/>
        </pc:sldMkLst>
      </pc:sldChg>
      <pc:sldChg chg="add">
        <pc:chgData name="Sam Thorogood" userId="2659a977-2774-452b-b107-633f8567e6a3" providerId="ADAL" clId="{FB8F0A1A-B5D4-4715-9F9B-44495D753D9E}" dt="2025-04-28T09:26:33.542" v="144" actId="2890"/>
        <pc:sldMkLst>
          <pc:docMk/>
          <pc:sldMk cId="1185143647" sldId="289"/>
        </pc:sldMkLst>
      </pc:sldChg>
      <pc:sldChg chg="add">
        <pc:chgData name="Sam Thorogood" userId="2659a977-2774-452b-b107-633f8567e6a3" providerId="ADAL" clId="{FB8F0A1A-B5D4-4715-9F9B-44495D753D9E}" dt="2025-04-28T09:26:41.658" v="147" actId="2890"/>
        <pc:sldMkLst>
          <pc:docMk/>
          <pc:sldMk cId="2593205817" sldId="290"/>
        </pc:sldMkLst>
      </pc:sldChg>
      <pc:sldChg chg="add">
        <pc:chgData name="Sam Thorogood" userId="2659a977-2774-452b-b107-633f8567e6a3" providerId="ADAL" clId="{FB8F0A1A-B5D4-4715-9F9B-44495D753D9E}" dt="2025-04-28T09:26:53.360" v="150" actId="2890"/>
        <pc:sldMkLst>
          <pc:docMk/>
          <pc:sldMk cId="2136186373" sldId="291"/>
        </pc:sldMkLst>
      </pc:sldChg>
      <pc:sldChg chg="add">
        <pc:chgData name="Sam Thorogood" userId="2659a977-2774-452b-b107-633f8567e6a3" providerId="ADAL" clId="{FB8F0A1A-B5D4-4715-9F9B-44495D753D9E}" dt="2025-04-28T09:27:02.360" v="153" actId="2890"/>
        <pc:sldMkLst>
          <pc:docMk/>
          <pc:sldMk cId="3570778449" sldId="292"/>
        </pc:sldMkLst>
      </pc:sldChg>
      <pc:sldChg chg="add">
        <pc:chgData name="Sam Thorogood" userId="2659a977-2774-452b-b107-633f8567e6a3" providerId="ADAL" clId="{FB8F0A1A-B5D4-4715-9F9B-44495D753D9E}" dt="2025-04-28T09:27:20.514" v="156" actId="2890"/>
        <pc:sldMkLst>
          <pc:docMk/>
          <pc:sldMk cId="3912134695" sldId="293"/>
        </pc:sldMkLst>
      </pc:sldChg>
      <pc:sldChg chg="add">
        <pc:chgData name="Sam Thorogood" userId="2659a977-2774-452b-b107-633f8567e6a3" providerId="ADAL" clId="{FB8F0A1A-B5D4-4715-9F9B-44495D753D9E}" dt="2025-04-28T09:27:29.643" v="159" actId="2890"/>
        <pc:sldMkLst>
          <pc:docMk/>
          <pc:sldMk cId="1031171485" sldId="294"/>
        </pc:sldMkLst>
      </pc:sldChg>
      <pc:sldChg chg="add">
        <pc:chgData name="Sam Thorogood" userId="2659a977-2774-452b-b107-633f8567e6a3" providerId="ADAL" clId="{FB8F0A1A-B5D4-4715-9F9B-44495D753D9E}" dt="2025-04-28T09:27:41.584" v="162" actId="2890"/>
        <pc:sldMkLst>
          <pc:docMk/>
          <pc:sldMk cId="4247228939" sldId="295"/>
        </pc:sldMkLst>
      </pc:sldChg>
      <pc:sldChg chg="add">
        <pc:chgData name="Sam Thorogood" userId="2659a977-2774-452b-b107-633f8567e6a3" providerId="ADAL" clId="{FB8F0A1A-B5D4-4715-9F9B-44495D753D9E}" dt="2025-04-28T09:27:52.468" v="165" actId="2890"/>
        <pc:sldMkLst>
          <pc:docMk/>
          <pc:sldMk cId="823094880" sldId="296"/>
        </pc:sldMkLst>
      </pc:sldChg>
      <pc:sldChg chg="add">
        <pc:chgData name="Sam Thorogood" userId="2659a977-2774-452b-b107-633f8567e6a3" providerId="ADAL" clId="{FB8F0A1A-B5D4-4715-9F9B-44495D753D9E}" dt="2025-04-28T09:28:03.914" v="168" actId="2890"/>
        <pc:sldMkLst>
          <pc:docMk/>
          <pc:sldMk cId="1657343543" sldId="297"/>
        </pc:sldMkLst>
      </pc:sldChg>
      <pc:sldChg chg="add">
        <pc:chgData name="Sam Thorogood" userId="2659a977-2774-452b-b107-633f8567e6a3" providerId="ADAL" clId="{FB8F0A1A-B5D4-4715-9F9B-44495D753D9E}" dt="2025-04-28T09:28:18.295" v="171" actId="2890"/>
        <pc:sldMkLst>
          <pc:docMk/>
          <pc:sldMk cId="2288530052" sldId="298"/>
        </pc:sldMkLst>
      </pc:sldChg>
      <pc:sldChg chg="add">
        <pc:chgData name="Sam Thorogood" userId="2659a977-2774-452b-b107-633f8567e6a3" providerId="ADAL" clId="{FB8F0A1A-B5D4-4715-9F9B-44495D753D9E}" dt="2025-04-28T09:28:27.803" v="174" actId="2890"/>
        <pc:sldMkLst>
          <pc:docMk/>
          <pc:sldMk cId="3338480275" sldId="299"/>
        </pc:sldMkLst>
      </pc:sldChg>
      <pc:sldChg chg="add">
        <pc:chgData name="Sam Thorogood" userId="2659a977-2774-452b-b107-633f8567e6a3" providerId="ADAL" clId="{FB8F0A1A-B5D4-4715-9F9B-44495D753D9E}" dt="2025-04-28T09:28:38.485" v="177" actId="2890"/>
        <pc:sldMkLst>
          <pc:docMk/>
          <pc:sldMk cId="3172414092" sldId="300"/>
        </pc:sldMkLst>
      </pc:sldChg>
      <pc:sldChg chg="add">
        <pc:chgData name="Sam Thorogood" userId="2659a977-2774-452b-b107-633f8567e6a3" providerId="ADAL" clId="{FB8F0A1A-B5D4-4715-9F9B-44495D753D9E}" dt="2025-04-28T09:28:47.975" v="180" actId="2890"/>
        <pc:sldMkLst>
          <pc:docMk/>
          <pc:sldMk cId="536007283" sldId="301"/>
        </pc:sldMkLst>
      </pc:sldChg>
      <pc:sldChg chg="add">
        <pc:chgData name="Sam Thorogood" userId="2659a977-2774-452b-b107-633f8567e6a3" providerId="ADAL" clId="{FB8F0A1A-B5D4-4715-9F9B-44495D753D9E}" dt="2025-04-28T09:28:56.945" v="183" actId="2890"/>
        <pc:sldMkLst>
          <pc:docMk/>
          <pc:sldMk cId="1254536131" sldId="302"/>
        </pc:sldMkLst>
      </pc:sldChg>
    </pc:docChg>
  </pc:docChgLst>
  <pc:docChgLst>
    <pc:chgData name="Sam Thorogood" userId="2659a977-2774-452b-b107-633f8567e6a3" providerId="ADAL" clId="{B75DE59D-5599-4107-90D9-9772F686FEF0}"/>
    <pc:docChg chg="modSld">
      <pc:chgData name="Sam Thorogood" userId="2659a977-2774-452b-b107-633f8567e6a3" providerId="ADAL" clId="{B75DE59D-5599-4107-90D9-9772F686FEF0}" dt="2025-04-03T11:20:05.507" v="267" actId="20577"/>
      <pc:docMkLst>
        <pc:docMk/>
      </pc:docMkLst>
      <pc:sldChg chg="addSp modSp mod">
        <pc:chgData name="Sam Thorogood" userId="2659a977-2774-452b-b107-633f8567e6a3" providerId="ADAL" clId="{B75DE59D-5599-4107-90D9-9772F686FEF0}" dt="2025-04-03T11:19:47.050" v="238" actId="20577"/>
        <pc:sldMkLst>
          <pc:docMk/>
          <pc:sldMk cId="2071098062" sldId="257"/>
        </pc:sldMkLst>
        <pc:spChg chg="add mod">
          <ac:chgData name="Sam Thorogood" userId="2659a977-2774-452b-b107-633f8567e6a3" providerId="ADAL" clId="{B75DE59D-5599-4107-90D9-9772F686FEF0}" dt="2025-04-03T11:19:47.050" v="238" actId="20577"/>
          <ac:spMkLst>
            <pc:docMk/>
            <pc:sldMk cId="2071098062" sldId="257"/>
            <ac:spMk id="3" creationId="{3A31E5CF-B4C3-A0AE-12F3-3717ED20C96D}"/>
          </ac:spMkLst>
        </pc:spChg>
      </pc:sldChg>
      <pc:sldChg chg="addSp modSp mod">
        <pc:chgData name="Sam Thorogood" userId="2659a977-2774-452b-b107-633f8567e6a3" providerId="ADAL" clId="{B75DE59D-5599-4107-90D9-9772F686FEF0}" dt="2025-04-03T11:19:55.636" v="259" actId="20577"/>
        <pc:sldMkLst>
          <pc:docMk/>
          <pc:sldMk cId="3762031628" sldId="258"/>
        </pc:sldMkLst>
      </pc:sldChg>
      <pc:sldChg chg="modSp">
        <pc:chgData name="Sam Thorogood" userId="2659a977-2774-452b-b107-633f8567e6a3" providerId="ADAL" clId="{B75DE59D-5599-4107-90D9-9772F686FEF0}" dt="2025-04-03T11:20:05.507" v="267" actId="20577"/>
        <pc:sldMkLst>
          <pc:docMk/>
          <pc:sldMk cId="1027724581" sldId="259"/>
        </pc:sldMkLst>
      </pc:sldChg>
      <pc:sldChg chg="modSp">
        <pc:chgData name="Sam Thorogood" userId="2659a977-2774-452b-b107-633f8567e6a3" providerId="ADAL" clId="{B75DE59D-5599-4107-90D9-9772F686FEF0}" dt="2025-04-03T11:18:41.895" v="123" actId="20577"/>
        <pc:sldMkLst>
          <pc:docMk/>
          <pc:sldMk cId="1077988972" sldId="260"/>
        </pc:sldMkLst>
        <pc:spChg chg="mod">
          <ac:chgData name="Sam Thorogood" userId="2659a977-2774-452b-b107-633f8567e6a3" providerId="ADAL" clId="{B75DE59D-5599-4107-90D9-9772F686FEF0}" dt="2025-04-03T11:18:41.895" v="123" actId="20577"/>
          <ac:spMkLst>
            <pc:docMk/>
            <pc:sldMk cId="1077988972" sldId="260"/>
            <ac:spMk id="2" creationId="{EB7807F0-DA5E-F4EB-75CD-F0862C75E787}"/>
          </ac:spMkLst>
        </pc:spChg>
      </pc:sldChg>
      <pc:sldChg chg="modSp">
        <pc:chgData name="Sam Thorogood" userId="2659a977-2774-452b-b107-633f8567e6a3" providerId="ADAL" clId="{B75DE59D-5599-4107-90D9-9772F686FEF0}" dt="2025-04-03T11:18:59.117" v="145" actId="20577"/>
        <pc:sldMkLst>
          <pc:docMk/>
          <pc:sldMk cId="3618800220" sldId="261"/>
        </pc:sldMkLst>
        <pc:spChg chg="mod">
          <ac:chgData name="Sam Thorogood" userId="2659a977-2774-452b-b107-633f8567e6a3" providerId="ADAL" clId="{B75DE59D-5599-4107-90D9-9772F686FEF0}" dt="2025-04-03T11:18:59.117" v="145" actId="20577"/>
          <ac:spMkLst>
            <pc:docMk/>
            <pc:sldMk cId="3618800220" sldId="261"/>
            <ac:spMk id="2" creationId="{C382AEF2-B08F-F2A5-769F-509FD4424FF0}"/>
          </ac:spMkLst>
        </pc:spChg>
      </pc:sldChg>
      <pc:sldChg chg="addSp modSp mod">
        <pc:chgData name="Sam Thorogood" userId="2659a977-2774-452b-b107-633f8567e6a3" providerId="ADAL" clId="{B75DE59D-5599-4107-90D9-9772F686FEF0}" dt="2025-04-03T11:19:21.146" v="223" actId="1036"/>
        <pc:sldMkLst>
          <pc:docMk/>
          <pc:sldMk cId="3278464098" sldId="262"/>
        </pc:sldMkLst>
        <pc:spChg chg="add mod">
          <ac:chgData name="Sam Thorogood" userId="2659a977-2774-452b-b107-633f8567e6a3" providerId="ADAL" clId="{B75DE59D-5599-4107-90D9-9772F686FEF0}" dt="2025-04-03T11:19:21.146" v="223" actId="1036"/>
          <ac:spMkLst>
            <pc:docMk/>
            <pc:sldMk cId="3278464098" sldId="262"/>
            <ac:spMk id="2" creationId="{3C9A77B8-C13B-AC87-E89B-DBD8A6AB6D7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C91AE-B5A5-4574-BCB7-F5D6BBA07AA0}"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F9C45F-33F7-4DF4-9895-6414ADD15CC1}" type="slidenum">
              <a:rPr lang="en-GB" smtClean="0"/>
              <a:t>‹#›</a:t>
            </a:fld>
            <a:endParaRPr lang="en-GB"/>
          </a:p>
        </p:txBody>
      </p:sp>
    </p:spTree>
    <p:extLst>
      <p:ext uri="{BB962C8B-B14F-4D97-AF65-F5344CB8AC3E}">
        <p14:creationId xmlns:p14="http://schemas.microsoft.com/office/powerpoint/2010/main" val="4041976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3F9C45F-33F7-4DF4-9895-6414ADD15CC1}" type="slidenum">
              <a:rPr lang="en-GB" smtClean="0"/>
              <a:t>2</a:t>
            </a:fld>
            <a:endParaRPr lang="en-GB"/>
          </a:p>
        </p:txBody>
      </p:sp>
    </p:spTree>
    <p:extLst>
      <p:ext uri="{BB962C8B-B14F-4D97-AF65-F5344CB8AC3E}">
        <p14:creationId xmlns:p14="http://schemas.microsoft.com/office/powerpoint/2010/main" val="200131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DC291-72F9-C45D-149A-C9612566F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F9E2D-38E2-13E5-B017-C9C795F5E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760164-5BEF-426C-4938-0CFDE9330DC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900EF67-1F0D-1670-D352-4C190100BCF4}"/>
              </a:ext>
            </a:extLst>
          </p:cNvPr>
          <p:cNvSpPr>
            <a:spLocks noGrp="1"/>
          </p:cNvSpPr>
          <p:nvPr>
            <p:ph type="sldNum" sz="quarter" idx="5"/>
          </p:nvPr>
        </p:nvSpPr>
        <p:spPr/>
        <p:txBody>
          <a:bodyPr/>
          <a:lstStyle/>
          <a:p>
            <a:fld id="{23F9C45F-33F7-4DF4-9895-6414ADD15CC1}" type="slidenum">
              <a:rPr lang="en-GB" smtClean="0"/>
              <a:t>18</a:t>
            </a:fld>
            <a:endParaRPr lang="en-GB"/>
          </a:p>
        </p:txBody>
      </p:sp>
    </p:spTree>
    <p:extLst>
      <p:ext uri="{BB962C8B-B14F-4D97-AF65-F5344CB8AC3E}">
        <p14:creationId xmlns:p14="http://schemas.microsoft.com/office/powerpoint/2010/main" val="246174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59F2-C99C-DD21-6875-BCD11B403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EDC9F4-5F43-7ECF-D26E-7478E01C3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3C63A-3CFE-EBB6-6385-054CF0B52E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FEAC6E-C225-23A0-ADEB-B60317899F63}"/>
              </a:ext>
            </a:extLst>
          </p:cNvPr>
          <p:cNvSpPr>
            <a:spLocks noGrp="1"/>
          </p:cNvSpPr>
          <p:nvPr>
            <p:ph type="sldNum" sz="quarter" idx="5"/>
          </p:nvPr>
        </p:nvSpPr>
        <p:spPr/>
        <p:txBody>
          <a:bodyPr/>
          <a:lstStyle/>
          <a:p>
            <a:fld id="{23F9C45F-33F7-4DF4-9895-6414ADD15CC1}" type="slidenum">
              <a:rPr lang="en-GB" smtClean="0"/>
              <a:t>19</a:t>
            </a:fld>
            <a:endParaRPr lang="en-GB"/>
          </a:p>
        </p:txBody>
      </p:sp>
    </p:spTree>
    <p:extLst>
      <p:ext uri="{BB962C8B-B14F-4D97-AF65-F5344CB8AC3E}">
        <p14:creationId xmlns:p14="http://schemas.microsoft.com/office/powerpoint/2010/main" val="375206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71291-F151-B8E6-B1CD-7B5BF1628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09AB5-9618-81E1-CFC3-FFC9F7FA10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E5EDE0-0855-518F-E9A2-495ACF3C7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8CC2CE-BFBA-3D6A-C3A7-C6FA01000510}"/>
              </a:ext>
            </a:extLst>
          </p:cNvPr>
          <p:cNvSpPr>
            <a:spLocks noGrp="1"/>
          </p:cNvSpPr>
          <p:nvPr>
            <p:ph type="sldNum" sz="quarter" idx="5"/>
          </p:nvPr>
        </p:nvSpPr>
        <p:spPr/>
        <p:txBody>
          <a:bodyPr/>
          <a:lstStyle/>
          <a:p>
            <a:fld id="{23F9C45F-33F7-4DF4-9895-6414ADD15CC1}" type="slidenum">
              <a:rPr lang="en-GB" smtClean="0"/>
              <a:t>20</a:t>
            </a:fld>
            <a:endParaRPr lang="en-GB"/>
          </a:p>
        </p:txBody>
      </p:sp>
    </p:spTree>
    <p:extLst>
      <p:ext uri="{BB962C8B-B14F-4D97-AF65-F5344CB8AC3E}">
        <p14:creationId xmlns:p14="http://schemas.microsoft.com/office/powerpoint/2010/main" val="3694900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36118-D4BB-C024-A5FB-85999D77D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59C0B-CFDF-92AA-6B96-E23AF2A3F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2415EE-90F7-FAF0-E587-B151AA01EC5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0C4AE2E-0332-96AC-1313-FC3FFA5FCCB0}"/>
              </a:ext>
            </a:extLst>
          </p:cNvPr>
          <p:cNvSpPr>
            <a:spLocks noGrp="1"/>
          </p:cNvSpPr>
          <p:nvPr>
            <p:ph type="sldNum" sz="quarter" idx="5"/>
          </p:nvPr>
        </p:nvSpPr>
        <p:spPr/>
        <p:txBody>
          <a:bodyPr/>
          <a:lstStyle/>
          <a:p>
            <a:fld id="{23F9C45F-33F7-4DF4-9895-6414ADD15CC1}" type="slidenum">
              <a:rPr lang="en-GB" smtClean="0"/>
              <a:t>21</a:t>
            </a:fld>
            <a:endParaRPr lang="en-GB"/>
          </a:p>
        </p:txBody>
      </p:sp>
    </p:spTree>
    <p:extLst>
      <p:ext uri="{BB962C8B-B14F-4D97-AF65-F5344CB8AC3E}">
        <p14:creationId xmlns:p14="http://schemas.microsoft.com/office/powerpoint/2010/main" val="3945779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78027-5FCD-28DF-9E33-9F1EF84F1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8136E-47A5-E6A3-4B13-7A4E58B8EF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1B33F-A889-969C-332B-9747821533A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A3C785D-7B39-CE36-4961-1F9E07BDD537}"/>
              </a:ext>
            </a:extLst>
          </p:cNvPr>
          <p:cNvSpPr>
            <a:spLocks noGrp="1"/>
          </p:cNvSpPr>
          <p:nvPr>
            <p:ph type="sldNum" sz="quarter" idx="5"/>
          </p:nvPr>
        </p:nvSpPr>
        <p:spPr/>
        <p:txBody>
          <a:bodyPr/>
          <a:lstStyle/>
          <a:p>
            <a:fld id="{23F9C45F-33F7-4DF4-9895-6414ADD15CC1}" type="slidenum">
              <a:rPr lang="en-GB" smtClean="0"/>
              <a:t>22</a:t>
            </a:fld>
            <a:endParaRPr lang="en-GB"/>
          </a:p>
        </p:txBody>
      </p:sp>
    </p:spTree>
    <p:extLst>
      <p:ext uri="{BB962C8B-B14F-4D97-AF65-F5344CB8AC3E}">
        <p14:creationId xmlns:p14="http://schemas.microsoft.com/office/powerpoint/2010/main" val="304627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F3A31-982B-37F0-6B3B-1E523A219A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8BFE5-BD03-8F50-BAC5-82F790B7A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083B9-3D0A-18A2-95A3-5ED85E8D579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E53628A-3D2A-80F8-142C-F262EC16D814}"/>
              </a:ext>
            </a:extLst>
          </p:cNvPr>
          <p:cNvSpPr>
            <a:spLocks noGrp="1"/>
          </p:cNvSpPr>
          <p:nvPr>
            <p:ph type="sldNum" sz="quarter" idx="5"/>
          </p:nvPr>
        </p:nvSpPr>
        <p:spPr/>
        <p:txBody>
          <a:bodyPr/>
          <a:lstStyle/>
          <a:p>
            <a:fld id="{23F9C45F-33F7-4DF4-9895-6414ADD15CC1}" type="slidenum">
              <a:rPr lang="en-GB" smtClean="0"/>
              <a:t>23</a:t>
            </a:fld>
            <a:endParaRPr lang="en-GB"/>
          </a:p>
        </p:txBody>
      </p:sp>
    </p:spTree>
    <p:extLst>
      <p:ext uri="{BB962C8B-B14F-4D97-AF65-F5344CB8AC3E}">
        <p14:creationId xmlns:p14="http://schemas.microsoft.com/office/powerpoint/2010/main" val="3884457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D9033-05DE-1D60-E9C2-9FD1628CF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29930-7B94-60E2-9CEB-BEDBB58E53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A8F3D-C74A-74C3-5AC1-BD0CB82C0A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505F896-6D37-9DB5-F7C6-1185D276DDC8}"/>
              </a:ext>
            </a:extLst>
          </p:cNvPr>
          <p:cNvSpPr>
            <a:spLocks noGrp="1"/>
          </p:cNvSpPr>
          <p:nvPr>
            <p:ph type="sldNum" sz="quarter" idx="5"/>
          </p:nvPr>
        </p:nvSpPr>
        <p:spPr/>
        <p:txBody>
          <a:bodyPr/>
          <a:lstStyle/>
          <a:p>
            <a:fld id="{23F9C45F-33F7-4DF4-9895-6414ADD15CC1}" type="slidenum">
              <a:rPr lang="en-GB" smtClean="0"/>
              <a:t>24</a:t>
            </a:fld>
            <a:endParaRPr lang="en-GB"/>
          </a:p>
        </p:txBody>
      </p:sp>
    </p:spTree>
    <p:extLst>
      <p:ext uri="{BB962C8B-B14F-4D97-AF65-F5344CB8AC3E}">
        <p14:creationId xmlns:p14="http://schemas.microsoft.com/office/powerpoint/2010/main" val="69956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D3611-8C14-8BCC-F6B4-684801C0B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85ED7D-F653-7E07-FCA3-5B8BE208B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F2FFF-B5D2-6A19-6AC3-54439790E3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E0A8C33-ED56-3200-059D-6B8B2DFDAAC1}"/>
              </a:ext>
            </a:extLst>
          </p:cNvPr>
          <p:cNvSpPr>
            <a:spLocks noGrp="1"/>
          </p:cNvSpPr>
          <p:nvPr>
            <p:ph type="sldNum" sz="quarter" idx="5"/>
          </p:nvPr>
        </p:nvSpPr>
        <p:spPr/>
        <p:txBody>
          <a:bodyPr/>
          <a:lstStyle/>
          <a:p>
            <a:fld id="{23F9C45F-33F7-4DF4-9895-6414ADD15CC1}" type="slidenum">
              <a:rPr lang="en-GB" smtClean="0"/>
              <a:t>25</a:t>
            </a:fld>
            <a:endParaRPr lang="en-GB"/>
          </a:p>
        </p:txBody>
      </p:sp>
    </p:spTree>
    <p:extLst>
      <p:ext uri="{BB962C8B-B14F-4D97-AF65-F5344CB8AC3E}">
        <p14:creationId xmlns:p14="http://schemas.microsoft.com/office/powerpoint/2010/main" val="1028462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CFE41-80E8-A4B5-7846-587F7A022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AD4C9-F413-1DC4-96C4-2425BC8FB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0FEA8-822D-15E8-BCC5-EDFA81888D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181667-EC74-D8C6-2EF7-F1844DFD8FCD}"/>
              </a:ext>
            </a:extLst>
          </p:cNvPr>
          <p:cNvSpPr>
            <a:spLocks noGrp="1"/>
          </p:cNvSpPr>
          <p:nvPr>
            <p:ph type="sldNum" sz="quarter" idx="5"/>
          </p:nvPr>
        </p:nvSpPr>
        <p:spPr/>
        <p:txBody>
          <a:bodyPr/>
          <a:lstStyle/>
          <a:p>
            <a:fld id="{23F9C45F-33F7-4DF4-9895-6414ADD15CC1}" type="slidenum">
              <a:rPr lang="en-GB" smtClean="0"/>
              <a:t>26</a:t>
            </a:fld>
            <a:endParaRPr lang="en-GB"/>
          </a:p>
        </p:txBody>
      </p:sp>
    </p:spTree>
    <p:extLst>
      <p:ext uri="{BB962C8B-B14F-4D97-AF65-F5344CB8AC3E}">
        <p14:creationId xmlns:p14="http://schemas.microsoft.com/office/powerpoint/2010/main" val="3555121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327E1-7EC7-6474-8724-311C44610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D16F9-4597-C0F0-27C6-59B0BD896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8A73A-13DC-3934-C2E8-929CC44339C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FF34853-F2A2-02B2-C911-033C30D40635}"/>
              </a:ext>
            </a:extLst>
          </p:cNvPr>
          <p:cNvSpPr>
            <a:spLocks noGrp="1"/>
          </p:cNvSpPr>
          <p:nvPr>
            <p:ph type="sldNum" sz="quarter" idx="5"/>
          </p:nvPr>
        </p:nvSpPr>
        <p:spPr/>
        <p:txBody>
          <a:bodyPr/>
          <a:lstStyle/>
          <a:p>
            <a:fld id="{23F9C45F-33F7-4DF4-9895-6414ADD15CC1}" type="slidenum">
              <a:rPr lang="en-GB" smtClean="0"/>
              <a:t>27</a:t>
            </a:fld>
            <a:endParaRPr lang="en-GB"/>
          </a:p>
        </p:txBody>
      </p:sp>
    </p:spTree>
    <p:extLst>
      <p:ext uri="{BB962C8B-B14F-4D97-AF65-F5344CB8AC3E}">
        <p14:creationId xmlns:p14="http://schemas.microsoft.com/office/powerpoint/2010/main" val="1775627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C6A51-5F31-DB4F-48EC-BDA5CA81E1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9616-C1A2-975C-D014-1122E6975D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DB0C6F-7D30-35CA-96B8-352CB845D3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A7EF2EA-5E36-111A-530F-37B25CDD6CAB}"/>
              </a:ext>
            </a:extLst>
          </p:cNvPr>
          <p:cNvSpPr>
            <a:spLocks noGrp="1"/>
          </p:cNvSpPr>
          <p:nvPr>
            <p:ph type="sldNum" sz="quarter" idx="5"/>
          </p:nvPr>
        </p:nvSpPr>
        <p:spPr/>
        <p:txBody>
          <a:bodyPr/>
          <a:lstStyle/>
          <a:p>
            <a:fld id="{23F9C45F-33F7-4DF4-9895-6414ADD15CC1}" type="slidenum">
              <a:rPr lang="en-GB" smtClean="0"/>
              <a:t>10</a:t>
            </a:fld>
            <a:endParaRPr lang="en-GB"/>
          </a:p>
        </p:txBody>
      </p:sp>
    </p:spTree>
    <p:extLst>
      <p:ext uri="{BB962C8B-B14F-4D97-AF65-F5344CB8AC3E}">
        <p14:creationId xmlns:p14="http://schemas.microsoft.com/office/powerpoint/2010/main" val="4142844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E9A6C-86AD-4BB0-2F34-984C4798F5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7A54E-7CC8-C736-594F-230226AC0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A8382-03DA-D9ED-7263-FE3C6D865B0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BAD9A4-1EC8-A752-3FA0-2E2B1A227C2B}"/>
              </a:ext>
            </a:extLst>
          </p:cNvPr>
          <p:cNvSpPr>
            <a:spLocks noGrp="1"/>
          </p:cNvSpPr>
          <p:nvPr>
            <p:ph type="sldNum" sz="quarter" idx="5"/>
          </p:nvPr>
        </p:nvSpPr>
        <p:spPr/>
        <p:txBody>
          <a:bodyPr/>
          <a:lstStyle/>
          <a:p>
            <a:fld id="{23F9C45F-33F7-4DF4-9895-6414ADD15CC1}" type="slidenum">
              <a:rPr lang="en-GB" smtClean="0"/>
              <a:t>28</a:t>
            </a:fld>
            <a:endParaRPr lang="en-GB"/>
          </a:p>
        </p:txBody>
      </p:sp>
    </p:spTree>
    <p:extLst>
      <p:ext uri="{BB962C8B-B14F-4D97-AF65-F5344CB8AC3E}">
        <p14:creationId xmlns:p14="http://schemas.microsoft.com/office/powerpoint/2010/main" val="2497723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274D0-E059-7461-1F71-011DDBC9E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00CCE-E8E7-394C-C58B-71D1585A2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8FBDF-0F6F-6C89-9238-9B868EAAA54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92A338-2DF6-75D0-B9E5-5B5E16ABB983}"/>
              </a:ext>
            </a:extLst>
          </p:cNvPr>
          <p:cNvSpPr>
            <a:spLocks noGrp="1"/>
          </p:cNvSpPr>
          <p:nvPr>
            <p:ph type="sldNum" sz="quarter" idx="5"/>
          </p:nvPr>
        </p:nvSpPr>
        <p:spPr/>
        <p:txBody>
          <a:bodyPr/>
          <a:lstStyle/>
          <a:p>
            <a:fld id="{23F9C45F-33F7-4DF4-9895-6414ADD15CC1}" type="slidenum">
              <a:rPr lang="en-GB" smtClean="0"/>
              <a:t>29</a:t>
            </a:fld>
            <a:endParaRPr lang="en-GB"/>
          </a:p>
        </p:txBody>
      </p:sp>
    </p:spTree>
    <p:extLst>
      <p:ext uri="{BB962C8B-B14F-4D97-AF65-F5344CB8AC3E}">
        <p14:creationId xmlns:p14="http://schemas.microsoft.com/office/powerpoint/2010/main" val="3476851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F412-39D1-680D-7CE8-EFEF8BD97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CB0BBF-D242-83CB-04D8-B48C8053B1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B35BB-A3C6-053F-D63C-DCFCC11184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7DDF97-E11F-13CE-D106-9CDF07641B1A}"/>
              </a:ext>
            </a:extLst>
          </p:cNvPr>
          <p:cNvSpPr>
            <a:spLocks noGrp="1"/>
          </p:cNvSpPr>
          <p:nvPr>
            <p:ph type="sldNum" sz="quarter" idx="5"/>
          </p:nvPr>
        </p:nvSpPr>
        <p:spPr/>
        <p:txBody>
          <a:bodyPr/>
          <a:lstStyle/>
          <a:p>
            <a:fld id="{23F9C45F-33F7-4DF4-9895-6414ADD15CC1}" type="slidenum">
              <a:rPr lang="en-GB" smtClean="0"/>
              <a:t>30</a:t>
            </a:fld>
            <a:endParaRPr lang="en-GB"/>
          </a:p>
        </p:txBody>
      </p:sp>
    </p:spTree>
    <p:extLst>
      <p:ext uri="{BB962C8B-B14F-4D97-AF65-F5344CB8AC3E}">
        <p14:creationId xmlns:p14="http://schemas.microsoft.com/office/powerpoint/2010/main" val="403463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0D3E2-3247-FB66-BC5A-2F18E50F5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251AC-C3D9-95CA-9951-15D564382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CBFB7-BE87-D4B0-4B8E-AEFE866838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0E9D02D-91A1-5809-BCC8-AA562767E8F2}"/>
              </a:ext>
            </a:extLst>
          </p:cNvPr>
          <p:cNvSpPr>
            <a:spLocks noGrp="1"/>
          </p:cNvSpPr>
          <p:nvPr>
            <p:ph type="sldNum" sz="quarter" idx="5"/>
          </p:nvPr>
        </p:nvSpPr>
        <p:spPr/>
        <p:txBody>
          <a:bodyPr/>
          <a:lstStyle/>
          <a:p>
            <a:fld id="{23F9C45F-33F7-4DF4-9895-6414ADD15CC1}" type="slidenum">
              <a:rPr lang="en-GB" smtClean="0"/>
              <a:t>31</a:t>
            </a:fld>
            <a:endParaRPr lang="en-GB"/>
          </a:p>
        </p:txBody>
      </p:sp>
    </p:spTree>
    <p:extLst>
      <p:ext uri="{BB962C8B-B14F-4D97-AF65-F5344CB8AC3E}">
        <p14:creationId xmlns:p14="http://schemas.microsoft.com/office/powerpoint/2010/main" val="1769986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29B23-AC7A-F1DF-CDAC-2BD3F85A6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BDC63-36DB-EB2F-20EF-18023F78AE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60329-C40D-613C-2EAD-124456EE9E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0DD7F1-D7CE-D621-B47D-A7A3E0D6D790}"/>
              </a:ext>
            </a:extLst>
          </p:cNvPr>
          <p:cNvSpPr>
            <a:spLocks noGrp="1"/>
          </p:cNvSpPr>
          <p:nvPr>
            <p:ph type="sldNum" sz="quarter" idx="5"/>
          </p:nvPr>
        </p:nvSpPr>
        <p:spPr/>
        <p:txBody>
          <a:bodyPr/>
          <a:lstStyle/>
          <a:p>
            <a:fld id="{23F9C45F-33F7-4DF4-9895-6414ADD15CC1}" type="slidenum">
              <a:rPr lang="en-GB" smtClean="0"/>
              <a:t>32</a:t>
            </a:fld>
            <a:endParaRPr lang="en-GB"/>
          </a:p>
        </p:txBody>
      </p:sp>
    </p:spTree>
    <p:extLst>
      <p:ext uri="{BB962C8B-B14F-4D97-AF65-F5344CB8AC3E}">
        <p14:creationId xmlns:p14="http://schemas.microsoft.com/office/powerpoint/2010/main" val="1990210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4E2F-8FA7-5A42-D409-68EAE08390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05F8B-5ABD-DD44-0263-FEBF3F83F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2BBF3-06EB-73C9-9420-9288D9C65AA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877BEA-193A-A538-38FD-9C0CE7E442AA}"/>
              </a:ext>
            </a:extLst>
          </p:cNvPr>
          <p:cNvSpPr>
            <a:spLocks noGrp="1"/>
          </p:cNvSpPr>
          <p:nvPr>
            <p:ph type="sldNum" sz="quarter" idx="5"/>
          </p:nvPr>
        </p:nvSpPr>
        <p:spPr/>
        <p:txBody>
          <a:bodyPr/>
          <a:lstStyle/>
          <a:p>
            <a:fld id="{23F9C45F-33F7-4DF4-9895-6414ADD15CC1}" type="slidenum">
              <a:rPr lang="en-GB" smtClean="0"/>
              <a:t>33</a:t>
            </a:fld>
            <a:endParaRPr lang="en-GB"/>
          </a:p>
        </p:txBody>
      </p:sp>
    </p:spTree>
    <p:extLst>
      <p:ext uri="{BB962C8B-B14F-4D97-AF65-F5344CB8AC3E}">
        <p14:creationId xmlns:p14="http://schemas.microsoft.com/office/powerpoint/2010/main" val="78485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D680A-C749-FDE8-B5CF-DBEE0CC75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A03905-51E7-F85A-84D1-BD6789D49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933F2-63D5-F03D-0988-6C1B8DAF803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A89EC1-D3D5-BABA-2E62-40672F2D5671}"/>
              </a:ext>
            </a:extLst>
          </p:cNvPr>
          <p:cNvSpPr>
            <a:spLocks noGrp="1"/>
          </p:cNvSpPr>
          <p:nvPr>
            <p:ph type="sldNum" sz="quarter" idx="5"/>
          </p:nvPr>
        </p:nvSpPr>
        <p:spPr/>
        <p:txBody>
          <a:bodyPr/>
          <a:lstStyle/>
          <a:p>
            <a:fld id="{23F9C45F-33F7-4DF4-9895-6414ADD15CC1}" type="slidenum">
              <a:rPr lang="en-GB" smtClean="0"/>
              <a:t>34</a:t>
            </a:fld>
            <a:endParaRPr lang="en-GB"/>
          </a:p>
        </p:txBody>
      </p:sp>
    </p:spTree>
    <p:extLst>
      <p:ext uri="{BB962C8B-B14F-4D97-AF65-F5344CB8AC3E}">
        <p14:creationId xmlns:p14="http://schemas.microsoft.com/office/powerpoint/2010/main" val="2799331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02963-6046-0401-A43A-012BFFD13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8BED5-AC4F-EA2A-D830-4BA35B365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D89B89-8749-A380-4A11-D6E89068FD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87D8AE-7233-EB26-09F9-D25C68C796CF}"/>
              </a:ext>
            </a:extLst>
          </p:cNvPr>
          <p:cNvSpPr>
            <a:spLocks noGrp="1"/>
          </p:cNvSpPr>
          <p:nvPr>
            <p:ph type="sldNum" sz="quarter" idx="5"/>
          </p:nvPr>
        </p:nvSpPr>
        <p:spPr/>
        <p:txBody>
          <a:bodyPr/>
          <a:lstStyle/>
          <a:p>
            <a:fld id="{23F9C45F-33F7-4DF4-9895-6414ADD15CC1}" type="slidenum">
              <a:rPr lang="en-GB" smtClean="0"/>
              <a:t>35</a:t>
            </a:fld>
            <a:endParaRPr lang="en-GB"/>
          </a:p>
        </p:txBody>
      </p:sp>
    </p:spTree>
    <p:extLst>
      <p:ext uri="{BB962C8B-B14F-4D97-AF65-F5344CB8AC3E}">
        <p14:creationId xmlns:p14="http://schemas.microsoft.com/office/powerpoint/2010/main" val="2281123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191E-4A62-7BEE-153A-0DFC5091B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9AA22-787B-0037-FF38-E6C7682B63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78657-3474-ACD9-D7C2-9E9FEDCB357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DF666E5-EB02-C16B-BCFE-92CC43755BF8}"/>
              </a:ext>
            </a:extLst>
          </p:cNvPr>
          <p:cNvSpPr>
            <a:spLocks noGrp="1"/>
          </p:cNvSpPr>
          <p:nvPr>
            <p:ph type="sldNum" sz="quarter" idx="5"/>
          </p:nvPr>
        </p:nvSpPr>
        <p:spPr/>
        <p:txBody>
          <a:bodyPr/>
          <a:lstStyle/>
          <a:p>
            <a:fld id="{23F9C45F-33F7-4DF4-9895-6414ADD15CC1}" type="slidenum">
              <a:rPr lang="en-GB" smtClean="0"/>
              <a:t>36</a:t>
            </a:fld>
            <a:endParaRPr lang="en-GB"/>
          </a:p>
        </p:txBody>
      </p:sp>
    </p:spTree>
    <p:extLst>
      <p:ext uri="{BB962C8B-B14F-4D97-AF65-F5344CB8AC3E}">
        <p14:creationId xmlns:p14="http://schemas.microsoft.com/office/powerpoint/2010/main" val="1488277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ACBB5-EA05-2B0C-782B-3E0855FA1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9287C-451C-69FA-9D0A-DEC054317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9EA51-81EE-F93A-6E46-1E4BD6031B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E7C6AA-A62A-345C-D371-050DC4766EE1}"/>
              </a:ext>
            </a:extLst>
          </p:cNvPr>
          <p:cNvSpPr>
            <a:spLocks noGrp="1"/>
          </p:cNvSpPr>
          <p:nvPr>
            <p:ph type="sldNum" sz="quarter" idx="5"/>
          </p:nvPr>
        </p:nvSpPr>
        <p:spPr/>
        <p:txBody>
          <a:bodyPr/>
          <a:lstStyle/>
          <a:p>
            <a:fld id="{23F9C45F-33F7-4DF4-9895-6414ADD15CC1}" type="slidenum">
              <a:rPr lang="en-GB" smtClean="0"/>
              <a:t>37</a:t>
            </a:fld>
            <a:endParaRPr lang="en-GB"/>
          </a:p>
        </p:txBody>
      </p:sp>
    </p:spTree>
    <p:extLst>
      <p:ext uri="{BB962C8B-B14F-4D97-AF65-F5344CB8AC3E}">
        <p14:creationId xmlns:p14="http://schemas.microsoft.com/office/powerpoint/2010/main" val="354011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71741-3C75-FFCF-B94D-24BA8B204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290A7-EA6F-9CE1-862C-A00EE6969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C53205-C248-D3AC-45C2-EA52BFD5C0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9943BEE-E83D-46EF-2348-23E003ACE402}"/>
              </a:ext>
            </a:extLst>
          </p:cNvPr>
          <p:cNvSpPr>
            <a:spLocks noGrp="1"/>
          </p:cNvSpPr>
          <p:nvPr>
            <p:ph type="sldNum" sz="quarter" idx="5"/>
          </p:nvPr>
        </p:nvSpPr>
        <p:spPr/>
        <p:txBody>
          <a:bodyPr/>
          <a:lstStyle/>
          <a:p>
            <a:fld id="{23F9C45F-33F7-4DF4-9895-6414ADD15CC1}" type="slidenum">
              <a:rPr lang="en-GB" smtClean="0"/>
              <a:t>11</a:t>
            </a:fld>
            <a:endParaRPr lang="en-GB"/>
          </a:p>
        </p:txBody>
      </p:sp>
    </p:spTree>
    <p:extLst>
      <p:ext uri="{BB962C8B-B14F-4D97-AF65-F5344CB8AC3E}">
        <p14:creationId xmlns:p14="http://schemas.microsoft.com/office/powerpoint/2010/main" val="2359009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1C3A7-15CC-C560-5389-C543127FE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5A3EC-428A-889B-C4B2-4DA44B406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0E9BA-C263-E972-0BC0-315FD71E04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C951CC5-2D03-B3FC-2E91-BADC65F21226}"/>
              </a:ext>
            </a:extLst>
          </p:cNvPr>
          <p:cNvSpPr>
            <a:spLocks noGrp="1"/>
          </p:cNvSpPr>
          <p:nvPr>
            <p:ph type="sldNum" sz="quarter" idx="5"/>
          </p:nvPr>
        </p:nvSpPr>
        <p:spPr/>
        <p:txBody>
          <a:bodyPr/>
          <a:lstStyle/>
          <a:p>
            <a:fld id="{23F9C45F-33F7-4DF4-9895-6414ADD15CC1}" type="slidenum">
              <a:rPr lang="en-GB" smtClean="0"/>
              <a:t>38</a:t>
            </a:fld>
            <a:endParaRPr lang="en-GB"/>
          </a:p>
        </p:txBody>
      </p:sp>
    </p:spTree>
    <p:extLst>
      <p:ext uri="{BB962C8B-B14F-4D97-AF65-F5344CB8AC3E}">
        <p14:creationId xmlns:p14="http://schemas.microsoft.com/office/powerpoint/2010/main" val="1801354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B5AE1-00B1-6C95-1A29-33200FF5F6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C23AB-5652-4A63-2229-630B26014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BD9523-D012-10D1-1E40-55AF21BFA91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5A5AC4-4797-159E-E7F5-E32B5812AAB1}"/>
              </a:ext>
            </a:extLst>
          </p:cNvPr>
          <p:cNvSpPr>
            <a:spLocks noGrp="1"/>
          </p:cNvSpPr>
          <p:nvPr>
            <p:ph type="sldNum" sz="quarter" idx="5"/>
          </p:nvPr>
        </p:nvSpPr>
        <p:spPr/>
        <p:txBody>
          <a:bodyPr/>
          <a:lstStyle/>
          <a:p>
            <a:fld id="{23F9C45F-33F7-4DF4-9895-6414ADD15CC1}" type="slidenum">
              <a:rPr lang="en-GB" smtClean="0"/>
              <a:t>39</a:t>
            </a:fld>
            <a:endParaRPr lang="en-GB"/>
          </a:p>
        </p:txBody>
      </p:sp>
    </p:spTree>
    <p:extLst>
      <p:ext uri="{BB962C8B-B14F-4D97-AF65-F5344CB8AC3E}">
        <p14:creationId xmlns:p14="http://schemas.microsoft.com/office/powerpoint/2010/main" val="1739045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046D-A312-A628-5091-F75A37CC7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9EFF1-76EB-9E36-DDD6-8E1183C68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0503C-F627-13B1-BBD1-4A41C1A9C7E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454A268-CA2E-FEB5-B84E-F373F16DB8CE}"/>
              </a:ext>
            </a:extLst>
          </p:cNvPr>
          <p:cNvSpPr>
            <a:spLocks noGrp="1"/>
          </p:cNvSpPr>
          <p:nvPr>
            <p:ph type="sldNum" sz="quarter" idx="5"/>
          </p:nvPr>
        </p:nvSpPr>
        <p:spPr/>
        <p:txBody>
          <a:bodyPr/>
          <a:lstStyle/>
          <a:p>
            <a:fld id="{23F9C45F-33F7-4DF4-9895-6414ADD15CC1}" type="slidenum">
              <a:rPr lang="en-GB" smtClean="0"/>
              <a:t>40</a:t>
            </a:fld>
            <a:endParaRPr lang="en-GB"/>
          </a:p>
        </p:txBody>
      </p:sp>
    </p:spTree>
    <p:extLst>
      <p:ext uri="{BB962C8B-B14F-4D97-AF65-F5344CB8AC3E}">
        <p14:creationId xmlns:p14="http://schemas.microsoft.com/office/powerpoint/2010/main" val="1516036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C4AFB-C8EE-BDA7-642D-58FE0B89E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6D3555-3D49-8671-1EB7-054E2C3AD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A0DD99-CAA1-BDB5-716B-7990CE2D83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488B98B-BC15-6461-C2D0-DB2085DC38AD}"/>
              </a:ext>
            </a:extLst>
          </p:cNvPr>
          <p:cNvSpPr>
            <a:spLocks noGrp="1"/>
          </p:cNvSpPr>
          <p:nvPr>
            <p:ph type="sldNum" sz="quarter" idx="5"/>
          </p:nvPr>
        </p:nvSpPr>
        <p:spPr/>
        <p:txBody>
          <a:bodyPr/>
          <a:lstStyle/>
          <a:p>
            <a:fld id="{23F9C45F-33F7-4DF4-9895-6414ADD15CC1}" type="slidenum">
              <a:rPr lang="en-GB" smtClean="0"/>
              <a:t>41</a:t>
            </a:fld>
            <a:endParaRPr lang="en-GB"/>
          </a:p>
        </p:txBody>
      </p:sp>
    </p:spTree>
    <p:extLst>
      <p:ext uri="{BB962C8B-B14F-4D97-AF65-F5344CB8AC3E}">
        <p14:creationId xmlns:p14="http://schemas.microsoft.com/office/powerpoint/2010/main" val="2812765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E595-2833-EFF7-11E9-FD465805A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AC6B-9CE5-6778-4BC7-B54C48C6F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0C83E-6D5B-0BB3-DFEB-EEF9AAD713F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E40625-7C4D-C375-880E-49B3FF03EF7F}"/>
              </a:ext>
            </a:extLst>
          </p:cNvPr>
          <p:cNvSpPr>
            <a:spLocks noGrp="1"/>
          </p:cNvSpPr>
          <p:nvPr>
            <p:ph type="sldNum" sz="quarter" idx="5"/>
          </p:nvPr>
        </p:nvSpPr>
        <p:spPr/>
        <p:txBody>
          <a:bodyPr/>
          <a:lstStyle/>
          <a:p>
            <a:fld id="{23F9C45F-33F7-4DF4-9895-6414ADD15CC1}" type="slidenum">
              <a:rPr lang="en-GB" smtClean="0"/>
              <a:t>42</a:t>
            </a:fld>
            <a:endParaRPr lang="en-GB"/>
          </a:p>
        </p:txBody>
      </p:sp>
    </p:spTree>
    <p:extLst>
      <p:ext uri="{BB962C8B-B14F-4D97-AF65-F5344CB8AC3E}">
        <p14:creationId xmlns:p14="http://schemas.microsoft.com/office/powerpoint/2010/main" val="26773574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30A98-BCE2-3E4B-1B63-FF724CA91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13B38-EF44-36A3-3D2C-AD458AE1F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13B97-C585-21C2-DF28-0A54B15E8C4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0779E3-F577-7213-BFC7-FD4AE71CE669}"/>
              </a:ext>
            </a:extLst>
          </p:cNvPr>
          <p:cNvSpPr>
            <a:spLocks noGrp="1"/>
          </p:cNvSpPr>
          <p:nvPr>
            <p:ph type="sldNum" sz="quarter" idx="5"/>
          </p:nvPr>
        </p:nvSpPr>
        <p:spPr/>
        <p:txBody>
          <a:bodyPr/>
          <a:lstStyle/>
          <a:p>
            <a:fld id="{23F9C45F-33F7-4DF4-9895-6414ADD15CC1}" type="slidenum">
              <a:rPr lang="en-GB" smtClean="0"/>
              <a:t>43</a:t>
            </a:fld>
            <a:endParaRPr lang="en-GB"/>
          </a:p>
        </p:txBody>
      </p:sp>
    </p:spTree>
    <p:extLst>
      <p:ext uri="{BB962C8B-B14F-4D97-AF65-F5344CB8AC3E}">
        <p14:creationId xmlns:p14="http://schemas.microsoft.com/office/powerpoint/2010/main" val="263801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B6194-0312-C866-4E7F-587DE7261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E12E60-BF94-9B39-E5C5-A594E42A2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8820A-D052-4F12-165D-301BC7D1A41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00DA15-0935-EEF8-81CC-64E3B9C51479}"/>
              </a:ext>
            </a:extLst>
          </p:cNvPr>
          <p:cNvSpPr>
            <a:spLocks noGrp="1"/>
          </p:cNvSpPr>
          <p:nvPr>
            <p:ph type="sldNum" sz="quarter" idx="5"/>
          </p:nvPr>
        </p:nvSpPr>
        <p:spPr/>
        <p:txBody>
          <a:bodyPr/>
          <a:lstStyle/>
          <a:p>
            <a:fld id="{23F9C45F-33F7-4DF4-9895-6414ADD15CC1}" type="slidenum">
              <a:rPr lang="en-GB" smtClean="0"/>
              <a:t>12</a:t>
            </a:fld>
            <a:endParaRPr lang="en-GB"/>
          </a:p>
        </p:txBody>
      </p:sp>
    </p:spTree>
    <p:extLst>
      <p:ext uri="{BB962C8B-B14F-4D97-AF65-F5344CB8AC3E}">
        <p14:creationId xmlns:p14="http://schemas.microsoft.com/office/powerpoint/2010/main" val="343124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F5C23-D1A1-CC12-784B-4915E6148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75203-FDCB-1223-CBB0-082B9E70A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E6979-DC8F-EBF5-7C93-1CABC44328A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439560B-30EF-FA33-EC31-A9C35AC9161C}"/>
              </a:ext>
            </a:extLst>
          </p:cNvPr>
          <p:cNvSpPr>
            <a:spLocks noGrp="1"/>
          </p:cNvSpPr>
          <p:nvPr>
            <p:ph type="sldNum" sz="quarter" idx="5"/>
          </p:nvPr>
        </p:nvSpPr>
        <p:spPr/>
        <p:txBody>
          <a:bodyPr/>
          <a:lstStyle/>
          <a:p>
            <a:fld id="{23F9C45F-33F7-4DF4-9895-6414ADD15CC1}" type="slidenum">
              <a:rPr lang="en-GB" smtClean="0"/>
              <a:t>13</a:t>
            </a:fld>
            <a:endParaRPr lang="en-GB"/>
          </a:p>
        </p:txBody>
      </p:sp>
    </p:spTree>
    <p:extLst>
      <p:ext uri="{BB962C8B-B14F-4D97-AF65-F5344CB8AC3E}">
        <p14:creationId xmlns:p14="http://schemas.microsoft.com/office/powerpoint/2010/main" val="340614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91344-D4C9-F56B-BB56-89EA8E883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20205-3D06-54A0-4C8D-6225E3517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05E79-DE42-64CD-F625-EBD15AD062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84D00D0-55BB-4314-8994-00568003D87E}"/>
              </a:ext>
            </a:extLst>
          </p:cNvPr>
          <p:cNvSpPr>
            <a:spLocks noGrp="1"/>
          </p:cNvSpPr>
          <p:nvPr>
            <p:ph type="sldNum" sz="quarter" idx="5"/>
          </p:nvPr>
        </p:nvSpPr>
        <p:spPr/>
        <p:txBody>
          <a:bodyPr/>
          <a:lstStyle/>
          <a:p>
            <a:fld id="{23F9C45F-33F7-4DF4-9895-6414ADD15CC1}" type="slidenum">
              <a:rPr lang="en-GB" smtClean="0"/>
              <a:t>14</a:t>
            </a:fld>
            <a:endParaRPr lang="en-GB"/>
          </a:p>
        </p:txBody>
      </p:sp>
    </p:spTree>
    <p:extLst>
      <p:ext uri="{BB962C8B-B14F-4D97-AF65-F5344CB8AC3E}">
        <p14:creationId xmlns:p14="http://schemas.microsoft.com/office/powerpoint/2010/main" val="3634556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7FDBA-88A1-2009-F147-D7585E9133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B021A-8A86-7937-3B14-8FB381E15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6B6B4-65AB-65BB-D39D-9C56026568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852378-A80F-5654-96B1-E9529A21EA5B}"/>
              </a:ext>
            </a:extLst>
          </p:cNvPr>
          <p:cNvSpPr>
            <a:spLocks noGrp="1"/>
          </p:cNvSpPr>
          <p:nvPr>
            <p:ph type="sldNum" sz="quarter" idx="5"/>
          </p:nvPr>
        </p:nvSpPr>
        <p:spPr/>
        <p:txBody>
          <a:bodyPr/>
          <a:lstStyle/>
          <a:p>
            <a:fld id="{23F9C45F-33F7-4DF4-9895-6414ADD15CC1}" type="slidenum">
              <a:rPr lang="en-GB" smtClean="0"/>
              <a:t>15</a:t>
            </a:fld>
            <a:endParaRPr lang="en-GB"/>
          </a:p>
        </p:txBody>
      </p:sp>
    </p:spTree>
    <p:extLst>
      <p:ext uri="{BB962C8B-B14F-4D97-AF65-F5344CB8AC3E}">
        <p14:creationId xmlns:p14="http://schemas.microsoft.com/office/powerpoint/2010/main" val="993338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5158F-0A5C-4360-A7F6-FFBD68E7E3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EA211-8153-06B8-AAD9-597EB01B3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D5F75-06FE-ECBE-ED10-9A8CD3A486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F0E4384-F18A-3832-3310-94AEB03DB389}"/>
              </a:ext>
            </a:extLst>
          </p:cNvPr>
          <p:cNvSpPr>
            <a:spLocks noGrp="1"/>
          </p:cNvSpPr>
          <p:nvPr>
            <p:ph type="sldNum" sz="quarter" idx="5"/>
          </p:nvPr>
        </p:nvSpPr>
        <p:spPr/>
        <p:txBody>
          <a:bodyPr/>
          <a:lstStyle/>
          <a:p>
            <a:fld id="{23F9C45F-33F7-4DF4-9895-6414ADD15CC1}" type="slidenum">
              <a:rPr lang="en-GB" smtClean="0"/>
              <a:t>16</a:t>
            </a:fld>
            <a:endParaRPr lang="en-GB"/>
          </a:p>
        </p:txBody>
      </p:sp>
    </p:spTree>
    <p:extLst>
      <p:ext uri="{BB962C8B-B14F-4D97-AF65-F5344CB8AC3E}">
        <p14:creationId xmlns:p14="http://schemas.microsoft.com/office/powerpoint/2010/main" val="132837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3ED93-CC63-2639-F8A2-8671AD6B2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8DCC1D-97FA-D3A8-CE74-3AC0686BD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A91B6D-D7B3-EFC5-5CF6-7C8CB9C4316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64BD37A-89BE-72B1-4CBC-204BD74EB4ED}"/>
              </a:ext>
            </a:extLst>
          </p:cNvPr>
          <p:cNvSpPr>
            <a:spLocks noGrp="1"/>
          </p:cNvSpPr>
          <p:nvPr>
            <p:ph type="sldNum" sz="quarter" idx="5"/>
          </p:nvPr>
        </p:nvSpPr>
        <p:spPr/>
        <p:txBody>
          <a:bodyPr/>
          <a:lstStyle/>
          <a:p>
            <a:fld id="{23F9C45F-33F7-4DF4-9895-6414ADD15CC1}" type="slidenum">
              <a:rPr lang="en-GB" smtClean="0"/>
              <a:t>17</a:t>
            </a:fld>
            <a:endParaRPr lang="en-GB"/>
          </a:p>
        </p:txBody>
      </p:sp>
    </p:spTree>
    <p:extLst>
      <p:ext uri="{BB962C8B-B14F-4D97-AF65-F5344CB8AC3E}">
        <p14:creationId xmlns:p14="http://schemas.microsoft.com/office/powerpoint/2010/main" val="1749104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A9C5A-95B3-2FCA-E92F-25AC45932A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97AE30-5E04-4267-28B8-3804BAC3B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7CE7C5-4BAB-090A-58C5-EB48A1F83744}"/>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5" name="Footer Placeholder 4">
            <a:extLst>
              <a:ext uri="{FF2B5EF4-FFF2-40B4-BE49-F238E27FC236}">
                <a16:creationId xmlns:a16="http://schemas.microsoft.com/office/drawing/2014/main" id="{77B297CF-2B65-A8FA-352A-A4AA51314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18D9CC-5F84-C6C0-5A81-349D975317D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53435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4D99F-AAE8-3A55-7779-C79F15AC89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BBD47C-1746-1114-1251-A43423FC79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82FF57-06A5-0575-857E-9EFE7E961F6B}"/>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5" name="Footer Placeholder 4">
            <a:extLst>
              <a:ext uri="{FF2B5EF4-FFF2-40B4-BE49-F238E27FC236}">
                <a16:creationId xmlns:a16="http://schemas.microsoft.com/office/drawing/2014/main" id="{57545A95-784A-19AC-6E45-BF44ABA10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26ED3B-419D-CF47-1659-EF038E530BE7}"/>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45878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33D0DC-93E4-AB40-2C38-EBEAC366C5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86718-BE5C-6D96-AA96-92243AB8F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C3A6E8-C151-6439-DB30-C9CBACDB1862}"/>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5" name="Footer Placeholder 4">
            <a:extLst>
              <a:ext uri="{FF2B5EF4-FFF2-40B4-BE49-F238E27FC236}">
                <a16:creationId xmlns:a16="http://schemas.microsoft.com/office/drawing/2014/main" id="{38F3B3FC-BD96-A3B7-DF2A-2D40AE662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6CE6EA-5FD3-3F1C-8B02-E5F390423566}"/>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2759106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CDD1-ADA5-1FE9-FE82-C930C2253F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DABF2B6-8C85-87B4-05FE-99E5EC7A80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90A6D5-2E6C-78A3-141B-71E9C05DC5F7}"/>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5" name="Footer Placeholder 4">
            <a:extLst>
              <a:ext uri="{FF2B5EF4-FFF2-40B4-BE49-F238E27FC236}">
                <a16:creationId xmlns:a16="http://schemas.microsoft.com/office/drawing/2014/main" id="{65F5084F-881A-0B49-2471-700BFE1F87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C2CBEB-F098-B995-0B47-935AAA2C692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126228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E28C-B439-EC58-2DCC-72445527D8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6454F7-CAA7-F654-A939-97992E4EA9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34DAA-0938-2C76-40BC-A4FE0D65555C}"/>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5" name="Footer Placeholder 4">
            <a:extLst>
              <a:ext uri="{FF2B5EF4-FFF2-40B4-BE49-F238E27FC236}">
                <a16:creationId xmlns:a16="http://schemas.microsoft.com/office/drawing/2014/main" id="{87C641C1-9F43-525C-0A2D-C0A5816D2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39E148-4E65-ACC9-2116-042B7E1CEF85}"/>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359365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80CA-B619-5D5F-4CC3-A4B4B50E30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7DBFBE-ABF0-320B-BDC9-97F1F3575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9F63E1-91D1-D66A-1264-E778C3F08B81}"/>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5" name="Footer Placeholder 4">
            <a:extLst>
              <a:ext uri="{FF2B5EF4-FFF2-40B4-BE49-F238E27FC236}">
                <a16:creationId xmlns:a16="http://schemas.microsoft.com/office/drawing/2014/main" id="{CCE1F7BD-67E5-0B1C-D17F-65457FC0AC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76E19B-E413-C930-E569-C3ABA9286A1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105164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B0EC0-EE20-81F3-DC2C-50F5F9A1DF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59A06B-F86F-6CC2-1376-DD403F94AE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2FC334-5F0B-F7AB-9550-3E5E901A96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82A84F0-59DA-31FC-B371-B4F6888541E6}"/>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6" name="Footer Placeholder 5">
            <a:extLst>
              <a:ext uri="{FF2B5EF4-FFF2-40B4-BE49-F238E27FC236}">
                <a16:creationId xmlns:a16="http://schemas.microsoft.com/office/drawing/2014/main" id="{09A90717-C85E-8F9D-0C6D-DD05F0FA5D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AC314-77AC-55E2-8C41-76A6AB1EAF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608677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27DB-6CCD-8021-529A-05B14B936AB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30D5E6-A700-DBD0-5815-B3FC1847F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30AC2-D8A4-392B-5EC5-EFE7C9DFFE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6B23AC-206D-37EB-7170-BAC7A76F8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0ED9B1-D5F3-C8BF-E394-BAF167D5B1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B577D1-9F9E-5302-6F49-ED1623B97A22}"/>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8" name="Footer Placeholder 7">
            <a:extLst>
              <a:ext uri="{FF2B5EF4-FFF2-40B4-BE49-F238E27FC236}">
                <a16:creationId xmlns:a16="http://schemas.microsoft.com/office/drawing/2014/main" id="{E548182D-5787-FDEF-C6A2-4C781A16FCB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D729CB-D1D5-E033-3DEF-165FC70D8A4C}"/>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682672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0EE7-12F1-1444-4B15-6591F4F6842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649A5E-C36F-E739-C000-1FED2B3897D4}"/>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4" name="Footer Placeholder 3">
            <a:extLst>
              <a:ext uri="{FF2B5EF4-FFF2-40B4-BE49-F238E27FC236}">
                <a16:creationId xmlns:a16="http://schemas.microsoft.com/office/drawing/2014/main" id="{B652F569-E928-530D-2984-9C65B5E6D6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310454-AB93-414A-5701-828F2EB6FC5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41939957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B1544-5F95-DCBC-9126-6AE96903D72B}"/>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3" name="Footer Placeholder 2">
            <a:extLst>
              <a:ext uri="{FF2B5EF4-FFF2-40B4-BE49-F238E27FC236}">
                <a16:creationId xmlns:a16="http://schemas.microsoft.com/office/drawing/2014/main" id="{19A0F80E-B231-7A84-2276-0CA019E4F4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23D2034-D5C1-D0F1-4E16-174465EC36BF}"/>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329400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FAA2-5C00-2E7A-CB0E-9EF4F9E60C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3FDBA-BDC7-3C39-8314-80A84AFB53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24C3F1D-B122-D3BC-6E28-1FC98174B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8137CB-2A63-BDC4-D05A-5F985731785D}"/>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6" name="Footer Placeholder 5">
            <a:extLst>
              <a:ext uri="{FF2B5EF4-FFF2-40B4-BE49-F238E27FC236}">
                <a16:creationId xmlns:a16="http://schemas.microsoft.com/office/drawing/2014/main" id="{C78D2D1E-94B4-6605-30A7-33C41B98ED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3D69DC-D2B2-BFE8-6A5C-6863963DFB89}"/>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102117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20AE0-F933-0A51-6218-316765B028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A1F07B-4358-C96C-34CD-221F05396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0DF29-2540-566E-A0D5-CBB87561F0D9}"/>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5" name="Footer Placeholder 4">
            <a:extLst>
              <a:ext uri="{FF2B5EF4-FFF2-40B4-BE49-F238E27FC236}">
                <a16:creationId xmlns:a16="http://schemas.microsoft.com/office/drawing/2014/main" id="{ED08FE05-D055-02E0-7D2A-D9649763F4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0F979-ACC3-FDEF-6D35-F1122462AEB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23819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C4B9-B27E-7174-71E7-C8D38EE23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A51CAC-7B78-4778-49DB-C00D9752E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B57D29-2A47-AE6C-45E6-D62029DE5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A735E0-0606-A2A1-601B-CBF0CA4E7C3B}"/>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6" name="Footer Placeholder 5">
            <a:extLst>
              <a:ext uri="{FF2B5EF4-FFF2-40B4-BE49-F238E27FC236}">
                <a16:creationId xmlns:a16="http://schemas.microsoft.com/office/drawing/2014/main" id="{BBB37C4D-8BD9-0316-8086-53E717694D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3DBD9C-D1A1-5533-D143-F6DD674C8156}"/>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264795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7D569-D968-7654-E1DD-52BE79EFAF9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15881A-90A4-517A-2326-05EAD63CA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6D6B7-A7BE-D1EA-EE93-8812DAB93F92}"/>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5" name="Footer Placeholder 4">
            <a:extLst>
              <a:ext uri="{FF2B5EF4-FFF2-40B4-BE49-F238E27FC236}">
                <a16:creationId xmlns:a16="http://schemas.microsoft.com/office/drawing/2014/main" id="{3CB9F6E9-6DBE-C9ED-75DA-798712AFD6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220872-FF9E-E70F-C914-1D3BCDD90C77}"/>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957641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1174A-C8CD-AA73-82FB-8BFDA24626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1EBDB3-15A4-C0AA-1222-984C47A2D3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E63E-6D95-E9A8-6BE7-27C36A459686}"/>
              </a:ext>
            </a:extLst>
          </p:cNvPr>
          <p:cNvSpPr>
            <a:spLocks noGrp="1"/>
          </p:cNvSpPr>
          <p:nvPr>
            <p:ph type="dt" sz="half" idx="10"/>
          </p:nvPr>
        </p:nvSpPr>
        <p:spPr/>
        <p:txBody>
          <a:bodyPr/>
          <a:lstStyle/>
          <a:p>
            <a:fld id="{422CD493-6AF5-4CAF-B66A-EB78D60A1F7A}" type="datetimeFigureOut">
              <a:rPr lang="en-GB" smtClean="0"/>
              <a:t>28/04/2025</a:t>
            </a:fld>
            <a:endParaRPr lang="en-GB"/>
          </a:p>
        </p:txBody>
      </p:sp>
      <p:sp>
        <p:nvSpPr>
          <p:cNvPr id="5" name="Footer Placeholder 4">
            <a:extLst>
              <a:ext uri="{FF2B5EF4-FFF2-40B4-BE49-F238E27FC236}">
                <a16:creationId xmlns:a16="http://schemas.microsoft.com/office/drawing/2014/main" id="{78B25BB0-B1F3-5345-174B-6D86CB46CD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7965D9-F048-B01A-FAED-018AC147F4B0}"/>
              </a:ext>
            </a:extLst>
          </p:cNvPr>
          <p:cNvSpPr>
            <a:spLocks noGrp="1"/>
          </p:cNvSpPr>
          <p:nvPr>
            <p:ph type="sldNum" sz="quarter" idx="12"/>
          </p:nvPr>
        </p:nvSpPr>
        <p:spPr/>
        <p:txBody>
          <a:bodyPr/>
          <a:lstStyle/>
          <a:p>
            <a:fld id="{A8A0699C-1DB4-4CD0-BEE1-E0632A43E2FE}" type="slidenum">
              <a:rPr lang="en-GB" smtClean="0"/>
              <a:t>‹#›</a:t>
            </a:fld>
            <a:endParaRPr lang="en-GB"/>
          </a:p>
        </p:txBody>
      </p:sp>
    </p:spTree>
    <p:extLst>
      <p:ext uri="{BB962C8B-B14F-4D97-AF65-F5344CB8AC3E}">
        <p14:creationId xmlns:p14="http://schemas.microsoft.com/office/powerpoint/2010/main" val="233139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D047-E345-1F59-F358-DAB406F2BEB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79ACD86-7C10-E3C6-969F-EFF6DFD76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D63F814-564D-89F5-B4CF-8FCA686E0C54}"/>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5" name="Footer Placeholder 4">
            <a:extLst>
              <a:ext uri="{FF2B5EF4-FFF2-40B4-BE49-F238E27FC236}">
                <a16:creationId xmlns:a16="http://schemas.microsoft.com/office/drawing/2014/main" id="{3286F03A-4264-A4D1-1BA1-AC673CACE8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D13873-1533-42CD-B8B6-10440C91646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09678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9D1BD-E3FC-0324-BF39-A6E6EFB9EA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EDB220-5773-7B09-EA9A-BBCDC564E6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0880A-FB07-7657-52AA-C5E4F9AECDD0}"/>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5" name="Footer Placeholder 4">
            <a:extLst>
              <a:ext uri="{FF2B5EF4-FFF2-40B4-BE49-F238E27FC236}">
                <a16:creationId xmlns:a16="http://schemas.microsoft.com/office/drawing/2014/main" id="{8E57EFFD-791F-C9E5-D522-D7651A0C6E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616FB-DBBD-A636-C69C-10197E30E85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7157772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0779-F9E1-E5A9-E97C-729D55A058B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1CA39EA-BFBE-AC1E-0373-661A0BFFC4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B40CDC3-925D-6CDD-AAC1-8B9F8FFBA3DB}"/>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5" name="Footer Placeholder 4">
            <a:extLst>
              <a:ext uri="{FF2B5EF4-FFF2-40B4-BE49-F238E27FC236}">
                <a16:creationId xmlns:a16="http://schemas.microsoft.com/office/drawing/2014/main" id="{1C7702C5-906D-4013-48C4-7AB16FA0EC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EEAF29-5508-D9EC-EB7D-189D8883EAF6}"/>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59446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89822-1FAB-D94A-2126-57DDC05574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B1D70E-E78A-6B25-26A1-85D2C6C880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9F4A9-06DB-7D29-61ED-9CA8B37B8D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7B883D-31D5-53F4-F9EF-1404F9F10BF6}"/>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6" name="Footer Placeholder 5">
            <a:extLst>
              <a:ext uri="{FF2B5EF4-FFF2-40B4-BE49-F238E27FC236}">
                <a16:creationId xmlns:a16="http://schemas.microsoft.com/office/drawing/2014/main" id="{ABCBD423-C15D-A92D-A8D0-7E13AE804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11D563-659F-82FD-99D2-7C170AFA2921}"/>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383776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EA14-8561-B424-5D66-16A935B47C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7BDC96-F735-F929-0419-F58E1A727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1B6C06-62B4-D298-FE42-28AFC12F10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64F1FE-BA7E-3567-47CB-FD4A84E5D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2BF235-1FB3-062B-5414-5579D5BBB8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6DFD1BF-F3C4-1594-694C-6C296CD36CF8}"/>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8" name="Footer Placeholder 7">
            <a:extLst>
              <a:ext uri="{FF2B5EF4-FFF2-40B4-BE49-F238E27FC236}">
                <a16:creationId xmlns:a16="http://schemas.microsoft.com/office/drawing/2014/main" id="{E1F5464D-13D8-F689-769B-F68E24846B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69D94D-D4A5-0D2D-BA82-EC21CC970F57}"/>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5778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370A-80DD-5390-D218-D42DE9F21C2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437D61-4C93-16B1-CEA0-907698103DFF}"/>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4" name="Footer Placeholder 3">
            <a:extLst>
              <a:ext uri="{FF2B5EF4-FFF2-40B4-BE49-F238E27FC236}">
                <a16:creationId xmlns:a16="http://schemas.microsoft.com/office/drawing/2014/main" id="{4F79BF9F-8BAE-C107-B0A3-37A89B04213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6BD3E99-C176-DD38-0AA9-A0206434DDDF}"/>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588318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C437-B067-B0B0-25D9-7E7B8B67F6C5}"/>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3" name="Footer Placeholder 2">
            <a:extLst>
              <a:ext uri="{FF2B5EF4-FFF2-40B4-BE49-F238E27FC236}">
                <a16:creationId xmlns:a16="http://schemas.microsoft.com/office/drawing/2014/main" id="{1430D469-F792-BB6E-8945-40E39BDB8B4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99CB6F-EA83-8AF0-D611-6EBBDE1EB494}"/>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058006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4C34-39BD-1A1D-2E6B-A2D6FD8E49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0F2274B-3A86-257D-47F8-BEBA55A30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18B3C8-D69A-850E-3FEC-A5989CAEE579}"/>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5" name="Footer Placeholder 4">
            <a:extLst>
              <a:ext uri="{FF2B5EF4-FFF2-40B4-BE49-F238E27FC236}">
                <a16:creationId xmlns:a16="http://schemas.microsoft.com/office/drawing/2014/main" id="{844470FC-1DA1-CAAE-1F90-44C8821869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CEA39-B7C6-45AC-3FAB-87AFA4A4CDFD}"/>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53814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A9AC-2443-BAAF-75FA-7C5556BEB4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50E11E-336F-CA5C-745C-1E881D68D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B97855-F185-0047-749C-4893DB8E4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C7A329-A305-8EC7-FBC4-5A1B9AD3CDDE}"/>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6" name="Footer Placeholder 5">
            <a:extLst>
              <a:ext uri="{FF2B5EF4-FFF2-40B4-BE49-F238E27FC236}">
                <a16:creationId xmlns:a16="http://schemas.microsoft.com/office/drawing/2014/main" id="{52589573-CAAE-D8DE-76DC-0917A3C247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53841D-05FD-F611-5FCC-1B020C50E2BC}"/>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09765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20FEE-FA53-0F2B-C46B-8EF17C3E8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BA9418-D5D0-EBCE-9771-15511E145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6AF1EA-339B-EDF9-EC1C-532D03BEC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EE2D04-1BCD-EE9E-9034-BDCCB7493B34}"/>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6" name="Footer Placeholder 5">
            <a:extLst>
              <a:ext uri="{FF2B5EF4-FFF2-40B4-BE49-F238E27FC236}">
                <a16:creationId xmlns:a16="http://schemas.microsoft.com/office/drawing/2014/main" id="{489DBB2B-725E-D6B5-C527-D8DDED6633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8715C0D-002D-8432-ABB8-3AB03AE6E39B}"/>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23438246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788C-8205-A042-034F-A6B454B81C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CB143C2-1C09-A9DE-354C-9EC4D21107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84703-B534-8EF4-1835-99DB14A64EDA}"/>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5" name="Footer Placeholder 4">
            <a:extLst>
              <a:ext uri="{FF2B5EF4-FFF2-40B4-BE49-F238E27FC236}">
                <a16:creationId xmlns:a16="http://schemas.microsoft.com/office/drawing/2014/main" id="{16DA7779-0088-3685-6A9F-98D8474965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A22181-68CC-E9BD-551A-706656D4C9B8}"/>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1968359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454DC-3E86-08A2-A943-8B12844175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341F93-30C0-222D-B323-C1DF2CC55D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B29761-09B7-E5FF-F7C6-0EC2A5D9E026}"/>
              </a:ext>
            </a:extLst>
          </p:cNvPr>
          <p:cNvSpPr>
            <a:spLocks noGrp="1"/>
          </p:cNvSpPr>
          <p:nvPr>
            <p:ph type="dt" sz="half" idx="10"/>
          </p:nvPr>
        </p:nvSpPr>
        <p:spPr/>
        <p:txBody>
          <a:bodyPr/>
          <a:lstStyle/>
          <a:p>
            <a:fld id="{3DCBF87A-EAD2-4CAA-B8B1-DC2A53D36D40}" type="datetimeFigureOut">
              <a:rPr lang="en-GB" smtClean="0"/>
              <a:t>28/04/2025</a:t>
            </a:fld>
            <a:endParaRPr lang="en-GB"/>
          </a:p>
        </p:txBody>
      </p:sp>
      <p:sp>
        <p:nvSpPr>
          <p:cNvPr id="5" name="Footer Placeholder 4">
            <a:extLst>
              <a:ext uri="{FF2B5EF4-FFF2-40B4-BE49-F238E27FC236}">
                <a16:creationId xmlns:a16="http://schemas.microsoft.com/office/drawing/2014/main" id="{8189CB1B-701E-E3BE-96D4-7781275F25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472EC0-6E42-6921-B067-869E362B4FAA}"/>
              </a:ext>
            </a:extLst>
          </p:cNvPr>
          <p:cNvSpPr>
            <a:spLocks noGrp="1"/>
          </p:cNvSpPr>
          <p:nvPr>
            <p:ph type="sldNum" sz="quarter" idx="12"/>
          </p:nvPr>
        </p:nvSpPr>
        <p:spPr/>
        <p:txBody>
          <a:bodyPr/>
          <a:lstStyle/>
          <a:p>
            <a:fld id="{2A820F5F-49FC-4857-A483-8B818F895119}" type="slidenum">
              <a:rPr lang="en-GB" smtClean="0"/>
              <a:t>‹#›</a:t>
            </a:fld>
            <a:endParaRPr lang="en-GB"/>
          </a:p>
        </p:txBody>
      </p:sp>
    </p:spTree>
    <p:extLst>
      <p:ext uri="{BB962C8B-B14F-4D97-AF65-F5344CB8AC3E}">
        <p14:creationId xmlns:p14="http://schemas.microsoft.com/office/powerpoint/2010/main" val="3204511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3E9C-253F-3966-448E-361FB6F10AF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05FD3F4-C4F4-5BC7-4E5F-245CD96EFD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7616F7D-B9B0-E06C-3185-02864B5F62BE}"/>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1473E7F6-4063-7756-C198-0CEC10DB17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01A6C-A654-387F-081F-8C14AE89F8BC}"/>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2115180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DE69A-03C5-C5D4-1102-A619C5E916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6EFF19-492B-9B43-F9D7-2B0CA0784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DCEA52-CDB0-66A0-D650-4C5BE3703C37}"/>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726F664D-E345-06A0-725D-6AD9AA437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83A2BC-CD8D-BCBB-AC3F-0893890A2753}"/>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3940279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57B81-1508-E0EF-E3F1-EFEACE8A7A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E41E99-36FC-6D23-5E32-14194E6071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95FEC8-5678-8389-2371-42A6E1C0342E}"/>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4BCC7A2B-BF4E-38D7-7F08-205CC7BC73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9F9E9B-87D6-C9FF-9840-94DFAE1B7D52}"/>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978828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7DCE6-7008-23F9-6C7D-AC2E2E14E7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CB06CA-562F-284E-A422-A0FDA9D193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EADE33-EBBA-CB15-35C0-27B292D8A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699095-8E43-6EE3-340A-34E90A578902}"/>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6" name="Footer Placeholder 5">
            <a:extLst>
              <a:ext uri="{FF2B5EF4-FFF2-40B4-BE49-F238E27FC236}">
                <a16:creationId xmlns:a16="http://schemas.microsoft.com/office/drawing/2014/main" id="{01A76970-6408-4F03-2744-E676AAC5F9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FE4008-5D65-DA43-8881-7668B39BEB92}"/>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4148335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9C57-105C-5768-6B89-05BFDDB804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9F34EE-FCA1-44EB-3123-62B4DBBE6A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492C0A-BD21-714E-9E2D-41A4E7D1C1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B33684-D658-2C99-3806-A78D5B2D0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9C4A4D-CBCA-2421-BDEC-1BA30236F2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67AA1C-92A1-D58F-FE26-287AAB0A7D03}"/>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8" name="Footer Placeholder 7">
            <a:extLst>
              <a:ext uri="{FF2B5EF4-FFF2-40B4-BE49-F238E27FC236}">
                <a16:creationId xmlns:a16="http://schemas.microsoft.com/office/drawing/2014/main" id="{CB069860-8762-3946-7814-FDF7B19233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A8B94E-7751-920A-F812-C7475AD79BE3}"/>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8741546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DD84-3979-961E-00A3-F0ECB8B6DFE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BC9B6C-BAA4-BF7A-82DF-D69C4BF1BB2B}"/>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4" name="Footer Placeholder 3">
            <a:extLst>
              <a:ext uri="{FF2B5EF4-FFF2-40B4-BE49-F238E27FC236}">
                <a16:creationId xmlns:a16="http://schemas.microsoft.com/office/drawing/2014/main" id="{A13321C7-352D-8F34-3EBF-58311B161A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449CB6F-2BDD-4C6E-A9D3-022E5B8C6CD7}"/>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3424705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1999-ABD5-3966-3CE0-77BDD7E44A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311ADF-8FBC-65B4-9CB3-4983B01DB3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67B297-C445-326C-6B71-8A054931C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DFB871-8AE7-E584-2772-2A2BEE461440}"/>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6" name="Footer Placeholder 5">
            <a:extLst>
              <a:ext uri="{FF2B5EF4-FFF2-40B4-BE49-F238E27FC236}">
                <a16:creationId xmlns:a16="http://schemas.microsoft.com/office/drawing/2014/main" id="{4613D22F-2710-FFE3-B0F4-7BCCC49AB1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103DB4-F9BA-2D9B-0DB7-592094B6F1C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4012535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7F211-D34E-385C-ED0B-EAF10FBA199A}"/>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3" name="Footer Placeholder 2">
            <a:extLst>
              <a:ext uri="{FF2B5EF4-FFF2-40B4-BE49-F238E27FC236}">
                <a16:creationId xmlns:a16="http://schemas.microsoft.com/office/drawing/2014/main" id="{BED9ABFA-86E9-2D9D-C36B-74D5A823ED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B3DCCC-EA6B-5C98-32E8-FAAAB9D4A044}"/>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3766976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9939-C675-1938-59FC-A9DEB0BD65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396C32C-133B-1A48-B18C-BCED4500A3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8A41B5-C4E3-712C-5143-726B4922B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2D84B-2C90-9902-B860-DB5E85D7CF5E}"/>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6" name="Footer Placeholder 5">
            <a:extLst>
              <a:ext uri="{FF2B5EF4-FFF2-40B4-BE49-F238E27FC236}">
                <a16:creationId xmlns:a16="http://schemas.microsoft.com/office/drawing/2014/main" id="{AC560F62-0648-F73B-8CC0-D0652B9699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131886-B9EB-E2A2-AFF6-5A937BCA5772}"/>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4240747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33D8-0142-0949-B069-16803885AD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6D94978-5449-2D61-50C4-DB8F822BC8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1EA3E4-640D-794A-3E22-FE75B2FA5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AC86D-A75D-1981-5137-A256007C468D}"/>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6" name="Footer Placeholder 5">
            <a:extLst>
              <a:ext uri="{FF2B5EF4-FFF2-40B4-BE49-F238E27FC236}">
                <a16:creationId xmlns:a16="http://schemas.microsoft.com/office/drawing/2014/main" id="{77250FF5-EBBE-67D9-CA05-9B3905E466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7327DE-6DE2-EF7C-0253-B0D26F18302F}"/>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2913684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2C7A-F9AF-E6AE-B910-3F2E4F9E0C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4C259DA-AC44-7CAF-5E0D-8A76D49EA0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917D18-D7B7-4EF4-7D50-A7E50AF2D9CF}"/>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151BD447-5ACC-DEF7-82CC-2712961E34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76EF29-818E-8136-7764-0414804EF47B}"/>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2042925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312060-7D70-C17E-E908-1020D2CB3C7F}"/>
              </a:ext>
            </a:extLst>
          </p:cNvPr>
          <p:cNvSpPr>
            <a:spLocks noGrp="1"/>
          </p:cNvSpPr>
          <p:nvPr>
            <p:ph type="title" orient="vert"/>
          </p:nvPr>
        </p:nvSpPr>
        <p:spPr>
          <a:xfrm>
            <a:off x="8724900" y="365125"/>
            <a:ext cx="2628900" cy="5811838"/>
          </a:xfrm>
        </p:spPr>
        <p:txBody>
          <a:bodyPr vert="eaVert"/>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2DE54496-CBA1-5903-B335-B752B57775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8FD073-349C-30B1-70BA-A97D5DDADEA6}"/>
              </a:ext>
            </a:extLst>
          </p:cNvPr>
          <p:cNvSpPr>
            <a:spLocks noGrp="1"/>
          </p:cNvSpPr>
          <p:nvPr>
            <p:ph type="dt" sz="half" idx="10"/>
          </p:nvPr>
        </p:nvSpPr>
        <p:spPr/>
        <p:txBody>
          <a:body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B7D47C71-56F7-36B0-F272-96E9EEA1E2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62CF8-43B9-5100-AFDF-B178B6075148}"/>
              </a:ext>
            </a:extLst>
          </p:cNvPr>
          <p:cNvSpPr>
            <a:spLocks noGrp="1"/>
          </p:cNvSpPr>
          <p:nvPr>
            <p:ph type="sldNum" sz="quarter" idx="12"/>
          </p:nvPr>
        </p:nvSpPr>
        <p:spPr/>
        <p:txBody>
          <a:bodyPr/>
          <a:lstStyle/>
          <a:p>
            <a:fld id="{90C0AC81-4848-4F77-A8E5-D7D0200A1D45}" type="slidenum">
              <a:rPr lang="en-GB" smtClean="0"/>
              <a:t>‹#›</a:t>
            </a:fld>
            <a:endParaRPr lang="en-GB"/>
          </a:p>
        </p:txBody>
      </p:sp>
    </p:spTree>
    <p:extLst>
      <p:ext uri="{BB962C8B-B14F-4D97-AF65-F5344CB8AC3E}">
        <p14:creationId xmlns:p14="http://schemas.microsoft.com/office/powerpoint/2010/main" val="12519681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9E37-9059-2D1F-134C-0D2A810016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F02A18-D907-D105-9E44-20B46ECCF8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55F548-2D83-74AF-FF2B-AD8AD4137A8B}"/>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5" name="Footer Placeholder 4">
            <a:extLst>
              <a:ext uri="{FF2B5EF4-FFF2-40B4-BE49-F238E27FC236}">
                <a16:creationId xmlns:a16="http://schemas.microsoft.com/office/drawing/2014/main" id="{2522D292-3954-8CA8-C7E7-79A84364C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DA661-1371-D71A-A4BC-2C830C261EF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595520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9B86-2D06-17CE-1AF8-135E1CCCEE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9E292B-B6FB-7A6B-D5FC-1C9BB48B4A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32733-423E-A89E-E366-17A8E75A7E04}"/>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5" name="Footer Placeholder 4">
            <a:extLst>
              <a:ext uri="{FF2B5EF4-FFF2-40B4-BE49-F238E27FC236}">
                <a16:creationId xmlns:a16="http://schemas.microsoft.com/office/drawing/2014/main" id="{0B0718E4-5175-E2FC-8C59-33A1A114A3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35F32A-B94C-7AF1-3F3C-297822B7253F}"/>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0284867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1B466-409D-BEE4-27B5-2AFCF38DCA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F73D99E-2F36-0A9A-79AC-FA3565589E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B3ADB-FF0D-3E9C-5AC3-0DF7AB74D4AE}"/>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5" name="Footer Placeholder 4">
            <a:extLst>
              <a:ext uri="{FF2B5EF4-FFF2-40B4-BE49-F238E27FC236}">
                <a16:creationId xmlns:a16="http://schemas.microsoft.com/office/drawing/2014/main" id="{44C34DEE-D2AB-DC0E-21BA-D6D434292A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BAF259-8494-C34E-44F7-6068CD039D63}"/>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936024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BF8-218D-66F3-8CF6-CBBAE9D896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9BE6CC-E10B-62C0-2115-247BC28F59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A10886-98DD-8723-8BC8-CCF63BA799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C23F2F-2206-B79F-59BE-64166635B84E}"/>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6" name="Footer Placeholder 5">
            <a:extLst>
              <a:ext uri="{FF2B5EF4-FFF2-40B4-BE49-F238E27FC236}">
                <a16:creationId xmlns:a16="http://schemas.microsoft.com/office/drawing/2014/main" id="{DE450BA1-AA62-6179-CE51-7CA0B066D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B839AC-0B71-2936-10A4-1F5A0D63596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252471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FD33-9925-C9DD-E7CF-226A09316B3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530142-704B-7C1B-EFDD-5E7606F8D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B3C1D-3C41-8633-ED6B-8F6CFB58D0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71BB6F9-9612-0E5C-1BE8-55142FF08A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00A4C1-F161-E727-2958-7716B5B3F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62C4D1-7C58-182B-C6E6-62A3941A735E}"/>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8" name="Footer Placeholder 7">
            <a:extLst>
              <a:ext uri="{FF2B5EF4-FFF2-40B4-BE49-F238E27FC236}">
                <a16:creationId xmlns:a16="http://schemas.microsoft.com/office/drawing/2014/main" id="{524B435D-ED18-27D3-4132-8EB885256F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F9DF1E-6DF3-A978-431C-B61B9314F234}"/>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607701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04BE-B844-BCDC-D6DB-743920E1B55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A093C-7BB3-D1CE-74BB-ED525112C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5CB373-534A-E25E-0D2D-BBA2C25DD0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ECEBA3-78BA-9B03-F7F6-18E527DCCD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6240CA-4551-29A6-FDAF-B8ED77B70E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F0E340-CFA5-D122-B2BE-7CF7E094FF09}"/>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8" name="Footer Placeholder 7">
            <a:extLst>
              <a:ext uri="{FF2B5EF4-FFF2-40B4-BE49-F238E27FC236}">
                <a16:creationId xmlns:a16="http://schemas.microsoft.com/office/drawing/2014/main" id="{E80A033B-4BD7-1F36-FC9C-4079313256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98F27F-8215-6DFA-4A24-511382484D3E}"/>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7352020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3433-E643-EC6E-0A27-5834C1BE8E3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40EBA4-3628-ACA0-B8D6-2F8C4DD6E138}"/>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4" name="Footer Placeholder 3">
            <a:extLst>
              <a:ext uri="{FF2B5EF4-FFF2-40B4-BE49-F238E27FC236}">
                <a16:creationId xmlns:a16="http://schemas.microsoft.com/office/drawing/2014/main" id="{98270DC8-5ED2-B8C0-3A2D-D702237995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ACBAC0-5213-9807-2B45-946FA18D6A92}"/>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335219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F58F9-0DB4-9CF3-460B-F81D63C3799F}"/>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3" name="Footer Placeholder 2">
            <a:extLst>
              <a:ext uri="{FF2B5EF4-FFF2-40B4-BE49-F238E27FC236}">
                <a16:creationId xmlns:a16="http://schemas.microsoft.com/office/drawing/2014/main" id="{F4C5A66D-90D7-5A2F-23A1-B8520A6F2A8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1AA4CA-E9AA-52A7-52CD-AE298594C8CE}"/>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4071557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54F0-5FBE-C90A-C7A3-59E7A980D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8F9E94-93AD-67ED-7C25-7E2AFDB3A7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DDC08EB-0DE9-1957-2ECE-FDEA25F60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8D25B-471E-D36E-77CF-BE0EDACFF581}"/>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6" name="Footer Placeholder 5">
            <a:extLst>
              <a:ext uri="{FF2B5EF4-FFF2-40B4-BE49-F238E27FC236}">
                <a16:creationId xmlns:a16="http://schemas.microsoft.com/office/drawing/2014/main" id="{D21C1636-94C1-43A8-4404-CE4BC81DF4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C7D9DC-18BC-C1E2-FFE8-0C389AD9996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033902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3202-2479-6883-C597-38E427E0F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C1D6F0-989A-D311-B86B-DE9A1926B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E2D851B-BD0B-9C62-6285-6C08BB5D4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1097F-E575-DC0E-38C3-C2484A5C3C85}"/>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6" name="Footer Placeholder 5">
            <a:extLst>
              <a:ext uri="{FF2B5EF4-FFF2-40B4-BE49-F238E27FC236}">
                <a16:creationId xmlns:a16="http://schemas.microsoft.com/office/drawing/2014/main" id="{6C2F6DF7-1B60-89C8-0247-4CED591EAD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A47848-D209-6A6B-C50A-18CC198E6E78}"/>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35816965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4EF0-89E8-69E4-8CE7-645983EDFC2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E78831-DBCB-35A0-EDF9-B9CC15E467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381833-9DF5-1B94-E56D-BDFF861889A8}"/>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5" name="Footer Placeholder 4">
            <a:extLst>
              <a:ext uri="{FF2B5EF4-FFF2-40B4-BE49-F238E27FC236}">
                <a16:creationId xmlns:a16="http://schemas.microsoft.com/office/drawing/2014/main" id="{DCE2AB35-60F8-17E0-9465-CA6BF3062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26CD8-FBE1-441B-E34B-AEA428E6430D}"/>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2784249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00EB11-3A0E-724D-2E19-6F4C8D2788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8AA17C-14BB-9492-4891-E59B7C3D3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5460FE-3A91-59A6-95BD-B83BDB8D17BA}"/>
              </a:ext>
            </a:extLst>
          </p:cNvPr>
          <p:cNvSpPr>
            <a:spLocks noGrp="1"/>
          </p:cNvSpPr>
          <p:nvPr>
            <p:ph type="dt" sz="half" idx="10"/>
          </p:nvPr>
        </p:nvSpPr>
        <p:spPr/>
        <p:txBody>
          <a:bodyPr/>
          <a:lstStyle/>
          <a:p>
            <a:fld id="{BC9C0193-519E-4C13-B64E-49F316FFC4C8}" type="datetimeFigureOut">
              <a:rPr lang="en-GB" smtClean="0"/>
              <a:t>28/04/2025</a:t>
            </a:fld>
            <a:endParaRPr lang="en-GB"/>
          </a:p>
        </p:txBody>
      </p:sp>
      <p:sp>
        <p:nvSpPr>
          <p:cNvPr id="5" name="Footer Placeholder 4">
            <a:extLst>
              <a:ext uri="{FF2B5EF4-FFF2-40B4-BE49-F238E27FC236}">
                <a16:creationId xmlns:a16="http://schemas.microsoft.com/office/drawing/2014/main" id="{A8AEADF3-0763-37C3-B786-0210A25E29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404B39-4849-20B3-9C91-F04290CBD83A}"/>
              </a:ext>
            </a:extLst>
          </p:cNvPr>
          <p:cNvSpPr>
            <a:spLocks noGrp="1"/>
          </p:cNvSpPr>
          <p:nvPr>
            <p:ph type="sldNum" sz="quarter" idx="12"/>
          </p:nvPr>
        </p:nvSpPr>
        <p:spPr/>
        <p:txBody>
          <a:bodyPr/>
          <a:lstStyle/>
          <a:p>
            <a:fld id="{E822BDF6-D1EC-41EE-9EB1-3CAFB56C424F}" type="slidenum">
              <a:rPr lang="en-GB" smtClean="0"/>
              <a:t>‹#›</a:t>
            </a:fld>
            <a:endParaRPr lang="en-GB"/>
          </a:p>
        </p:txBody>
      </p:sp>
    </p:spTree>
    <p:extLst>
      <p:ext uri="{BB962C8B-B14F-4D97-AF65-F5344CB8AC3E}">
        <p14:creationId xmlns:p14="http://schemas.microsoft.com/office/powerpoint/2010/main" val="141434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2876-6B58-2B20-F279-CDCFA050A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27A6A10-1D9D-077F-2A90-4C133A41D0F8}"/>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4" name="Footer Placeholder 3">
            <a:extLst>
              <a:ext uri="{FF2B5EF4-FFF2-40B4-BE49-F238E27FC236}">
                <a16:creationId xmlns:a16="http://schemas.microsoft.com/office/drawing/2014/main" id="{E33B1AD5-293C-2161-35AE-9A1B73C22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4BF0AED-5B12-213D-EC4B-277EAA7006E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768326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C8CAA-BEE9-5321-F934-0A4F30C0ED0A}"/>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3" name="Footer Placeholder 2">
            <a:extLst>
              <a:ext uri="{FF2B5EF4-FFF2-40B4-BE49-F238E27FC236}">
                <a16:creationId xmlns:a16="http://schemas.microsoft.com/office/drawing/2014/main" id="{4954DBA2-7A42-6BC6-6B5E-B947612159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12D760-95CE-10F2-8702-8CED23566719}"/>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93682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C21DC-F8CA-80E4-4C47-3B701B02C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BCC4E2-0CB9-44C8-DC19-E1152CD35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B3F70D0-49DB-AC85-F34C-9FA9021A53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B51F6-A868-8558-BE66-F6558301E075}"/>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6" name="Footer Placeholder 5">
            <a:extLst>
              <a:ext uri="{FF2B5EF4-FFF2-40B4-BE49-F238E27FC236}">
                <a16:creationId xmlns:a16="http://schemas.microsoft.com/office/drawing/2014/main" id="{9F72F17F-05DB-2B15-F22D-56B80652A8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055990-42EB-EB41-B84F-499500863D4A}"/>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330821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1CDD-7E9A-71C9-2829-1EFFC3D745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7E014E-A897-5192-0267-5B4AC2BDE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54FFD1-E96F-57F7-1C13-33A63468D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2CE0A8-E878-B2D7-3D61-79281AE5F232}"/>
              </a:ext>
            </a:extLst>
          </p:cNvPr>
          <p:cNvSpPr>
            <a:spLocks noGrp="1"/>
          </p:cNvSpPr>
          <p:nvPr>
            <p:ph type="dt" sz="half" idx="10"/>
          </p:nvPr>
        </p:nvSpPr>
        <p:spPr/>
        <p:txBody>
          <a:bodyPr/>
          <a:lstStyle/>
          <a:p>
            <a:fld id="{5301FFD6-EBAC-4AA6-A758-EB0A033FD188}" type="datetimeFigureOut">
              <a:rPr lang="en-GB" smtClean="0"/>
              <a:t>28/04/2025</a:t>
            </a:fld>
            <a:endParaRPr lang="en-GB"/>
          </a:p>
        </p:txBody>
      </p:sp>
      <p:sp>
        <p:nvSpPr>
          <p:cNvPr id="6" name="Footer Placeholder 5">
            <a:extLst>
              <a:ext uri="{FF2B5EF4-FFF2-40B4-BE49-F238E27FC236}">
                <a16:creationId xmlns:a16="http://schemas.microsoft.com/office/drawing/2014/main" id="{53C0770E-DFC7-F34A-190A-CD72CA5265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3FEED2-627D-0D28-2129-82A0B1F00F7F}"/>
              </a:ext>
            </a:extLst>
          </p:cNvPr>
          <p:cNvSpPr>
            <a:spLocks noGrp="1"/>
          </p:cNvSpPr>
          <p:nvPr>
            <p:ph type="sldNum" sz="quarter" idx="12"/>
          </p:nvPr>
        </p:nvSpPr>
        <p:spPr/>
        <p:txBody>
          <a:bodyPr/>
          <a:lstStyle/>
          <a:p>
            <a:fld id="{AAAAE9C5-D224-4D2A-B838-BFF38ADEA015}" type="slidenum">
              <a:rPr lang="en-GB" smtClean="0"/>
              <a:t>‹#›</a:t>
            </a:fld>
            <a:endParaRPr lang="en-GB"/>
          </a:p>
        </p:txBody>
      </p:sp>
    </p:spTree>
    <p:extLst>
      <p:ext uri="{BB962C8B-B14F-4D97-AF65-F5344CB8AC3E}">
        <p14:creationId xmlns:p14="http://schemas.microsoft.com/office/powerpoint/2010/main" val="107964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AC519-22BE-9DAB-8973-7EBFE52AE3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42121-063F-F000-1414-B5A4162E6A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78CC25E7-0623-75C2-986B-1977393286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5301FFD6-EBAC-4AA6-A758-EB0A033FD188}" type="datetimeFigureOut">
              <a:rPr lang="en-GB" smtClean="0"/>
              <a:pPr/>
              <a:t>28/04/2025</a:t>
            </a:fld>
            <a:endParaRPr lang="en-GB" dirty="0"/>
          </a:p>
        </p:txBody>
      </p:sp>
      <p:sp>
        <p:nvSpPr>
          <p:cNvPr id="5" name="Footer Placeholder 4">
            <a:extLst>
              <a:ext uri="{FF2B5EF4-FFF2-40B4-BE49-F238E27FC236}">
                <a16:creationId xmlns:a16="http://schemas.microsoft.com/office/drawing/2014/main" id="{2D2245D2-FE43-CAB2-85B7-6EF085065A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A8AB0B68-56E2-5449-4C56-8D5410E316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AAAE9C5-D224-4D2A-B838-BFF38ADEA015}" type="slidenum">
              <a:rPr lang="en-GB" smtClean="0"/>
              <a:pPr/>
              <a:t>‹#›</a:t>
            </a:fld>
            <a:endParaRPr lang="en-GB" dirty="0"/>
          </a:p>
        </p:txBody>
      </p:sp>
    </p:spTree>
    <p:extLst>
      <p:ext uri="{BB962C8B-B14F-4D97-AF65-F5344CB8AC3E}">
        <p14:creationId xmlns:p14="http://schemas.microsoft.com/office/powerpoint/2010/main" val="68081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A93280-1C12-1E84-3A3C-997201D4D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12D6D16-6947-A781-2323-FE0B2F3D0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86F635B-D363-DF06-D4CD-DC4202289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422CD493-6AF5-4CAF-B66A-EB78D60A1F7A}" type="datetimeFigureOut">
              <a:rPr lang="en-GB" smtClean="0"/>
              <a:pPr/>
              <a:t>28/04/2025</a:t>
            </a:fld>
            <a:endParaRPr lang="en-GB" dirty="0"/>
          </a:p>
        </p:txBody>
      </p:sp>
      <p:sp>
        <p:nvSpPr>
          <p:cNvPr id="5" name="Footer Placeholder 4">
            <a:extLst>
              <a:ext uri="{FF2B5EF4-FFF2-40B4-BE49-F238E27FC236}">
                <a16:creationId xmlns:a16="http://schemas.microsoft.com/office/drawing/2014/main" id="{1AECAB55-0148-77F5-B63F-CFCE394FBA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7DD5FAB0-4B06-7461-9996-57360ED4C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A8A0699C-1DB4-4CD0-BEE1-E0632A43E2FE}" type="slidenum">
              <a:rPr lang="en-GB" smtClean="0"/>
              <a:pPr/>
              <a:t>‹#›</a:t>
            </a:fld>
            <a:endParaRPr lang="en-GB" dirty="0"/>
          </a:p>
        </p:txBody>
      </p:sp>
    </p:spTree>
    <p:extLst>
      <p:ext uri="{BB962C8B-B14F-4D97-AF65-F5344CB8AC3E}">
        <p14:creationId xmlns:p14="http://schemas.microsoft.com/office/powerpoint/2010/main" val="463334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bg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36B032-2A92-6309-2548-3828528BF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8875039-9AC7-3533-9A3E-6E04A8C1DB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086A5D8-C2F2-2D9E-A297-8237D988A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3DCBF87A-EAD2-4CAA-B8B1-DC2A53D36D40}" type="datetimeFigureOut">
              <a:rPr lang="en-GB" smtClean="0"/>
              <a:pPr/>
              <a:t>28/04/2025</a:t>
            </a:fld>
            <a:endParaRPr lang="en-GB" dirty="0"/>
          </a:p>
        </p:txBody>
      </p:sp>
      <p:sp>
        <p:nvSpPr>
          <p:cNvPr id="5" name="Footer Placeholder 4">
            <a:extLst>
              <a:ext uri="{FF2B5EF4-FFF2-40B4-BE49-F238E27FC236}">
                <a16:creationId xmlns:a16="http://schemas.microsoft.com/office/drawing/2014/main" id="{9DEB995F-E702-9EB2-5C03-5FA49A796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E6F01C0-8014-1696-364A-A1E9B47EAE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2A820F5F-49FC-4857-A483-8B818F895119}" type="slidenum">
              <a:rPr lang="en-GB" smtClean="0"/>
              <a:pPr/>
              <a:t>‹#›</a:t>
            </a:fld>
            <a:endParaRPr lang="en-GB" dirty="0"/>
          </a:p>
        </p:txBody>
      </p:sp>
    </p:spTree>
    <p:extLst>
      <p:ext uri="{BB962C8B-B14F-4D97-AF65-F5344CB8AC3E}">
        <p14:creationId xmlns:p14="http://schemas.microsoft.com/office/powerpoint/2010/main" val="248354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51D67-C9EE-91E7-52C6-85ECD246F890}"/>
              </a:ext>
            </a:extLst>
          </p:cNvPr>
          <p:cNvSpPr>
            <a:spLocks noGrp="1"/>
          </p:cNvSpPr>
          <p:nvPr>
            <p:ph type="title"/>
          </p:nvPr>
        </p:nvSpPr>
        <p:spPr>
          <a:xfrm>
            <a:off x="1330960" y="1045845"/>
            <a:ext cx="953008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5AC9EC-FAFE-79DF-FAA0-DE5745A41D48}"/>
              </a:ext>
            </a:extLst>
          </p:cNvPr>
          <p:cNvSpPr>
            <a:spLocks noGrp="1"/>
          </p:cNvSpPr>
          <p:nvPr>
            <p:ph type="body" idx="1"/>
          </p:nvPr>
        </p:nvSpPr>
        <p:spPr>
          <a:xfrm>
            <a:off x="1330960" y="2506345"/>
            <a:ext cx="9530080" cy="330581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1C27B06-1658-CC74-3FF3-52D59960A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A2F732-71E9-4A49-8B2B-A29653CFE777}" type="datetimeFigureOut">
              <a:rPr lang="en-GB" smtClean="0"/>
              <a:t>28/04/2025</a:t>
            </a:fld>
            <a:endParaRPr lang="en-GB"/>
          </a:p>
        </p:txBody>
      </p:sp>
      <p:sp>
        <p:nvSpPr>
          <p:cNvPr id="5" name="Footer Placeholder 4">
            <a:extLst>
              <a:ext uri="{FF2B5EF4-FFF2-40B4-BE49-F238E27FC236}">
                <a16:creationId xmlns:a16="http://schemas.microsoft.com/office/drawing/2014/main" id="{9343C10F-30D0-6E98-CFF3-31767A95F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F186D21-1C13-14ED-BE96-574FA694E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C0AC81-4848-4F77-A8E5-D7D0200A1D45}" type="slidenum">
              <a:rPr lang="en-GB" smtClean="0"/>
              <a:t>‹#›</a:t>
            </a:fld>
            <a:endParaRPr lang="en-GB"/>
          </a:p>
        </p:txBody>
      </p:sp>
    </p:spTree>
    <p:extLst>
      <p:ext uri="{BB962C8B-B14F-4D97-AF65-F5344CB8AC3E}">
        <p14:creationId xmlns:p14="http://schemas.microsoft.com/office/powerpoint/2010/main" val="4845002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0605D-F08A-BD7C-8D61-A154B69E2A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92A1A1E-8C1A-6671-B97B-1B2520DFF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88C7DF1-1BAD-7706-7BAF-81CBCE0BA9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BC9C0193-519E-4C13-B64E-49F316FFC4C8}" type="datetimeFigureOut">
              <a:rPr lang="en-GB" smtClean="0"/>
              <a:pPr/>
              <a:t>28/04/2025</a:t>
            </a:fld>
            <a:endParaRPr lang="en-GB" dirty="0"/>
          </a:p>
        </p:txBody>
      </p:sp>
      <p:sp>
        <p:nvSpPr>
          <p:cNvPr id="5" name="Footer Placeholder 4">
            <a:extLst>
              <a:ext uri="{FF2B5EF4-FFF2-40B4-BE49-F238E27FC236}">
                <a16:creationId xmlns:a16="http://schemas.microsoft.com/office/drawing/2014/main" id="{507D2465-526D-41AD-A48E-E0444D5B79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E3016C4-50C0-4A25-DC89-6DDBF86891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E822BDF6-D1EC-41EE-9EB1-3CAFB56C424F}" type="slidenum">
              <a:rPr lang="en-GB" smtClean="0"/>
              <a:pPr/>
              <a:t>‹#›</a:t>
            </a:fld>
            <a:endParaRPr lang="en-GB" dirty="0"/>
          </a:p>
        </p:txBody>
      </p:sp>
    </p:spTree>
    <p:extLst>
      <p:ext uri="{BB962C8B-B14F-4D97-AF65-F5344CB8AC3E}">
        <p14:creationId xmlns:p14="http://schemas.microsoft.com/office/powerpoint/2010/main" val="9385859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1"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7C49F05-6B15-C234-8405-810FAEC0E63C}"/>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3590" y="5269918"/>
            <a:ext cx="1024553" cy="1403379"/>
          </a:xfrm>
          <a:prstGeom prst="rect">
            <a:avLst/>
          </a:prstGeom>
        </p:spPr>
      </p:pic>
      <p:sp>
        <p:nvSpPr>
          <p:cNvPr id="3" name="Title 2">
            <a:extLst>
              <a:ext uri="{FF2B5EF4-FFF2-40B4-BE49-F238E27FC236}">
                <a16:creationId xmlns:a16="http://schemas.microsoft.com/office/drawing/2014/main" id="{3A31E5CF-B4C3-A0AE-12F3-3717ED20C96D}"/>
              </a:ext>
            </a:extLst>
          </p:cNvPr>
          <p:cNvSpPr>
            <a:spLocks noGrp="1"/>
          </p:cNvSpPr>
          <p:nvPr>
            <p:ph type="title" idx="4294967295"/>
          </p:nvPr>
        </p:nvSpPr>
        <p:spPr>
          <a:xfrm>
            <a:off x="838200" y="-1346942"/>
            <a:ext cx="10515600" cy="1325563"/>
          </a:xfrm>
        </p:spPr>
        <p:txBody>
          <a:bodyPr/>
          <a:lstStyle/>
          <a:p>
            <a:r>
              <a:rPr lang="en-GB" dirty="0"/>
              <a:t>Welcome slide 1</a:t>
            </a:r>
          </a:p>
        </p:txBody>
      </p:sp>
    </p:spTree>
    <p:extLst>
      <p:ext uri="{BB962C8B-B14F-4D97-AF65-F5344CB8AC3E}">
        <p14:creationId xmlns:p14="http://schemas.microsoft.com/office/powerpoint/2010/main" val="207109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6E12F-5003-17DD-157B-1435A4FFCF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67D227-9F26-80C6-41C6-D9E906EA23AB}"/>
              </a:ext>
            </a:extLst>
          </p:cNvPr>
          <p:cNvSpPr>
            <a:spLocks noGrp="1"/>
          </p:cNvSpPr>
          <p:nvPr>
            <p:ph type="ctrTitle"/>
          </p:nvPr>
        </p:nvSpPr>
        <p:spPr/>
        <p:txBody>
          <a:bodyPr anchor="ctr" anchorCtr="0"/>
          <a:lstStyle/>
          <a:p>
            <a:r>
              <a:rPr lang="en-GB" dirty="0"/>
              <a:t>Languages Quiz</a:t>
            </a:r>
          </a:p>
        </p:txBody>
      </p:sp>
      <p:sp>
        <p:nvSpPr>
          <p:cNvPr id="3" name="Subtitle 2">
            <a:extLst>
              <a:ext uri="{FF2B5EF4-FFF2-40B4-BE49-F238E27FC236}">
                <a16:creationId xmlns:a16="http://schemas.microsoft.com/office/drawing/2014/main" id="{57570E6E-CA96-3E09-506C-C937529D8EA0}"/>
              </a:ext>
            </a:extLst>
          </p:cNvPr>
          <p:cNvSpPr>
            <a:spLocks noGrp="1"/>
          </p:cNvSpPr>
          <p:nvPr>
            <p:ph type="subTitle" idx="1"/>
          </p:nvPr>
        </p:nvSpPr>
        <p:spPr/>
        <p:txBody>
          <a:bodyPr>
            <a:normAutofit lnSpcReduction="10000"/>
          </a:bodyPr>
          <a:lstStyle/>
          <a:p>
            <a:r>
              <a:rPr lang="en-GB" dirty="0"/>
              <a:t>In your group, see if you can work out which language ‘gift’ is written in.</a:t>
            </a:r>
          </a:p>
          <a:p>
            <a:endParaRPr lang="en-GB" i="1" dirty="0"/>
          </a:p>
          <a:p>
            <a:r>
              <a:rPr lang="en-GB" dirty="0"/>
              <a:t>Here’s an easy one to start with…</a:t>
            </a:r>
          </a:p>
        </p:txBody>
      </p:sp>
    </p:spTree>
    <p:extLst>
      <p:ext uri="{BB962C8B-B14F-4D97-AF65-F5344CB8AC3E}">
        <p14:creationId xmlns:p14="http://schemas.microsoft.com/office/powerpoint/2010/main" val="105400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40B6B-1FF8-FA18-703A-33A5E8B11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06B71-0AC7-6E0B-8F39-1B362939ED0A}"/>
              </a:ext>
            </a:extLst>
          </p:cNvPr>
          <p:cNvSpPr>
            <a:spLocks noGrp="1"/>
          </p:cNvSpPr>
          <p:nvPr>
            <p:ph type="ctrTitle"/>
          </p:nvPr>
        </p:nvSpPr>
        <p:spPr/>
        <p:txBody>
          <a:bodyPr anchor="ctr" anchorCtr="0"/>
          <a:lstStyle/>
          <a:p>
            <a:r>
              <a:rPr lang="en-GB" dirty="0"/>
              <a:t>‘Gift’</a:t>
            </a:r>
          </a:p>
        </p:txBody>
      </p:sp>
    </p:spTree>
    <p:extLst>
      <p:ext uri="{BB962C8B-B14F-4D97-AF65-F5344CB8AC3E}">
        <p14:creationId xmlns:p14="http://schemas.microsoft.com/office/powerpoint/2010/main" val="3262748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95CE3-E616-4F3C-630A-ABF615A23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ED6A30-655D-B9AA-4814-3CD1CA7FA5F3}"/>
              </a:ext>
            </a:extLst>
          </p:cNvPr>
          <p:cNvSpPr>
            <a:spLocks noGrp="1"/>
          </p:cNvSpPr>
          <p:nvPr>
            <p:ph type="ctrTitle"/>
          </p:nvPr>
        </p:nvSpPr>
        <p:spPr/>
        <p:txBody>
          <a:bodyPr anchor="ctr" anchorCtr="0"/>
          <a:lstStyle/>
          <a:p>
            <a:r>
              <a:rPr lang="en-GB" dirty="0"/>
              <a:t>‘Gift’</a:t>
            </a:r>
          </a:p>
        </p:txBody>
      </p:sp>
      <p:sp>
        <p:nvSpPr>
          <p:cNvPr id="3" name="Subtitle 2">
            <a:extLst>
              <a:ext uri="{FF2B5EF4-FFF2-40B4-BE49-F238E27FC236}">
                <a16:creationId xmlns:a16="http://schemas.microsoft.com/office/drawing/2014/main" id="{2FB97EC2-2303-C27E-279F-20CC8E705AFE}"/>
              </a:ext>
            </a:extLst>
          </p:cNvPr>
          <p:cNvSpPr>
            <a:spLocks noGrp="1"/>
          </p:cNvSpPr>
          <p:nvPr>
            <p:ph type="subTitle" idx="1"/>
          </p:nvPr>
        </p:nvSpPr>
        <p:spPr/>
        <p:txBody>
          <a:bodyPr>
            <a:normAutofit/>
          </a:bodyPr>
          <a:lstStyle/>
          <a:p>
            <a:r>
              <a:rPr lang="en-GB" dirty="0"/>
              <a:t>Answer: </a:t>
            </a:r>
            <a:r>
              <a:rPr lang="en-GB" b="1" dirty="0"/>
              <a:t>English</a:t>
            </a:r>
          </a:p>
        </p:txBody>
      </p:sp>
    </p:spTree>
    <p:extLst>
      <p:ext uri="{BB962C8B-B14F-4D97-AF65-F5344CB8AC3E}">
        <p14:creationId xmlns:p14="http://schemas.microsoft.com/office/powerpoint/2010/main" val="1260785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EA5BF-DB6B-F3C6-7455-B5158896F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7A90C-C5E3-FB75-5133-967D6143C5C6}"/>
              </a:ext>
            </a:extLst>
          </p:cNvPr>
          <p:cNvSpPr>
            <a:spLocks noGrp="1"/>
          </p:cNvSpPr>
          <p:nvPr>
            <p:ph type="ctrTitle"/>
          </p:nvPr>
        </p:nvSpPr>
        <p:spPr/>
        <p:txBody>
          <a:bodyPr anchor="ctr" anchorCtr="0"/>
          <a:lstStyle/>
          <a:p>
            <a:r>
              <a:rPr lang="en-GB" dirty="0"/>
              <a:t>Let’s go!</a:t>
            </a:r>
          </a:p>
        </p:txBody>
      </p:sp>
    </p:spTree>
    <p:extLst>
      <p:ext uri="{BB962C8B-B14F-4D97-AF65-F5344CB8AC3E}">
        <p14:creationId xmlns:p14="http://schemas.microsoft.com/office/powerpoint/2010/main" val="251420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C6B97-622F-874D-5775-2CA2ACB3ED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1EBF33-A43B-F77C-180F-96E2861BF8B1}"/>
              </a:ext>
            </a:extLst>
          </p:cNvPr>
          <p:cNvSpPr>
            <a:spLocks noGrp="1"/>
          </p:cNvSpPr>
          <p:nvPr>
            <p:ph type="ctrTitle"/>
          </p:nvPr>
        </p:nvSpPr>
        <p:spPr/>
        <p:txBody>
          <a:bodyPr anchor="ctr" anchorCtr="0"/>
          <a:lstStyle/>
          <a:p>
            <a:r>
              <a:rPr lang="en-GB" dirty="0"/>
              <a:t>‘Cadeau’</a:t>
            </a:r>
          </a:p>
        </p:txBody>
      </p:sp>
    </p:spTree>
    <p:extLst>
      <p:ext uri="{BB962C8B-B14F-4D97-AF65-F5344CB8AC3E}">
        <p14:creationId xmlns:p14="http://schemas.microsoft.com/office/powerpoint/2010/main" val="322570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1A78-2323-E8EC-C013-02EDF077F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2244C6-D115-73CD-9259-5FC3C198940A}"/>
              </a:ext>
            </a:extLst>
          </p:cNvPr>
          <p:cNvSpPr>
            <a:spLocks noGrp="1"/>
          </p:cNvSpPr>
          <p:nvPr>
            <p:ph type="ctrTitle"/>
          </p:nvPr>
        </p:nvSpPr>
        <p:spPr/>
        <p:txBody>
          <a:bodyPr anchor="ctr" anchorCtr="0"/>
          <a:lstStyle/>
          <a:p>
            <a:r>
              <a:rPr lang="en-GB" dirty="0"/>
              <a:t>‘Cadeau’</a:t>
            </a:r>
          </a:p>
        </p:txBody>
      </p:sp>
      <p:sp>
        <p:nvSpPr>
          <p:cNvPr id="3" name="Subtitle 2">
            <a:extLst>
              <a:ext uri="{FF2B5EF4-FFF2-40B4-BE49-F238E27FC236}">
                <a16:creationId xmlns:a16="http://schemas.microsoft.com/office/drawing/2014/main" id="{6C9DBA8A-8663-0604-36D7-E22FA224CA65}"/>
              </a:ext>
            </a:extLst>
          </p:cNvPr>
          <p:cNvSpPr>
            <a:spLocks noGrp="1"/>
          </p:cNvSpPr>
          <p:nvPr>
            <p:ph type="subTitle" idx="1"/>
          </p:nvPr>
        </p:nvSpPr>
        <p:spPr/>
        <p:txBody>
          <a:bodyPr>
            <a:normAutofit/>
          </a:bodyPr>
          <a:lstStyle/>
          <a:p>
            <a:r>
              <a:rPr lang="en-GB" dirty="0"/>
              <a:t>Answer: </a:t>
            </a:r>
            <a:r>
              <a:rPr lang="en-GB" b="1" dirty="0"/>
              <a:t>French</a:t>
            </a:r>
          </a:p>
        </p:txBody>
      </p:sp>
    </p:spTree>
    <p:extLst>
      <p:ext uri="{BB962C8B-B14F-4D97-AF65-F5344CB8AC3E}">
        <p14:creationId xmlns:p14="http://schemas.microsoft.com/office/powerpoint/2010/main" val="260522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6C96D-42A6-E9DF-1C45-4B96618C2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7B6D5C-7BC6-BDAC-AE71-55DCEC79C612}"/>
              </a:ext>
            </a:extLst>
          </p:cNvPr>
          <p:cNvSpPr>
            <a:spLocks noGrp="1"/>
          </p:cNvSpPr>
          <p:nvPr>
            <p:ph type="ctrTitle"/>
          </p:nvPr>
        </p:nvSpPr>
        <p:spPr/>
        <p:txBody>
          <a:bodyPr anchor="ctr" anchorCtr="0"/>
          <a:lstStyle/>
          <a:p>
            <a:r>
              <a:rPr lang="en-GB" dirty="0"/>
              <a:t>‘Regalo’</a:t>
            </a:r>
          </a:p>
        </p:txBody>
      </p:sp>
    </p:spTree>
    <p:extLst>
      <p:ext uri="{BB962C8B-B14F-4D97-AF65-F5344CB8AC3E}">
        <p14:creationId xmlns:p14="http://schemas.microsoft.com/office/powerpoint/2010/main" val="3898362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C7235-83F4-2FB3-8160-C4DEC5068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377375-9BA9-1A96-00D0-232E60F5BC9F}"/>
              </a:ext>
            </a:extLst>
          </p:cNvPr>
          <p:cNvSpPr>
            <a:spLocks noGrp="1"/>
          </p:cNvSpPr>
          <p:nvPr>
            <p:ph type="ctrTitle"/>
          </p:nvPr>
        </p:nvSpPr>
        <p:spPr/>
        <p:txBody>
          <a:bodyPr anchor="ctr" anchorCtr="0"/>
          <a:lstStyle/>
          <a:p>
            <a:r>
              <a:rPr lang="en-GB" dirty="0"/>
              <a:t>‘Regalo’</a:t>
            </a:r>
          </a:p>
        </p:txBody>
      </p:sp>
      <p:sp>
        <p:nvSpPr>
          <p:cNvPr id="3" name="Subtitle 2">
            <a:extLst>
              <a:ext uri="{FF2B5EF4-FFF2-40B4-BE49-F238E27FC236}">
                <a16:creationId xmlns:a16="http://schemas.microsoft.com/office/drawing/2014/main" id="{AABFCE98-62B3-C8E1-8232-8D6D51E1F18A}"/>
              </a:ext>
            </a:extLst>
          </p:cNvPr>
          <p:cNvSpPr>
            <a:spLocks noGrp="1"/>
          </p:cNvSpPr>
          <p:nvPr>
            <p:ph type="subTitle" idx="1"/>
          </p:nvPr>
        </p:nvSpPr>
        <p:spPr/>
        <p:txBody>
          <a:bodyPr>
            <a:normAutofit/>
          </a:bodyPr>
          <a:lstStyle/>
          <a:p>
            <a:r>
              <a:rPr lang="en-GB" dirty="0"/>
              <a:t>Answers: </a:t>
            </a:r>
            <a:r>
              <a:rPr lang="en-GB" b="1" dirty="0"/>
              <a:t>Italian and Spanish</a:t>
            </a:r>
          </a:p>
        </p:txBody>
      </p:sp>
    </p:spTree>
    <p:extLst>
      <p:ext uri="{BB962C8B-B14F-4D97-AF65-F5344CB8AC3E}">
        <p14:creationId xmlns:p14="http://schemas.microsoft.com/office/powerpoint/2010/main" val="1185143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2321-F226-7EAD-8C16-E1C9B2F60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D375EA-6BC6-D306-4D22-4E3147DD91F4}"/>
              </a:ext>
            </a:extLst>
          </p:cNvPr>
          <p:cNvSpPr>
            <a:spLocks noGrp="1"/>
          </p:cNvSpPr>
          <p:nvPr>
            <p:ph type="ctrTitle"/>
          </p:nvPr>
        </p:nvSpPr>
        <p:spPr/>
        <p:txBody>
          <a:bodyPr anchor="ctr" anchorCtr="0"/>
          <a:lstStyle/>
          <a:p>
            <a:r>
              <a:rPr lang="en-GB" dirty="0"/>
              <a:t>‘</a:t>
            </a:r>
            <a:r>
              <a:rPr lang="en-GB" dirty="0" err="1"/>
              <a:t>Geschenk</a:t>
            </a:r>
            <a:r>
              <a:rPr lang="en-GB" dirty="0"/>
              <a:t>’</a:t>
            </a:r>
          </a:p>
        </p:txBody>
      </p:sp>
    </p:spTree>
    <p:extLst>
      <p:ext uri="{BB962C8B-B14F-4D97-AF65-F5344CB8AC3E}">
        <p14:creationId xmlns:p14="http://schemas.microsoft.com/office/powerpoint/2010/main" val="63710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5B91A-6C81-B3A4-B04A-1DD80B660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E6CB4-4693-6839-273E-F254C81A7A00}"/>
              </a:ext>
            </a:extLst>
          </p:cNvPr>
          <p:cNvSpPr>
            <a:spLocks noGrp="1"/>
          </p:cNvSpPr>
          <p:nvPr>
            <p:ph type="ctrTitle"/>
          </p:nvPr>
        </p:nvSpPr>
        <p:spPr/>
        <p:txBody>
          <a:bodyPr anchor="ctr" anchorCtr="0"/>
          <a:lstStyle/>
          <a:p>
            <a:r>
              <a:rPr lang="en-GB" dirty="0"/>
              <a:t>‘</a:t>
            </a:r>
            <a:r>
              <a:rPr lang="en-GB" dirty="0" err="1"/>
              <a:t>Geschenk</a:t>
            </a:r>
            <a:r>
              <a:rPr lang="en-GB" dirty="0"/>
              <a:t>’</a:t>
            </a:r>
          </a:p>
        </p:txBody>
      </p:sp>
      <p:sp>
        <p:nvSpPr>
          <p:cNvPr id="3" name="Subtitle 2">
            <a:extLst>
              <a:ext uri="{FF2B5EF4-FFF2-40B4-BE49-F238E27FC236}">
                <a16:creationId xmlns:a16="http://schemas.microsoft.com/office/drawing/2014/main" id="{4096514D-3207-B970-3480-E85955803707}"/>
              </a:ext>
            </a:extLst>
          </p:cNvPr>
          <p:cNvSpPr>
            <a:spLocks noGrp="1"/>
          </p:cNvSpPr>
          <p:nvPr>
            <p:ph type="subTitle" idx="1"/>
          </p:nvPr>
        </p:nvSpPr>
        <p:spPr/>
        <p:txBody>
          <a:bodyPr>
            <a:normAutofit/>
          </a:bodyPr>
          <a:lstStyle/>
          <a:p>
            <a:r>
              <a:rPr lang="en-GB" dirty="0"/>
              <a:t>Answer: </a:t>
            </a:r>
            <a:r>
              <a:rPr lang="en-GB" b="1" dirty="0"/>
              <a:t>German</a:t>
            </a:r>
          </a:p>
        </p:txBody>
      </p:sp>
    </p:spTree>
    <p:extLst>
      <p:ext uri="{BB962C8B-B14F-4D97-AF65-F5344CB8AC3E}">
        <p14:creationId xmlns:p14="http://schemas.microsoft.com/office/powerpoint/2010/main" val="259320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07F0-DA5E-F4EB-75CD-F0862C75E787}"/>
              </a:ext>
            </a:extLst>
          </p:cNvPr>
          <p:cNvSpPr>
            <a:spLocks noGrp="1"/>
          </p:cNvSpPr>
          <p:nvPr>
            <p:ph type="ctrTitle"/>
          </p:nvPr>
        </p:nvSpPr>
        <p:spPr/>
        <p:txBody>
          <a:bodyPr anchor="ctr" anchorCtr="0"/>
          <a:lstStyle/>
          <a:p>
            <a:r>
              <a:rPr lang="en-GB" dirty="0"/>
              <a:t>Call and Response</a:t>
            </a:r>
          </a:p>
        </p:txBody>
      </p:sp>
      <p:sp>
        <p:nvSpPr>
          <p:cNvPr id="3" name="Subtitle 2">
            <a:extLst>
              <a:ext uri="{FF2B5EF4-FFF2-40B4-BE49-F238E27FC236}">
                <a16:creationId xmlns:a16="http://schemas.microsoft.com/office/drawing/2014/main" id="{55605948-761F-703B-E785-DC78AD86DF05}"/>
              </a:ext>
            </a:extLst>
          </p:cNvPr>
          <p:cNvSpPr>
            <a:spLocks noGrp="1"/>
          </p:cNvSpPr>
          <p:nvPr>
            <p:ph type="subTitle" idx="1"/>
          </p:nvPr>
        </p:nvSpPr>
        <p:spPr/>
        <p:txBody>
          <a:bodyPr/>
          <a:lstStyle/>
          <a:p>
            <a:r>
              <a:rPr lang="en-GB" i="1" dirty="0"/>
              <a:t>We don’t deserve it, Lord, but you give this precious gift.</a:t>
            </a:r>
          </a:p>
          <a:p>
            <a:endParaRPr lang="en-GB" i="1" dirty="0"/>
          </a:p>
          <a:p>
            <a:r>
              <a:rPr lang="en-GB" b="1" dirty="0"/>
              <a:t>Response: And we thank you for it.</a:t>
            </a:r>
          </a:p>
        </p:txBody>
      </p:sp>
    </p:spTree>
    <p:extLst>
      <p:ext uri="{BB962C8B-B14F-4D97-AF65-F5344CB8AC3E}">
        <p14:creationId xmlns:p14="http://schemas.microsoft.com/office/powerpoint/2010/main" val="107798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C26F6-7662-7CFB-4A7A-239B0F448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E6F5D-5EBC-E5D2-3A1B-9A091AE325AC}"/>
              </a:ext>
            </a:extLst>
          </p:cNvPr>
          <p:cNvSpPr>
            <a:spLocks noGrp="1"/>
          </p:cNvSpPr>
          <p:nvPr>
            <p:ph type="ctrTitle"/>
          </p:nvPr>
        </p:nvSpPr>
        <p:spPr/>
        <p:txBody>
          <a:bodyPr anchor="ctr" anchorCtr="0"/>
          <a:lstStyle/>
          <a:p>
            <a:r>
              <a:rPr lang="en-GB" dirty="0"/>
              <a:t>‘Ebun’</a:t>
            </a:r>
          </a:p>
        </p:txBody>
      </p:sp>
    </p:spTree>
    <p:extLst>
      <p:ext uri="{BB962C8B-B14F-4D97-AF65-F5344CB8AC3E}">
        <p14:creationId xmlns:p14="http://schemas.microsoft.com/office/powerpoint/2010/main" val="206542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8F103-F5B6-20A2-6F5E-0B0C058085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0C329B-4151-9DC4-52EC-EAAF7A6198BF}"/>
              </a:ext>
            </a:extLst>
          </p:cNvPr>
          <p:cNvSpPr>
            <a:spLocks noGrp="1"/>
          </p:cNvSpPr>
          <p:nvPr>
            <p:ph type="ctrTitle"/>
          </p:nvPr>
        </p:nvSpPr>
        <p:spPr/>
        <p:txBody>
          <a:bodyPr anchor="ctr" anchorCtr="0"/>
          <a:lstStyle/>
          <a:p>
            <a:r>
              <a:rPr lang="en-GB" dirty="0"/>
              <a:t>‘Ebun’</a:t>
            </a:r>
          </a:p>
        </p:txBody>
      </p:sp>
      <p:sp>
        <p:nvSpPr>
          <p:cNvPr id="3" name="Subtitle 2">
            <a:extLst>
              <a:ext uri="{FF2B5EF4-FFF2-40B4-BE49-F238E27FC236}">
                <a16:creationId xmlns:a16="http://schemas.microsoft.com/office/drawing/2014/main" id="{CB530D34-5AAA-5339-2B96-941F07473046}"/>
              </a:ext>
            </a:extLst>
          </p:cNvPr>
          <p:cNvSpPr>
            <a:spLocks noGrp="1"/>
          </p:cNvSpPr>
          <p:nvPr>
            <p:ph type="subTitle" idx="1"/>
          </p:nvPr>
        </p:nvSpPr>
        <p:spPr/>
        <p:txBody>
          <a:bodyPr>
            <a:normAutofit/>
          </a:bodyPr>
          <a:lstStyle/>
          <a:p>
            <a:r>
              <a:rPr lang="en-GB" dirty="0"/>
              <a:t>Answer: </a:t>
            </a:r>
            <a:r>
              <a:rPr lang="en-GB" b="1" dirty="0"/>
              <a:t>Yoruba</a:t>
            </a:r>
          </a:p>
        </p:txBody>
      </p:sp>
    </p:spTree>
    <p:extLst>
      <p:ext uri="{BB962C8B-B14F-4D97-AF65-F5344CB8AC3E}">
        <p14:creationId xmlns:p14="http://schemas.microsoft.com/office/powerpoint/2010/main" val="2136186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E312F-5F33-813B-8B14-D9F2F23C04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00C52-1C2D-996E-A172-1209F6DBC5B4}"/>
              </a:ext>
            </a:extLst>
          </p:cNvPr>
          <p:cNvSpPr>
            <a:spLocks noGrp="1"/>
          </p:cNvSpPr>
          <p:nvPr>
            <p:ph type="ctrTitle"/>
          </p:nvPr>
        </p:nvSpPr>
        <p:spPr/>
        <p:txBody>
          <a:bodyPr anchor="ctr" anchorCtr="0"/>
          <a:lstStyle/>
          <a:p>
            <a:r>
              <a:rPr lang="en-GB" dirty="0"/>
              <a:t>‘Lahja’</a:t>
            </a:r>
          </a:p>
        </p:txBody>
      </p:sp>
    </p:spTree>
    <p:extLst>
      <p:ext uri="{BB962C8B-B14F-4D97-AF65-F5344CB8AC3E}">
        <p14:creationId xmlns:p14="http://schemas.microsoft.com/office/powerpoint/2010/main" val="3679621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E172-ED96-88A9-5A73-BD234EC46B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89E6A-F5C2-E050-4373-59E60182A820}"/>
              </a:ext>
            </a:extLst>
          </p:cNvPr>
          <p:cNvSpPr>
            <a:spLocks noGrp="1"/>
          </p:cNvSpPr>
          <p:nvPr>
            <p:ph type="ctrTitle"/>
          </p:nvPr>
        </p:nvSpPr>
        <p:spPr/>
        <p:txBody>
          <a:bodyPr anchor="ctr" anchorCtr="0"/>
          <a:lstStyle/>
          <a:p>
            <a:r>
              <a:rPr lang="en-GB" dirty="0"/>
              <a:t>‘Lahja’</a:t>
            </a:r>
          </a:p>
        </p:txBody>
      </p:sp>
      <p:sp>
        <p:nvSpPr>
          <p:cNvPr id="3" name="Subtitle 2">
            <a:extLst>
              <a:ext uri="{FF2B5EF4-FFF2-40B4-BE49-F238E27FC236}">
                <a16:creationId xmlns:a16="http://schemas.microsoft.com/office/drawing/2014/main" id="{49F26EB3-4922-D01B-C94C-A6F98F0F12F7}"/>
              </a:ext>
            </a:extLst>
          </p:cNvPr>
          <p:cNvSpPr>
            <a:spLocks noGrp="1"/>
          </p:cNvSpPr>
          <p:nvPr>
            <p:ph type="subTitle" idx="1"/>
          </p:nvPr>
        </p:nvSpPr>
        <p:spPr/>
        <p:txBody>
          <a:bodyPr>
            <a:normAutofit/>
          </a:bodyPr>
          <a:lstStyle/>
          <a:p>
            <a:r>
              <a:rPr lang="en-GB" dirty="0"/>
              <a:t>Answer: </a:t>
            </a:r>
            <a:r>
              <a:rPr lang="en-GB" b="1" dirty="0"/>
              <a:t>Finnish</a:t>
            </a:r>
          </a:p>
        </p:txBody>
      </p:sp>
    </p:spTree>
    <p:extLst>
      <p:ext uri="{BB962C8B-B14F-4D97-AF65-F5344CB8AC3E}">
        <p14:creationId xmlns:p14="http://schemas.microsoft.com/office/powerpoint/2010/main" val="3570778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1F1D-6E4C-AA93-30A8-FC12F1CCE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72EFE-A7BE-FD53-DD81-31950AF28D8B}"/>
              </a:ext>
            </a:extLst>
          </p:cNvPr>
          <p:cNvSpPr>
            <a:spLocks noGrp="1"/>
          </p:cNvSpPr>
          <p:nvPr>
            <p:ph type="ctrTitle"/>
          </p:nvPr>
        </p:nvSpPr>
        <p:spPr/>
        <p:txBody>
          <a:bodyPr anchor="ctr" anchorCtr="0"/>
          <a:lstStyle/>
          <a:p>
            <a:r>
              <a:rPr lang="en-GB" dirty="0"/>
              <a:t>‘Hadia’</a:t>
            </a:r>
          </a:p>
        </p:txBody>
      </p:sp>
    </p:spTree>
    <p:extLst>
      <p:ext uri="{BB962C8B-B14F-4D97-AF65-F5344CB8AC3E}">
        <p14:creationId xmlns:p14="http://schemas.microsoft.com/office/powerpoint/2010/main" val="3546953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C118C-E20B-2189-7620-C0D928B8E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778A3-EEE2-88A2-7E30-81D6F1AE1A90}"/>
              </a:ext>
            </a:extLst>
          </p:cNvPr>
          <p:cNvSpPr>
            <a:spLocks noGrp="1"/>
          </p:cNvSpPr>
          <p:nvPr>
            <p:ph type="ctrTitle"/>
          </p:nvPr>
        </p:nvSpPr>
        <p:spPr/>
        <p:txBody>
          <a:bodyPr anchor="ctr" anchorCtr="0"/>
          <a:lstStyle/>
          <a:p>
            <a:r>
              <a:rPr lang="en-GB" dirty="0"/>
              <a:t>‘Hadia’</a:t>
            </a:r>
          </a:p>
        </p:txBody>
      </p:sp>
      <p:sp>
        <p:nvSpPr>
          <p:cNvPr id="3" name="Subtitle 2">
            <a:extLst>
              <a:ext uri="{FF2B5EF4-FFF2-40B4-BE49-F238E27FC236}">
                <a16:creationId xmlns:a16="http://schemas.microsoft.com/office/drawing/2014/main" id="{59446B45-01F5-5915-8660-886671CC98D8}"/>
              </a:ext>
            </a:extLst>
          </p:cNvPr>
          <p:cNvSpPr>
            <a:spLocks noGrp="1"/>
          </p:cNvSpPr>
          <p:nvPr>
            <p:ph type="subTitle" idx="1"/>
          </p:nvPr>
        </p:nvSpPr>
        <p:spPr/>
        <p:txBody>
          <a:bodyPr>
            <a:normAutofit/>
          </a:bodyPr>
          <a:lstStyle/>
          <a:p>
            <a:r>
              <a:rPr lang="en-GB" dirty="0"/>
              <a:t>Answer: </a:t>
            </a:r>
            <a:r>
              <a:rPr lang="en-GB" b="1" dirty="0"/>
              <a:t>Arabic (transliteration)</a:t>
            </a:r>
          </a:p>
        </p:txBody>
      </p:sp>
    </p:spTree>
    <p:extLst>
      <p:ext uri="{BB962C8B-B14F-4D97-AF65-F5344CB8AC3E}">
        <p14:creationId xmlns:p14="http://schemas.microsoft.com/office/powerpoint/2010/main" val="3912134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21511-C1DA-3995-348C-5829BD1F9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FAB89-3338-0D36-5F76-EA7304806384}"/>
              </a:ext>
            </a:extLst>
          </p:cNvPr>
          <p:cNvSpPr>
            <a:spLocks noGrp="1"/>
          </p:cNvSpPr>
          <p:nvPr>
            <p:ph type="ctrTitle"/>
          </p:nvPr>
        </p:nvSpPr>
        <p:spPr/>
        <p:txBody>
          <a:bodyPr anchor="ctr" anchorCtr="0"/>
          <a:lstStyle/>
          <a:p>
            <a:r>
              <a:rPr lang="en-GB" dirty="0"/>
              <a:t>‘</a:t>
            </a:r>
            <a:r>
              <a:rPr lang="en-GB" dirty="0" err="1"/>
              <a:t>Dárek</a:t>
            </a:r>
            <a:r>
              <a:rPr lang="en-GB" dirty="0"/>
              <a:t>’</a:t>
            </a:r>
          </a:p>
        </p:txBody>
      </p:sp>
    </p:spTree>
    <p:extLst>
      <p:ext uri="{BB962C8B-B14F-4D97-AF65-F5344CB8AC3E}">
        <p14:creationId xmlns:p14="http://schemas.microsoft.com/office/powerpoint/2010/main" val="1770065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44DDB-0F1D-B978-2F0D-C8BF64D50F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8ADCBA-485F-EBE7-6DD0-113340A0BFDA}"/>
              </a:ext>
            </a:extLst>
          </p:cNvPr>
          <p:cNvSpPr>
            <a:spLocks noGrp="1"/>
          </p:cNvSpPr>
          <p:nvPr>
            <p:ph type="ctrTitle"/>
          </p:nvPr>
        </p:nvSpPr>
        <p:spPr/>
        <p:txBody>
          <a:bodyPr anchor="ctr" anchorCtr="0"/>
          <a:lstStyle/>
          <a:p>
            <a:r>
              <a:rPr lang="en-GB" dirty="0"/>
              <a:t>‘</a:t>
            </a:r>
            <a:r>
              <a:rPr lang="en-GB" dirty="0" err="1"/>
              <a:t>Dárek</a:t>
            </a:r>
            <a:r>
              <a:rPr lang="en-GB" dirty="0"/>
              <a:t>’</a:t>
            </a:r>
          </a:p>
        </p:txBody>
      </p:sp>
      <p:sp>
        <p:nvSpPr>
          <p:cNvPr id="3" name="Subtitle 2">
            <a:extLst>
              <a:ext uri="{FF2B5EF4-FFF2-40B4-BE49-F238E27FC236}">
                <a16:creationId xmlns:a16="http://schemas.microsoft.com/office/drawing/2014/main" id="{3E509D9A-59B9-2829-CF83-DA11238D41DB}"/>
              </a:ext>
            </a:extLst>
          </p:cNvPr>
          <p:cNvSpPr>
            <a:spLocks noGrp="1"/>
          </p:cNvSpPr>
          <p:nvPr>
            <p:ph type="subTitle" idx="1"/>
          </p:nvPr>
        </p:nvSpPr>
        <p:spPr/>
        <p:txBody>
          <a:bodyPr>
            <a:normAutofit/>
          </a:bodyPr>
          <a:lstStyle/>
          <a:p>
            <a:r>
              <a:rPr lang="en-GB" dirty="0"/>
              <a:t>Answer: </a:t>
            </a:r>
            <a:r>
              <a:rPr lang="en-GB" b="1" dirty="0"/>
              <a:t>Czech</a:t>
            </a:r>
          </a:p>
        </p:txBody>
      </p:sp>
    </p:spTree>
    <p:extLst>
      <p:ext uri="{BB962C8B-B14F-4D97-AF65-F5344CB8AC3E}">
        <p14:creationId xmlns:p14="http://schemas.microsoft.com/office/powerpoint/2010/main" val="10311714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D8E2D-3FC8-9933-7F40-7573B65CC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B22EF-5518-B385-E84A-B9FE2AC63EB7}"/>
              </a:ext>
            </a:extLst>
          </p:cNvPr>
          <p:cNvSpPr>
            <a:spLocks noGrp="1"/>
          </p:cNvSpPr>
          <p:nvPr>
            <p:ph type="ctrTitle"/>
          </p:nvPr>
        </p:nvSpPr>
        <p:spPr/>
        <p:txBody>
          <a:bodyPr anchor="ctr" anchorCtr="0"/>
          <a:lstStyle/>
          <a:p>
            <a:r>
              <a:rPr lang="en-GB" dirty="0"/>
              <a:t>‘</a:t>
            </a:r>
            <a:r>
              <a:rPr lang="en-GB" dirty="0" err="1"/>
              <a:t>Prezent</a:t>
            </a:r>
            <a:r>
              <a:rPr lang="en-GB" dirty="0"/>
              <a:t>’</a:t>
            </a:r>
          </a:p>
        </p:txBody>
      </p:sp>
    </p:spTree>
    <p:extLst>
      <p:ext uri="{BB962C8B-B14F-4D97-AF65-F5344CB8AC3E}">
        <p14:creationId xmlns:p14="http://schemas.microsoft.com/office/powerpoint/2010/main" val="3099506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9AACF-9748-466C-48AD-85540FCCDE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7971B-BEE6-7E50-DA34-73204B753298}"/>
              </a:ext>
            </a:extLst>
          </p:cNvPr>
          <p:cNvSpPr>
            <a:spLocks noGrp="1"/>
          </p:cNvSpPr>
          <p:nvPr>
            <p:ph type="ctrTitle"/>
          </p:nvPr>
        </p:nvSpPr>
        <p:spPr/>
        <p:txBody>
          <a:bodyPr anchor="ctr" anchorCtr="0"/>
          <a:lstStyle/>
          <a:p>
            <a:r>
              <a:rPr lang="en-GB" dirty="0"/>
              <a:t>‘</a:t>
            </a:r>
            <a:r>
              <a:rPr lang="en-GB" dirty="0" err="1"/>
              <a:t>Prezent</a:t>
            </a:r>
            <a:r>
              <a:rPr lang="en-GB" dirty="0"/>
              <a:t>’</a:t>
            </a:r>
          </a:p>
        </p:txBody>
      </p:sp>
      <p:sp>
        <p:nvSpPr>
          <p:cNvPr id="3" name="Subtitle 2">
            <a:extLst>
              <a:ext uri="{FF2B5EF4-FFF2-40B4-BE49-F238E27FC236}">
                <a16:creationId xmlns:a16="http://schemas.microsoft.com/office/drawing/2014/main" id="{A9D2B23D-9203-FFF1-5261-42BF4473444D}"/>
              </a:ext>
            </a:extLst>
          </p:cNvPr>
          <p:cNvSpPr>
            <a:spLocks noGrp="1"/>
          </p:cNvSpPr>
          <p:nvPr>
            <p:ph type="subTitle" idx="1"/>
          </p:nvPr>
        </p:nvSpPr>
        <p:spPr/>
        <p:txBody>
          <a:bodyPr>
            <a:normAutofit/>
          </a:bodyPr>
          <a:lstStyle/>
          <a:p>
            <a:r>
              <a:rPr lang="en-GB" dirty="0"/>
              <a:t>Answer: </a:t>
            </a:r>
            <a:r>
              <a:rPr lang="en-GB" b="1" dirty="0"/>
              <a:t>Polish</a:t>
            </a:r>
          </a:p>
        </p:txBody>
      </p:sp>
    </p:spTree>
    <p:extLst>
      <p:ext uri="{BB962C8B-B14F-4D97-AF65-F5344CB8AC3E}">
        <p14:creationId xmlns:p14="http://schemas.microsoft.com/office/powerpoint/2010/main" val="4247228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2AEF2-B08F-F2A5-769F-509FD4424FF0}"/>
              </a:ext>
            </a:extLst>
          </p:cNvPr>
          <p:cNvSpPr>
            <a:spLocks noGrp="1"/>
          </p:cNvSpPr>
          <p:nvPr>
            <p:ph type="title"/>
          </p:nvPr>
        </p:nvSpPr>
        <p:spPr/>
        <p:txBody>
          <a:bodyPr/>
          <a:lstStyle/>
          <a:p>
            <a:r>
              <a:rPr lang="en-GB" dirty="0"/>
              <a:t>Life</a:t>
            </a:r>
          </a:p>
        </p:txBody>
      </p:sp>
      <p:sp>
        <p:nvSpPr>
          <p:cNvPr id="3" name="Content Placeholder 2">
            <a:extLst>
              <a:ext uri="{FF2B5EF4-FFF2-40B4-BE49-F238E27FC236}">
                <a16:creationId xmlns:a16="http://schemas.microsoft.com/office/drawing/2014/main" id="{8EE318A3-F837-54D2-24F4-421BE529BF3F}"/>
              </a:ext>
            </a:extLst>
          </p:cNvPr>
          <p:cNvSpPr>
            <a:spLocks noGrp="1"/>
          </p:cNvSpPr>
          <p:nvPr>
            <p:ph idx="1"/>
          </p:nvPr>
        </p:nvSpPr>
        <p:spPr/>
        <p:txBody>
          <a:bodyPr/>
          <a:lstStyle/>
          <a:p>
            <a:pPr marL="0" indent="0">
              <a:buNone/>
            </a:pPr>
            <a:r>
              <a:rPr lang="en-GB" dirty="0"/>
              <a:t>Leader: Lord God, thank you for the gift of life. Thank you for breathing our lives into existence, for knitting us together in our mother’s womb, and for knowing us like no one else.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3618800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EE604-9987-08D5-9B0E-23081831E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1EF7EE-4337-A435-9162-9BA36D873B83}"/>
              </a:ext>
            </a:extLst>
          </p:cNvPr>
          <p:cNvSpPr>
            <a:spLocks noGrp="1"/>
          </p:cNvSpPr>
          <p:nvPr>
            <p:ph type="ctrTitle"/>
          </p:nvPr>
        </p:nvSpPr>
        <p:spPr/>
        <p:txBody>
          <a:bodyPr anchor="ctr" anchorCtr="0"/>
          <a:lstStyle/>
          <a:p>
            <a:r>
              <a:rPr lang="en-GB" dirty="0"/>
              <a:t>‘Ajándék’</a:t>
            </a:r>
          </a:p>
        </p:txBody>
      </p:sp>
    </p:spTree>
    <p:extLst>
      <p:ext uri="{BB962C8B-B14F-4D97-AF65-F5344CB8AC3E}">
        <p14:creationId xmlns:p14="http://schemas.microsoft.com/office/powerpoint/2010/main" val="1820233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6A156-59BE-6B3C-A5E1-461E14ACBE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63A06-0A47-23B7-2A37-450B472F378C}"/>
              </a:ext>
            </a:extLst>
          </p:cNvPr>
          <p:cNvSpPr>
            <a:spLocks noGrp="1"/>
          </p:cNvSpPr>
          <p:nvPr>
            <p:ph type="ctrTitle"/>
          </p:nvPr>
        </p:nvSpPr>
        <p:spPr/>
        <p:txBody>
          <a:bodyPr anchor="ctr" anchorCtr="0"/>
          <a:lstStyle/>
          <a:p>
            <a:r>
              <a:rPr lang="en-GB" dirty="0"/>
              <a:t>‘Ajándék’</a:t>
            </a:r>
          </a:p>
        </p:txBody>
      </p:sp>
      <p:sp>
        <p:nvSpPr>
          <p:cNvPr id="3" name="Subtitle 2">
            <a:extLst>
              <a:ext uri="{FF2B5EF4-FFF2-40B4-BE49-F238E27FC236}">
                <a16:creationId xmlns:a16="http://schemas.microsoft.com/office/drawing/2014/main" id="{5ED9851F-04B3-DDD9-016B-FD69D380AC2E}"/>
              </a:ext>
            </a:extLst>
          </p:cNvPr>
          <p:cNvSpPr>
            <a:spLocks noGrp="1"/>
          </p:cNvSpPr>
          <p:nvPr>
            <p:ph type="subTitle" idx="1"/>
          </p:nvPr>
        </p:nvSpPr>
        <p:spPr/>
        <p:txBody>
          <a:bodyPr>
            <a:normAutofit/>
          </a:bodyPr>
          <a:lstStyle/>
          <a:p>
            <a:r>
              <a:rPr lang="en-GB" dirty="0"/>
              <a:t>Answer: </a:t>
            </a:r>
            <a:r>
              <a:rPr lang="en-GB" b="1" dirty="0"/>
              <a:t>Hungarian</a:t>
            </a:r>
          </a:p>
        </p:txBody>
      </p:sp>
    </p:spTree>
    <p:extLst>
      <p:ext uri="{BB962C8B-B14F-4D97-AF65-F5344CB8AC3E}">
        <p14:creationId xmlns:p14="http://schemas.microsoft.com/office/powerpoint/2010/main" val="823094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5FB6C-195E-06F2-0C86-A74051613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4F353-F632-4122-E9C2-4BBFE64A98B9}"/>
              </a:ext>
            </a:extLst>
          </p:cNvPr>
          <p:cNvSpPr>
            <a:spLocks noGrp="1"/>
          </p:cNvSpPr>
          <p:nvPr>
            <p:ph type="ctrTitle"/>
          </p:nvPr>
        </p:nvSpPr>
        <p:spPr/>
        <p:txBody>
          <a:bodyPr anchor="ctr" anchorCtr="0"/>
          <a:lstStyle/>
          <a:p>
            <a:r>
              <a:rPr lang="en-GB" dirty="0"/>
              <a:t>‘Koha’</a:t>
            </a:r>
          </a:p>
        </p:txBody>
      </p:sp>
    </p:spTree>
    <p:extLst>
      <p:ext uri="{BB962C8B-B14F-4D97-AF65-F5344CB8AC3E}">
        <p14:creationId xmlns:p14="http://schemas.microsoft.com/office/powerpoint/2010/main" val="262982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4CDE-D584-2C20-6D53-F17599F764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BCF65-28BF-3F7D-6BDB-C55FF8B7ED5C}"/>
              </a:ext>
            </a:extLst>
          </p:cNvPr>
          <p:cNvSpPr>
            <a:spLocks noGrp="1"/>
          </p:cNvSpPr>
          <p:nvPr>
            <p:ph type="ctrTitle"/>
          </p:nvPr>
        </p:nvSpPr>
        <p:spPr/>
        <p:txBody>
          <a:bodyPr anchor="ctr" anchorCtr="0"/>
          <a:lstStyle/>
          <a:p>
            <a:r>
              <a:rPr lang="en-GB" dirty="0"/>
              <a:t>‘Koha’</a:t>
            </a:r>
          </a:p>
        </p:txBody>
      </p:sp>
      <p:sp>
        <p:nvSpPr>
          <p:cNvPr id="3" name="Subtitle 2">
            <a:extLst>
              <a:ext uri="{FF2B5EF4-FFF2-40B4-BE49-F238E27FC236}">
                <a16:creationId xmlns:a16="http://schemas.microsoft.com/office/drawing/2014/main" id="{D5EC9DF7-3A60-8140-975D-0BA04C227B85}"/>
              </a:ext>
            </a:extLst>
          </p:cNvPr>
          <p:cNvSpPr>
            <a:spLocks noGrp="1"/>
          </p:cNvSpPr>
          <p:nvPr>
            <p:ph type="subTitle" idx="1"/>
          </p:nvPr>
        </p:nvSpPr>
        <p:spPr/>
        <p:txBody>
          <a:bodyPr>
            <a:normAutofit/>
          </a:bodyPr>
          <a:lstStyle/>
          <a:p>
            <a:r>
              <a:rPr lang="en-GB" dirty="0"/>
              <a:t>Answer: </a:t>
            </a:r>
            <a:r>
              <a:rPr lang="en-GB" b="1" dirty="0" err="1"/>
              <a:t>Maori</a:t>
            </a:r>
            <a:endParaRPr lang="en-GB" b="1" dirty="0"/>
          </a:p>
        </p:txBody>
      </p:sp>
    </p:spTree>
    <p:extLst>
      <p:ext uri="{BB962C8B-B14F-4D97-AF65-F5344CB8AC3E}">
        <p14:creationId xmlns:p14="http://schemas.microsoft.com/office/powerpoint/2010/main" val="1657343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3A95-E810-1938-05AC-5DC2694C2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E73A0-97F4-D61B-B0A6-051CA6BC87F4}"/>
              </a:ext>
            </a:extLst>
          </p:cNvPr>
          <p:cNvSpPr>
            <a:spLocks noGrp="1"/>
          </p:cNvSpPr>
          <p:nvPr>
            <p:ph type="ctrTitle"/>
          </p:nvPr>
        </p:nvSpPr>
        <p:spPr/>
        <p:txBody>
          <a:bodyPr anchor="ctr" anchorCtr="0"/>
          <a:lstStyle/>
          <a:p>
            <a:r>
              <a:rPr lang="en-GB" dirty="0"/>
              <a:t>‘</a:t>
            </a:r>
            <a:r>
              <a:rPr lang="en-GB" dirty="0" err="1"/>
              <a:t>Paricu</a:t>
            </a:r>
            <a:r>
              <a:rPr lang="en-GB" dirty="0"/>
              <a:t>’</a:t>
            </a:r>
          </a:p>
        </p:txBody>
      </p:sp>
    </p:spTree>
    <p:extLst>
      <p:ext uri="{BB962C8B-B14F-4D97-AF65-F5344CB8AC3E}">
        <p14:creationId xmlns:p14="http://schemas.microsoft.com/office/powerpoint/2010/main" val="32761260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9EA57-F3F3-916E-FBF5-9E8A1F8FE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F042E5-9DB9-3479-13B4-22FBE7995012}"/>
              </a:ext>
            </a:extLst>
          </p:cNvPr>
          <p:cNvSpPr>
            <a:spLocks noGrp="1"/>
          </p:cNvSpPr>
          <p:nvPr>
            <p:ph type="ctrTitle"/>
          </p:nvPr>
        </p:nvSpPr>
        <p:spPr/>
        <p:txBody>
          <a:bodyPr anchor="ctr" anchorCtr="0"/>
          <a:lstStyle/>
          <a:p>
            <a:r>
              <a:rPr lang="en-GB" dirty="0"/>
              <a:t>‘</a:t>
            </a:r>
            <a:r>
              <a:rPr lang="en-GB" dirty="0" err="1"/>
              <a:t>Paricu</a:t>
            </a:r>
            <a:r>
              <a:rPr lang="en-GB" dirty="0"/>
              <a:t>’</a:t>
            </a:r>
          </a:p>
        </p:txBody>
      </p:sp>
      <p:sp>
        <p:nvSpPr>
          <p:cNvPr id="3" name="Subtitle 2">
            <a:extLst>
              <a:ext uri="{FF2B5EF4-FFF2-40B4-BE49-F238E27FC236}">
                <a16:creationId xmlns:a16="http://schemas.microsoft.com/office/drawing/2014/main" id="{CFCD8213-7E7C-BFB6-31A3-1F74201AF376}"/>
              </a:ext>
            </a:extLst>
          </p:cNvPr>
          <p:cNvSpPr>
            <a:spLocks noGrp="1"/>
          </p:cNvSpPr>
          <p:nvPr>
            <p:ph type="subTitle" idx="1"/>
          </p:nvPr>
        </p:nvSpPr>
        <p:spPr/>
        <p:txBody>
          <a:bodyPr>
            <a:normAutofit/>
          </a:bodyPr>
          <a:lstStyle/>
          <a:p>
            <a:r>
              <a:rPr lang="en-GB" dirty="0"/>
              <a:t>Answer: </a:t>
            </a:r>
            <a:r>
              <a:rPr lang="en-GB" b="1" dirty="0"/>
              <a:t>Tamil (transliteration)</a:t>
            </a:r>
          </a:p>
        </p:txBody>
      </p:sp>
    </p:spTree>
    <p:extLst>
      <p:ext uri="{BB962C8B-B14F-4D97-AF65-F5344CB8AC3E}">
        <p14:creationId xmlns:p14="http://schemas.microsoft.com/office/powerpoint/2010/main" val="2288530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72AEB-FEE8-AC90-5D35-A6D44CCEB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724E57-E0F1-D873-6528-D9B178E7C9A7}"/>
              </a:ext>
            </a:extLst>
          </p:cNvPr>
          <p:cNvSpPr>
            <a:spLocks noGrp="1"/>
          </p:cNvSpPr>
          <p:nvPr>
            <p:ph type="ctrTitle"/>
          </p:nvPr>
        </p:nvSpPr>
        <p:spPr/>
        <p:txBody>
          <a:bodyPr anchor="ctr" anchorCtr="0"/>
          <a:lstStyle/>
          <a:p>
            <a:r>
              <a:rPr lang="en-GB" dirty="0"/>
              <a:t>‘</a:t>
            </a:r>
            <a:r>
              <a:rPr lang="en-GB" dirty="0" err="1"/>
              <a:t>Presente</a:t>
            </a:r>
            <a:r>
              <a:rPr lang="en-GB" dirty="0"/>
              <a:t>’</a:t>
            </a:r>
          </a:p>
        </p:txBody>
      </p:sp>
    </p:spTree>
    <p:extLst>
      <p:ext uri="{BB962C8B-B14F-4D97-AF65-F5344CB8AC3E}">
        <p14:creationId xmlns:p14="http://schemas.microsoft.com/office/powerpoint/2010/main" val="4004869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59C3E-4C18-CEC0-4936-C6F38B1F2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26042-DD55-528F-3E97-4892087595EF}"/>
              </a:ext>
            </a:extLst>
          </p:cNvPr>
          <p:cNvSpPr>
            <a:spLocks noGrp="1"/>
          </p:cNvSpPr>
          <p:nvPr>
            <p:ph type="ctrTitle"/>
          </p:nvPr>
        </p:nvSpPr>
        <p:spPr/>
        <p:txBody>
          <a:bodyPr anchor="ctr" anchorCtr="0"/>
          <a:lstStyle/>
          <a:p>
            <a:r>
              <a:rPr lang="en-GB" dirty="0"/>
              <a:t>‘</a:t>
            </a:r>
            <a:r>
              <a:rPr lang="en-GB" dirty="0" err="1"/>
              <a:t>Presente</a:t>
            </a:r>
            <a:r>
              <a:rPr lang="en-GB" dirty="0"/>
              <a:t>’</a:t>
            </a:r>
          </a:p>
        </p:txBody>
      </p:sp>
      <p:sp>
        <p:nvSpPr>
          <p:cNvPr id="3" name="Subtitle 2">
            <a:extLst>
              <a:ext uri="{FF2B5EF4-FFF2-40B4-BE49-F238E27FC236}">
                <a16:creationId xmlns:a16="http://schemas.microsoft.com/office/drawing/2014/main" id="{6471E9DC-B852-DE2F-EB12-F1B9D645DEDC}"/>
              </a:ext>
            </a:extLst>
          </p:cNvPr>
          <p:cNvSpPr>
            <a:spLocks noGrp="1"/>
          </p:cNvSpPr>
          <p:nvPr>
            <p:ph type="subTitle" idx="1"/>
          </p:nvPr>
        </p:nvSpPr>
        <p:spPr/>
        <p:txBody>
          <a:bodyPr>
            <a:normAutofit/>
          </a:bodyPr>
          <a:lstStyle/>
          <a:p>
            <a:r>
              <a:rPr lang="en-GB" dirty="0"/>
              <a:t>Answer: </a:t>
            </a:r>
            <a:r>
              <a:rPr lang="en-GB" b="1" dirty="0"/>
              <a:t>Portuguese</a:t>
            </a:r>
          </a:p>
        </p:txBody>
      </p:sp>
    </p:spTree>
    <p:extLst>
      <p:ext uri="{BB962C8B-B14F-4D97-AF65-F5344CB8AC3E}">
        <p14:creationId xmlns:p14="http://schemas.microsoft.com/office/powerpoint/2010/main" val="333848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CB3C9-6379-F07E-5FAD-F2C864073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9E403-56AE-C46E-294C-B30D57B0829C}"/>
              </a:ext>
            </a:extLst>
          </p:cNvPr>
          <p:cNvSpPr>
            <a:spLocks noGrp="1"/>
          </p:cNvSpPr>
          <p:nvPr>
            <p:ph type="ctrTitle"/>
          </p:nvPr>
        </p:nvSpPr>
        <p:spPr/>
        <p:txBody>
          <a:bodyPr anchor="ctr" anchorCtr="0"/>
          <a:lstStyle/>
          <a:p>
            <a:r>
              <a:rPr lang="en-GB" dirty="0"/>
              <a:t>‘Nunana’</a:t>
            </a:r>
          </a:p>
        </p:txBody>
      </p:sp>
    </p:spTree>
    <p:extLst>
      <p:ext uri="{BB962C8B-B14F-4D97-AF65-F5344CB8AC3E}">
        <p14:creationId xmlns:p14="http://schemas.microsoft.com/office/powerpoint/2010/main" val="2179255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4129E-DEEF-8E50-6B61-9F9D27D03A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E2096-D2A6-260D-9E99-95643FCBA1CF}"/>
              </a:ext>
            </a:extLst>
          </p:cNvPr>
          <p:cNvSpPr>
            <a:spLocks noGrp="1"/>
          </p:cNvSpPr>
          <p:nvPr>
            <p:ph type="ctrTitle"/>
          </p:nvPr>
        </p:nvSpPr>
        <p:spPr/>
        <p:txBody>
          <a:bodyPr anchor="ctr" anchorCtr="0"/>
          <a:lstStyle/>
          <a:p>
            <a:r>
              <a:rPr lang="en-GB" dirty="0"/>
              <a:t>‘Nunana’</a:t>
            </a:r>
          </a:p>
        </p:txBody>
      </p:sp>
      <p:sp>
        <p:nvSpPr>
          <p:cNvPr id="3" name="Subtitle 2">
            <a:extLst>
              <a:ext uri="{FF2B5EF4-FFF2-40B4-BE49-F238E27FC236}">
                <a16:creationId xmlns:a16="http://schemas.microsoft.com/office/drawing/2014/main" id="{35983F0E-7B18-5DFB-CD9A-D07A15CE9A3D}"/>
              </a:ext>
            </a:extLst>
          </p:cNvPr>
          <p:cNvSpPr>
            <a:spLocks noGrp="1"/>
          </p:cNvSpPr>
          <p:nvPr>
            <p:ph type="subTitle" idx="1"/>
          </p:nvPr>
        </p:nvSpPr>
        <p:spPr/>
        <p:txBody>
          <a:bodyPr>
            <a:normAutofit/>
          </a:bodyPr>
          <a:lstStyle/>
          <a:p>
            <a:r>
              <a:rPr lang="en-GB" dirty="0"/>
              <a:t>Answer: </a:t>
            </a:r>
            <a:r>
              <a:rPr lang="en-GB" b="1" dirty="0"/>
              <a:t>Ewe</a:t>
            </a:r>
          </a:p>
        </p:txBody>
      </p:sp>
    </p:spTree>
    <p:extLst>
      <p:ext uri="{BB962C8B-B14F-4D97-AF65-F5344CB8AC3E}">
        <p14:creationId xmlns:p14="http://schemas.microsoft.com/office/powerpoint/2010/main" val="317241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989E-9B61-C47C-C5EA-6FE55A3B4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1E1475-455A-E733-6294-396EC8905D42}"/>
              </a:ext>
            </a:extLst>
          </p:cNvPr>
          <p:cNvSpPr>
            <a:spLocks noGrp="1"/>
          </p:cNvSpPr>
          <p:nvPr>
            <p:ph type="title"/>
          </p:nvPr>
        </p:nvSpPr>
        <p:spPr/>
        <p:txBody>
          <a:bodyPr/>
          <a:lstStyle/>
          <a:p>
            <a:r>
              <a:rPr lang="en-GB" dirty="0"/>
              <a:t>Creation</a:t>
            </a:r>
          </a:p>
        </p:txBody>
      </p:sp>
      <p:sp>
        <p:nvSpPr>
          <p:cNvPr id="3" name="Content Placeholder 2">
            <a:extLst>
              <a:ext uri="{FF2B5EF4-FFF2-40B4-BE49-F238E27FC236}">
                <a16:creationId xmlns:a16="http://schemas.microsoft.com/office/drawing/2014/main" id="{ECA2A497-557B-C16F-3B8B-381F8CD7850E}"/>
              </a:ext>
            </a:extLst>
          </p:cNvPr>
          <p:cNvSpPr>
            <a:spLocks noGrp="1"/>
          </p:cNvSpPr>
          <p:nvPr>
            <p:ph idx="1"/>
          </p:nvPr>
        </p:nvSpPr>
        <p:spPr/>
        <p:txBody>
          <a:bodyPr/>
          <a:lstStyle/>
          <a:p>
            <a:pPr marL="0" indent="0">
              <a:buNone/>
            </a:pPr>
            <a:r>
              <a:rPr lang="en-GB" dirty="0"/>
              <a:t>Leader: Lord God, thank you for the gift of creation. Thank you for the beauty of nature, the work of your hands. Thank you for your majesty, reflected in mountains and magpies.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3142614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FCB6-5D88-220D-DA81-066F31C61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DA33B2-913D-CAA3-152F-4CF02FC142BD}"/>
              </a:ext>
            </a:extLst>
          </p:cNvPr>
          <p:cNvSpPr>
            <a:spLocks noGrp="1"/>
          </p:cNvSpPr>
          <p:nvPr>
            <p:ph type="ctrTitle"/>
          </p:nvPr>
        </p:nvSpPr>
        <p:spPr/>
        <p:txBody>
          <a:bodyPr anchor="ctr" anchorCtr="0"/>
          <a:lstStyle/>
          <a:p>
            <a:r>
              <a:rPr lang="en-GB" dirty="0"/>
              <a:t>‘Donum’</a:t>
            </a:r>
          </a:p>
        </p:txBody>
      </p:sp>
    </p:spTree>
    <p:extLst>
      <p:ext uri="{BB962C8B-B14F-4D97-AF65-F5344CB8AC3E}">
        <p14:creationId xmlns:p14="http://schemas.microsoft.com/office/powerpoint/2010/main" val="14787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76BA-202B-75B1-D652-747D20C55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796A4-7E91-FA42-91AD-080541ABAEE5}"/>
              </a:ext>
            </a:extLst>
          </p:cNvPr>
          <p:cNvSpPr>
            <a:spLocks noGrp="1"/>
          </p:cNvSpPr>
          <p:nvPr>
            <p:ph type="ctrTitle"/>
          </p:nvPr>
        </p:nvSpPr>
        <p:spPr/>
        <p:txBody>
          <a:bodyPr anchor="ctr" anchorCtr="0"/>
          <a:lstStyle/>
          <a:p>
            <a:r>
              <a:rPr lang="en-GB" dirty="0"/>
              <a:t>‘Donum’</a:t>
            </a:r>
          </a:p>
        </p:txBody>
      </p:sp>
      <p:sp>
        <p:nvSpPr>
          <p:cNvPr id="3" name="Subtitle 2">
            <a:extLst>
              <a:ext uri="{FF2B5EF4-FFF2-40B4-BE49-F238E27FC236}">
                <a16:creationId xmlns:a16="http://schemas.microsoft.com/office/drawing/2014/main" id="{65AA1649-505C-66A9-7A2A-2B79F9F6157F}"/>
              </a:ext>
            </a:extLst>
          </p:cNvPr>
          <p:cNvSpPr>
            <a:spLocks noGrp="1"/>
          </p:cNvSpPr>
          <p:nvPr>
            <p:ph type="subTitle" idx="1"/>
          </p:nvPr>
        </p:nvSpPr>
        <p:spPr/>
        <p:txBody>
          <a:bodyPr>
            <a:normAutofit/>
          </a:bodyPr>
          <a:lstStyle/>
          <a:p>
            <a:r>
              <a:rPr lang="en-GB" dirty="0"/>
              <a:t>Answer: </a:t>
            </a:r>
            <a:r>
              <a:rPr lang="en-GB" b="1" dirty="0"/>
              <a:t>Latin</a:t>
            </a:r>
          </a:p>
        </p:txBody>
      </p:sp>
    </p:spTree>
    <p:extLst>
      <p:ext uri="{BB962C8B-B14F-4D97-AF65-F5344CB8AC3E}">
        <p14:creationId xmlns:p14="http://schemas.microsoft.com/office/powerpoint/2010/main" val="5360072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A92F5-4C84-BAB0-05F7-255F19A8C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E1331-D0FE-4962-06BF-5BFCD82A9CFB}"/>
              </a:ext>
            </a:extLst>
          </p:cNvPr>
          <p:cNvSpPr>
            <a:spLocks noGrp="1"/>
          </p:cNvSpPr>
          <p:nvPr>
            <p:ph type="ctrTitle"/>
          </p:nvPr>
        </p:nvSpPr>
        <p:spPr/>
        <p:txBody>
          <a:bodyPr anchor="ctr" anchorCtr="0"/>
          <a:lstStyle/>
          <a:p>
            <a:r>
              <a:rPr lang="en-GB" dirty="0"/>
              <a:t>‘</a:t>
            </a:r>
            <a:r>
              <a:rPr lang="en-GB" dirty="0" err="1"/>
              <a:t>Seonmul</a:t>
            </a:r>
            <a:r>
              <a:rPr lang="en-GB" dirty="0"/>
              <a:t>’</a:t>
            </a:r>
          </a:p>
        </p:txBody>
      </p:sp>
    </p:spTree>
    <p:extLst>
      <p:ext uri="{BB962C8B-B14F-4D97-AF65-F5344CB8AC3E}">
        <p14:creationId xmlns:p14="http://schemas.microsoft.com/office/powerpoint/2010/main" val="3396229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AD6C0-8E66-18B8-08C7-0A086481D1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2C183-E035-1FA9-5F60-CAC4FF867829}"/>
              </a:ext>
            </a:extLst>
          </p:cNvPr>
          <p:cNvSpPr>
            <a:spLocks noGrp="1"/>
          </p:cNvSpPr>
          <p:nvPr>
            <p:ph type="ctrTitle"/>
          </p:nvPr>
        </p:nvSpPr>
        <p:spPr/>
        <p:txBody>
          <a:bodyPr anchor="ctr" anchorCtr="0"/>
          <a:lstStyle/>
          <a:p>
            <a:r>
              <a:rPr lang="en-GB" dirty="0"/>
              <a:t>‘</a:t>
            </a:r>
            <a:r>
              <a:rPr lang="en-GB" dirty="0" err="1"/>
              <a:t>Seonmul</a:t>
            </a:r>
            <a:r>
              <a:rPr lang="en-GB" dirty="0"/>
              <a:t>’</a:t>
            </a:r>
          </a:p>
        </p:txBody>
      </p:sp>
      <p:sp>
        <p:nvSpPr>
          <p:cNvPr id="3" name="Subtitle 2">
            <a:extLst>
              <a:ext uri="{FF2B5EF4-FFF2-40B4-BE49-F238E27FC236}">
                <a16:creationId xmlns:a16="http://schemas.microsoft.com/office/drawing/2014/main" id="{EEDB3EB2-DE02-682A-F67F-731FB579EA2E}"/>
              </a:ext>
            </a:extLst>
          </p:cNvPr>
          <p:cNvSpPr>
            <a:spLocks noGrp="1"/>
          </p:cNvSpPr>
          <p:nvPr>
            <p:ph type="subTitle" idx="1"/>
          </p:nvPr>
        </p:nvSpPr>
        <p:spPr/>
        <p:txBody>
          <a:bodyPr>
            <a:normAutofit/>
          </a:bodyPr>
          <a:lstStyle/>
          <a:p>
            <a:r>
              <a:rPr lang="en-GB" dirty="0"/>
              <a:t>Answer: </a:t>
            </a:r>
            <a:r>
              <a:rPr lang="en-GB" b="1" dirty="0"/>
              <a:t>Korean (transliteration)</a:t>
            </a:r>
          </a:p>
        </p:txBody>
      </p:sp>
    </p:spTree>
    <p:extLst>
      <p:ext uri="{BB962C8B-B14F-4D97-AF65-F5344CB8AC3E}">
        <p14:creationId xmlns:p14="http://schemas.microsoft.com/office/powerpoint/2010/main" val="1254536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77B8-C13B-AC87-E89B-DBD8A6AB6D78}"/>
              </a:ext>
            </a:extLst>
          </p:cNvPr>
          <p:cNvSpPr>
            <a:spLocks noGrp="1"/>
          </p:cNvSpPr>
          <p:nvPr>
            <p:ph type="title" idx="4294967295"/>
          </p:nvPr>
        </p:nvSpPr>
        <p:spPr>
          <a:xfrm>
            <a:off x="838200" y="-1366400"/>
            <a:ext cx="10515600" cy="1325563"/>
          </a:xfrm>
        </p:spPr>
        <p:txBody>
          <a:bodyPr/>
          <a:lstStyle/>
          <a:p>
            <a:r>
              <a:rPr lang="en-GB" dirty="0"/>
              <a:t>End slide</a:t>
            </a:r>
          </a:p>
        </p:txBody>
      </p:sp>
    </p:spTree>
    <p:extLst>
      <p:ext uri="{BB962C8B-B14F-4D97-AF65-F5344CB8AC3E}">
        <p14:creationId xmlns:p14="http://schemas.microsoft.com/office/powerpoint/2010/main" val="3278464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12B8-2A36-16A9-58E4-446882F568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540EB9-D4D0-43FE-B5EB-5CD731FA5F45}"/>
              </a:ext>
            </a:extLst>
          </p:cNvPr>
          <p:cNvSpPr>
            <a:spLocks noGrp="1"/>
          </p:cNvSpPr>
          <p:nvPr>
            <p:ph type="title"/>
          </p:nvPr>
        </p:nvSpPr>
        <p:spPr/>
        <p:txBody>
          <a:bodyPr/>
          <a:lstStyle/>
          <a:p>
            <a:r>
              <a:rPr lang="en-GB" dirty="0"/>
              <a:t>Other People</a:t>
            </a:r>
          </a:p>
        </p:txBody>
      </p:sp>
      <p:sp>
        <p:nvSpPr>
          <p:cNvPr id="3" name="Content Placeholder 2">
            <a:extLst>
              <a:ext uri="{FF2B5EF4-FFF2-40B4-BE49-F238E27FC236}">
                <a16:creationId xmlns:a16="http://schemas.microsoft.com/office/drawing/2014/main" id="{E6B78C74-1DA6-F9E5-AFA2-B137C3CE1C47}"/>
              </a:ext>
            </a:extLst>
          </p:cNvPr>
          <p:cNvSpPr>
            <a:spLocks noGrp="1"/>
          </p:cNvSpPr>
          <p:nvPr>
            <p:ph idx="1"/>
          </p:nvPr>
        </p:nvSpPr>
        <p:spPr/>
        <p:txBody>
          <a:bodyPr/>
          <a:lstStyle/>
          <a:p>
            <a:pPr marL="0" indent="0">
              <a:buNone/>
            </a:pPr>
            <a:r>
              <a:rPr lang="en-GB" dirty="0"/>
              <a:t>Leader: Lord God, thank you for the gift of other people. Thank you for friends, and thank you for strangers who will be future friends. Thank you for family. Thank you for those we disagree with. Thank you for your image-bearers who display different sides of your face.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191957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34E6-16E2-C600-D4CD-AE06475AA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83A0F-D05E-AD41-8452-D2A1AD12CB19}"/>
              </a:ext>
            </a:extLst>
          </p:cNvPr>
          <p:cNvSpPr>
            <a:spLocks noGrp="1"/>
          </p:cNvSpPr>
          <p:nvPr>
            <p:ph type="title"/>
          </p:nvPr>
        </p:nvSpPr>
        <p:spPr/>
        <p:txBody>
          <a:bodyPr/>
          <a:lstStyle/>
          <a:p>
            <a:r>
              <a:rPr lang="en-GB" dirty="0"/>
              <a:t>Jesus</a:t>
            </a:r>
          </a:p>
        </p:txBody>
      </p:sp>
      <p:sp>
        <p:nvSpPr>
          <p:cNvPr id="3" name="Content Placeholder 2">
            <a:extLst>
              <a:ext uri="{FF2B5EF4-FFF2-40B4-BE49-F238E27FC236}">
                <a16:creationId xmlns:a16="http://schemas.microsoft.com/office/drawing/2014/main" id="{8F7BDCF7-67E4-1BCE-B60B-9ED13D14C826}"/>
              </a:ext>
            </a:extLst>
          </p:cNvPr>
          <p:cNvSpPr>
            <a:spLocks noGrp="1"/>
          </p:cNvSpPr>
          <p:nvPr>
            <p:ph idx="1"/>
          </p:nvPr>
        </p:nvSpPr>
        <p:spPr/>
        <p:txBody>
          <a:bodyPr/>
          <a:lstStyle/>
          <a:p>
            <a:pPr marL="0" indent="0">
              <a:buNone/>
            </a:pPr>
            <a:r>
              <a:rPr lang="en-GB" dirty="0"/>
              <a:t>Leader: Lord God, thank you for the gift of your son Jesus. Thank you for revealing yourself in him. Thank you for walking among us, for doing life with us and never distancing yourself from us. Thank you for dying and rising, that we might have life too.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2736616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7766-2BDB-E8E6-EAA3-802ED44631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C62AFE-A4C7-62AC-8683-31F23BD5D033}"/>
              </a:ext>
            </a:extLst>
          </p:cNvPr>
          <p:cNvSpPr>
            <a:spLocks noGrp="1"/>
          </p:cNvSpPr>
          <p:nvPr>
            <p:ph type="title"/>
          </p:nvPr>
        </p:nvSpPr>
        <p:spPr/>
        <p:txBody>
          <a:bodyPr/>
          <a:lstStyle/>
          <a:p>
            <a:r>
              <a:rPr lang="en-GB" dirty="0"/>
              <a:t>The Holy Spirit</a:t>
            </a:r>
          </a:p>
        </p:txBody>
      </p:sp>
      <p:sp>
        <p:nvSpPr>
          <p:cNvPr id="3" name="Content Placeholder 2">
            <a:extLst>
              <a:ext uri="{FF2B5EF4-FFF2-40B4-BE49-F238E27FC236}">
                <a16:creationId xmlns:a16="http://schemas.microsoft.com/office/drawing/2014/main" id="{D6043535-9E88-82C9-976D-2A53D7ABF936}"/>
              </a:ext>
            </a:extLst>
          </p:cNvPr>
          <p:cNvSpPr>
            <a:spLocks noGrp="1"/>
          </p:cNvSpPr>
          <p:nvPr>
            <p:ph idx="1"/>
          </p:nvPr>
        </p:nvSpPr>
        <p:spPr/>
        <p:txBody>
          <a:bodyPr/>
          <a:lstStyle/>
          <a:p>
            <a:pPr marL="0" indent="0">
              <a:buNone/>
            </a:pPr>
            <a:r>
              <a:rPr lang="en-GB" dirty="0"/>
              <a:t>Leader: Lord God, thank you for the gift of your Holy Spirit. Thank you for the Pentecost that we read about and the Pentecost that we can experience each and every day. Thank you for giving us what we need, by your Spirit.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315232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9ECB-F5FC-8B88-636A-6FD5C016D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FAA6C-96BC-33A1-A90A-A87884965DE4}"/>
              </a:ext>
            </a:extLst>
          </p:cNvPr>
          <p:cNvSpPr>
            <a:spLocks noGrp="1"/>
          </p:cNvSpPr>
          <p:nvPr>
            <p:ph type="title"/>
          </p:nvPr>
        </p:nvSpPr>
        <p:spPr/>
        <p:txBody>
          <a:bodyPr/>
          <a:lstStyle/>
          <a:p>
            <a:r>
              <a:rPr lang="en-GB" dirty="0"/>
              <a:t>Freedom</a:t>
            </a:r>
          </a:p>
        </p:txBody>
      </p:sp>
      <p:sp>
        <p:nvSpPr>
          <p:cNvPr id="3" name="Content Placeholder 2">
            <a:extLst>
              <a:ext uri="{FF2B5EF4-FFF2-40B4-BE49-F238E27FC236}">
                <a16:creationId xmlns:a16="http://schemas.microsoft.com/office/drawing/2014/main" id="{7F559BA7-2ED6-CE7A-836C-02E69542AA13}"/>
              </a:ext>
            </a:extLst>
          </p:cNvPr>
          <p:cNvSpPr>
            <a:spLocks noGrp="1"/>
          </p:cNvSpPr>
          <p:nvPr>
            <p:ph idx="1"/>
          </p:nvPr>
        </p:nvSpPr>
        <p:spPr/>
        <p:txBody>
          <a:bodyPr/>
          <a:lstStyle/>
          <a:p>
            <a:pPr marL="0" indent="0">
              <a:buNone/>
            </a:pPr>
            <a:r>
              <a:rPr lang="en-GB" dirty="0"/>
              <a:t>Leader: Lord God, thank you for the gift of freedom. Freedom to walk in truth and light. Freedom to have relationship with you. Freedom to live each one of our days with your breath sustaining us. </a:t>
            </a:r>
            <a:r>
              <a:rPr lang="en-GB" i="1" dirty="0"/>
              <a:t>We don’t deserve it, Lord, but you give this precious gift.</a:t>
            </a:r>
          </a:p>
          <a:p>
            <a:pPr marL="0" indent="0">
              <a:buNone/>
            </a:pPr>
            <a:r>
              <a:rPr lang="en-GB" b="1" dirty="0"/>
              <a:t>Response: And we thank you for it.</a:t>
            </a:r>
          </a:p>
        </p:txBody>
      </p:sp>
    </p:spTree>
    <p:extLst>
      <p:ext uri="{BB962C8B-B14F-4D97-AF65-F5344CB8AC3E}">
        <p14:creationId xmlns:p14="http://schemas.microsoft.com/office/powerpoint/2010/main" val="2955282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49C93-0A32-1509-A260-E29EF05C66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3AEE1-0E20-89EB-4AD9-B9F91357DDD5}"/>
              </a:ext>
            </a:extLst>
          </p:cNvPr>
          <p:cNvSpPr>
            <a:spLocks noGrp="1"/>
          </p:cNvSpPr>
          <p:nvPr>
            <p:ph type="title"/>
          </p:nvPr>
        </p:nvSpPr>
        <p:spPr/>
        <p:txBody>
          <a:bodyPr/>
          <a:lstStyle/>
          <a:p>
            <a:r>
              <a:rPr lang="en-GB" dirty="0"/>
              <a:t>Amen.</a:t>
            </a:r>
          </a:p>
        </p:txBody>
      </p:sp>
    </p:spTree>
    <p:extLst>
      <p:ext uri="{BB962C8B-B14F-4D97-AF65-F5344CB8AC3E}">
        <p14:creationId xmlns:p14="http://schemas.microsoft.com/office/powerpoint/2010/main" val="2086340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TotalTime>
  <Words>684</Words>
  <Application>Microsoft Office PowerPoint</Application>
  <PresentationFormat>Widescreen</PresentationFormat>
  <Paragraphs>113</Paragraphs>
  <Slides>44</Slides>
  <Notes>35</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44</vt:i4>
      </vt:variant>
    </vt:vector>
  </HeadingPairs>
  <TitlesOfParts>
    <vt:vector size="52" baseType="lpstr">
      <vt:lpstr>Aptos</vt:lpstr>
      <vt:lpstr>Arial</vt:lpstr>
      <vt:lpstr>Trebuchet MS</vt:lpstr>
      <vt:lpstr>Office Theme</vt:lpstr>
      <vt:lpstr>Custom Design</vt:lpstr>
      <vt:lpstr>1_Custom Design</vt:lpstr>
      <vt:lpstr>2_Custom Design</vt:lpstr>
      <vt:lpstr>3_Custom Design</vt:lpstr>
      <vt:lpstr>Welcome slide 1</vt:lpstr>
      <vt:lpstr>Call and Response</vt:lpstr>
      <vt:lpstr>Life</vt:lpstr>
      <vt:lpstr>Creation</vt:lpstr>
      <vt:lpstr>Other People</vt:lpstr>
      <vt:lpstr>Jesus</vt:lpstr>
      <vt:lpstr>The Holy Spirit</vt:lpstr>
      <vt:lpstr>Freedom</vt:lpstr>
      <vt:lpstr>Amen.</vt:lpstr>
      <vt:lpstr>Languages Quiz</vt:lpstr>
      <vt:lpstr>‘Gift’</vt:lpstr>
      <vt:lpstr>‘Gift’</vt:lpstr>
      <vt:lpstr>Let’s go!</vt:lpstr>
      <vt:lpstr>‘Cadeau’</vt:lpstr>
      <vt:lpstr>‘Cadeau’</vt:lpstr>
      <vt:lpstr>‘Regalo’</vt:lpstr>
      <vt:lpstr>‘Regalo’</vt:lpstr>
      <vt:lpstr>‘Geschenk’</vt:lpstr>
      <vt:lpstr>‘Geschenk’</vt:lpstr>
      <vt:lpstr>‘Ebun’</vt:lpstr>
      <vt:lpstr>‘Ebun’</vt:lpstr>
      <vt:lpstr>‘Lahja’</vt:lpstr>
      <vt:lpstr>‘Lahja’</vt:lpstr>
      <vt:lpstr>‘Hadia’</vt:lpstr>
      <vt:lpstr>‘Hadia’</vt:lpstr>
      <vt:lpstr>‘Dárek’</vt:lpstr>
      <vt:lpstr>‘Dárek’</vt:lpstr>
      <vt:lpstr>‘Prezent’</vt:lpstr>
      <vt:lpstr>‘Prezent’</vt:lpstr>
      <vt:lpstr>‘Ajándék’</vt:lpstr>
      <vt:lpstr>‘Ajándék’</vt:lpstr>
      <vt:lpstr>‘Koha’</vt:lpstr>
      <vt:lpstr>‘Koha’</vt:lpstr>
      <vt:lpstr>‘Paricu’</vt:lpstr>
      <vt:lpstr>‘Paricu’</vt:lpstr>
      <vt:lpstr>‘Presente’</vt:lpstr>
      <vt:lpstr>‘Presente’</vt:lpstr>
      <vt:lpstr>‘Nunana’</vt:lpstr>
      <vt:lpstr>‘Nunana’</vt:lpstr>
      <vt:lpstr>‘Donum’</vt:lpstr>
      <vt:lpstr>‘Donum’</vt:lpstr>
      <vt:lpstr>‘Seonmul’</vt:lpstr>
      <vt:lpstr>‘Seonmul’</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Thorogood</dc:creator>
  <cp:lastModifiedBy>Sam Thorogood</cp:lastModifiedBy>
  <cp:revision>1</cp:revision>
  <dcterms:created xsi:type="dcterms:W3CDTF">2025-04-03T11:07:10Z</dcterms:created>
  <dcterms:modified xsi:type="dcterms:W3CDTF">2025-04-28T09:29:01Z</dcterms:modified>
</cp:coreProperties>
</file>