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57" r:id="rId6"/>
    <p:sldId id="258" r:id="rId7"/>
    <p:sldId id="259" r:id="rId8"/>
    <p:sldId id="260" r:id="rId9"/>
    <p:sldId id="261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3010A1-A62E-4F74-964E-222D59892FBB}" v="176" dt="2025-04-03T11:22:30.6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3" autoAdjust="0"/>
    <p:restoredTop sz="86434" autoAdjust="0"/>
  </p:normalViewPr>
  <p:slideViewPr>
    <p:cSldViewPr snapToGrid="0">
      <p:cViewPr>
        <p:scale>
          <a:sx n="33" d="100"/>
          <a:sy n="33" d="100"/>
        </p:scale>
        <p:origin x="1012" y="5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Thorogood" userId="2659a977-2774-452b-b107-633f8567e6a3" providerId="ADAL" clId="{683010A1-A62E-4F74-964E-222D59892FBB}"/>
    <pc:docChg chg="undo custSel addSld delSld modSld">
      <pc:chgData name="Sam Thorogood" userId="2659a977-2774-452b-b107-633f8567e6a3" providerId="ADAL" clId="{683010A1-A62E-4F74-964E-222D59892FBB}" dt="2025-04-03T11:22:30.638" v="199" actId="1035"/>
      <pc:docMkLst>
        <pc:docMk/>
      </pc:docMkLst>
      <pc:sldChg chg="del">
        <pc:chgData name="Sam Thorogood" userId="2659a977-2774-452b-b107-633f8567e6a3" providerId="ADAL" clId="{683010A1-A62E-4F74-964E-222D59892FBB}" dt="2025-04-03T11:02:08.527" v="1" actId="2696"/>
        <pc:sldMkLst>
          <pc:docMk/>
          <pc:sldMk cId="2874563657" sldId="256"/>
        </pc:sldMkLst>
      </pc:sldChg>
      <pc:sldChg chg="addSp modSp new mod">
        <pc:chgData name="Sam Thorogood" userId="2659a977-2774-452b-b107-633f8567e6a3" providerId="ADAL" clId="{683010A1-A62E-4F74-964E-222D59892FBB}" dt="2025-04-03T11:21:23.193" v="68" actId="1036"/>
        <pc:sldMkLst>
          <pc:docMk/>
          <pc:sldMk cId="3997124262" sldId="257"/>
        </pc:sldMkLst>
        <pc:spChg chg="add mod">
          <ac:chgData name="Sam Thorogood" userId="2659a977-2774-452b-b107-633f8567e6a3" providerId="ADAL" clId="{683010A1-A62E-4F74-964E-222D59892FBB}" dt="2025-04-03T11:21:23.193" v="68" actId="1036"/>
          <ac:spMkLst>
            <pc:docMk/>
            <pc:sldMk cId="3997124262" sldId="257"/>
            <ac:spMk id="4" creationId="{D00E17CD-9541-66C6-39FF-7691D4E6A761}"/>
          </ac:spMkLst>
        </pc:spChg>
        <pc:picChg chg="add mod">
          <ac:chgData name="Sam Thorogood" userId="2659a977-2774-452b-b107-633f8567e6a3" providerId="ADAL" clId="{683010A1-A62E-4F74-964E-222D59892FBB}" dt="2025-04-03T11:06:20.842" v="19" actId="962"/>
          <ac:picMkLst>
            <pc:docMk/>
            <pc:sldMk cId="3997124262" sldId="257"/>
            <ac:picMk id="3" creationId="{E93DF059-ED74-C339-BD25-1E8FDBDC1E3B}"/>
          </ac:picMkLst>
        </pc:picChg>
      </pc:sldChg>
      <pc:sldChg chg="addSp modSp new mod">
        <pc:chgData name="Sam Thorogood" userId="2659a977-2774-452b-b107-633f8567e6a3" providerId="ADAL" clId="{683010A1-A62E-4F74-964E-222D59892FBB}" dt="2025-04-03T11:21:34.823" v="108" actId="1035"/>
        <pc:sldMkLst>
          <pc:docMk/>
          <pc:sldMk cId="1735951393" sldId="258"/>
        </pc:sldMkLst>
        <pc:spChg chg="add mod">
          <ac:chgData name="Sam Thorogood" userId="2659a977-2774-452b-b107-633f8567e6a3" providerId="ADAL" clId="{683010A1-A62E-4F74-964E-222D59892FBB}" dt="2025-04-03T11:21:34.823" v="108" actId="1035"/>
          <ac:spMkLst>
            <pc:docMk/>
            <pc:sldMk cId="1735951393" sldId="258"/>
            <ac:spMk id="3" creationId="{A0B3C0CF-D0C1-88F8-2F82-CB7D622CA4F9}"/>
          </ac:spMkLst>
        </pc:spChg>
        <pc:picChg chg="add mod">
          <ac:chgData name="Sam Thorogood" userId="2659a977-2774-452b-b107-633f8567e6a3" providerId="ADAL" clId="{683010A1-A62E-4F74-964E-222D59892FBB}" dt="2025-04-03T11:06:24.549" v="20"/>
          <ac:picMkLst>
            <pc:docMk/>
            <pc:sldMk cId="1735951393" sldId="258"/>
            <ac:picMk id="2" creationId="{09D921BC-A9AC-7A32-5935-22876FA5E1DE}"/>
          </ac:picMkLst>
        </pc:picChg>
      </pc:sldChg>
      <pc:sldChg chg="addSp delSp modSp new mod setBg">
        <pc:chgData name="Sam Thorogood" userId="2659a977-2774-452b-b107-633f8567e6a3" providerId="ADAL" clId="{683010A1-A62E-4F74-964E-222D59892FBB}" dt="2025-04-03T11:21:43.742" v="129" actId="20577"/>
        <pc:sldMkLst>
          <pc:docMk/>
          <pc:sldMk cId="2081065590" sldId="259"/>
        </pc:sldMkLst>
        <pc:spChg chg="mod">
          <ac:chgData name="Sam Thorogood" userId="2659a977-2774-452b-b107-633f8567e6a3" providerId="ADAL" clId="{683010A1-A62E-4F74-964E-222D59892FBB}" dt="2025-04-03T11:21:43.742" v="129" actId="20577"/>
          <ac:spMkLst>
            <pc:docMk/>
            <pc:sldMk cId="2081065590" sldId="259"/>
            <ac:spMk id="2" creationId="{BDE10FD9-E646-BA33-2237-B4B6F4FC5B22}"/>
          </ac:spMkLst>
        </pc:spChg>
        <pc:spChg chg="add del">
          <ac:chgData name="Sam Thorogood" userId="2659a977-2774-452b-b107-633f8567e6a3" providerId="ADAL" clId="{683010A1-A62E-4F74-964E-222D59892FBB}" dt="2025-04-03T11:06:35.183" v="23" actId="26606"/>
          <ac:spMkLst>
            <pc:docMk/>
            <pc:sldMk cId="2081065590" sldId="259"/>
            <ac:spMk id="8" creationId="{D4771268-CB57-404A-9271-370EB28F6090}"/>
          </ac:spMkLst>
        </pc:spChg>
        <pc:picChg chg="add mod">
          <ac:chgData name="Sam Thorogood" userId="2659a977-2774-452b-b107-633f8567e6a3" providerId="ADAL" clId="{683010A1-A62E-4F74-964E-222D59892FBB}" dt="2025-04-03T11:06:35.183" v="23" actId="26606"/>
          <ac:picMkLst>
            <pc:docMk/>
            <pc:sldMk cId="2081065590" sldId="259"/>
            <ac:picMk id="3" creationId="{3B3A1CE3-306A-E72C-9E08-E27EADFA22F7}"/>
          </ac:picMkLst>
        </pc:picChg>
      </pc:sldChg>
      <pc:sldChg chg="modSp new">
        <pc:chgData name="Sam Thorogood" userId="2659a977-2774-452b-b107-633f8567e6a3" providerId="ADAL" clId="{683010A1-A62E-4F74-964E-222D59892FBB}" dt="2025-04-03T11:22:02.822" v="143" actId="20577"/>
        <pc:sldMkLst>
          <pc:docMk/>
          <pc:sldMk cId="4256718409" sldId="260"/>
        </pc:sldMkLst>
        <pc:spChg chg="mod">
          <ac:chgData name="Sam Thorogood" userId="2659a977-2774-452b-b107-633f8567e6a3" providerId="ADAL" clId="{683010A1-A62E-4F74-964E-222D59892FBB}" dt="2025-04-03T11:22:02.822" v="143" actId="20577"/>
          <ac:spMkLst>
            <pc:docMk/>
            <pc:sldMk cId="4256718409" sldId="260"/>
            <ac:spMk id="2" creationId="{95BA12E5-31E3-9095-6101-78A5607B0B36}"/>
          </ac:spMkLst>
        </pc:spChg>
      </pc:sldChg>
      <pc:sldChg chg="modSp new">
        <pc:chgData name="Sam Thorogood" userId="2659a977-2774-452b-b107-633f8567e6a3" providerId="ADAL" clId="{683010A1-A62E-4F74-964E-222D59892FBB}" dt="2025-04-03T11:22:17.605" v="164" actId="20577"/>
        <pc:sldMkLst>
          <pc:docMk/>
          <pc:sldMk cId="3346202667" sldId="261"/>
        </pc:sldMkLst>
        <pc:spChg chg="mod">
          <ac:chgData name="Sam Thorogood" userId="2659a977-2774-452b-b107-633f8567e6a3" providerId="ADAL" clId="{683010A1-A62E-4F74-964E-222D59892FBB}" dt="2025-04-03T11:22:17.605" v="164" actId="20577"/>
          <ac:spMkLst>
            <pc:docMk/>
            <pc:sldMk cId="3346202667" sldId="261"/>
            <ac:spMk id="2" creationId="{77222460-6F70-3062-3296-13C2FD6A1C3F}"/>
          </ac:spMkLst>
        </pc:spChg>
      </pc:sldChg>
      <pc:sldChg chg="addSp modSp new mod">
        <pc:chgData name="Sam Thorogood" userId="2659a977-2774-452b-b107-633f8567e6a3" providerId="ADAL" clId="{683010A1-A62E-4F74-964E-222D59892FBB}" dt="2025-04-03T11:22:30.638" v="199" actId="1035"/>
        <pc:sldMkLst>
          <pc:docMk/>
          <pc:sldMk cId="2015369797" sldId="262"/>
        </pc:sldMkLst>
        <pc:spChg chg="add mod">
          <ac:chgData name="Sam Thorogood" userId="2659a977-2774-452b-b107-633f8567e6a3" providerId="ADAL" clId="{683010A1-A62E-4F74-964E-222D59892FBB}" dt="2025-04-03T11:22:30.638" v="199" actId="1035"/>
          <ac:spMkLst>
            <pc:docMk/>
            <pc:sldMk cId="2015369797" sldId="262"/>
            <ac:spMk id="2" creationId="{7C144E85-487A-6EFA-C4CD-62D329C2BAC3}"/>
          </ac:spMkLst>
        </pc:spChg>
      </pc:sldChg>
      <pc:sldChg chg="new del">
        <pc:chgData name="Sam Thorogood" userId="2659a977-2774-452b-b107-633f8567e6a3" providerId="ADAL" clId="{683010A1-A62E-4F74-964E-222D59892FBB}" dt="2025-04-03T11:03:26.851" v="7" actId="680"/>
        <pc:sldMkLst>
          <pc:docMk/>
          <pc:sldMk cId="2407045659" sldId="26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03/04/2025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06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96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345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2ABAB-CA0E-D866-988A-3EAE665B3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EE2465-3F45-E066-2250-6B61EAD94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D918C-7FA5-98D8-7A1C-C78730EF0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C60CC-8E5E-97AA-643B-46826F2F2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E7B7A-A430-5A5D-28E6-781C93DE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366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B854-A9BB-4CDF-2930-BCBB07BA1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0D06E-3786-0046-77E9-E9950CBD0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E0C77-0EB2-6218-C2F1-42C511C6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6CADB-88BB-3553-19C1-6358D6E83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91695-CD57-4898-57C4-2AEE742D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353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50BDB-0B06-DDF9-635C-8E9A16CB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59F7A-4065-0547-2682-6AB8F5ADA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E4156-4B6B-DDE7-F49A-267986E2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545BC-976D-74BC-48D4-8B54862D8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242D3-E402-1207-23F2-267FAFB6F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417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317C-BC9C-242A-FF45-9B0014BB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AC72F-766E-1EF5-DA93-322C8A3AF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08919-9A27-9F62-930A-589F740A9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38D45-F1DC-DA0F-38DB-94F22C5B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1AA2CE-2BF3-3D57-1F3F-852DB74DA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EAE8F-6B3E-433C-64B8-E1B088CA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47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D0599-94BA-0AAC-07A7-BC812F775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94009-4549-9F14-D6DB-7A1081AD7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D5B09-A6BD-CD50-9C36-38D5975EE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5DD605-7434-507D-F9B0-913996106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D9A220-662F-0DB2-9E1A-34959688F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0FF80-07E3-48E5-ECD1-2AA3C3C68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4355FD-956F-ABD8-A1A0-E2EF5F3F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9A80E2-2ABB-6EE9-7BC5-EA630985C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02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3B02-4B7F-A2F0-CF20-CE6E5A1F1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30B26-320A-C930-79A7-8C721C5E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98E68-1C9D-3927-CF0C-A2189688F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13084-832F-B788-E58F-9204F5F6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04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1CD3B4-03E1-CD81-DE34-797F408A2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2984E8-34BB-1EDE-A364-02FF089FF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3D4BF-B97A-9CC5-10DE-34C5B2D4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455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418BC-FDAC-B188-6696-D256BE80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EC70F-3A64-D203-9DD5-8A7137755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70F5D7-363A-F546-4461-5CE6AC83C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DEA68-00DE-CE40-EDEC-328ED7F8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83981-9456-6A3A-5971-D2FD6AC61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87522-584E-FF65-DA37-3315AA44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43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03/04/2025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466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58E17-A711-CAF5-312F-BAC47A23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8A343D-2665-C723-8F28-9B01AEB070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EC203-4BA7-EE01-66E2-60E58CB1F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CD651-B14B-2A05-34E8-EE0ACE5BA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18272-BB94-2520-C55C-871601156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6829B-A040-BF35-BE39-0DE4526CD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066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1425A-17CA-F4A4-69F6-95F1FD45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340785-3103-6678-E658-5C236CC44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33804-A677-997D-9E82-C9435ADFE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EE8F5-B3F4-B55F-E80E-D8D939A9B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9AA7D-BD08-D1DA-A838-79A82593F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21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17AC61-B702-50EA-9C4A-92A39B436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D245F-90E4-1096-91BA-D2A46B895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8C45C-3351-7F9E-3DCF-C5FD43325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43B60-4616-5FBE-92E8-ED8020717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30D38-469D-F02E-3E1B-F1FD0102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607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46B3D-55EC-7FB8-B4D4-CDBA01BEB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DF656-B3B1-D4F5-864A-79E08531F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3171-2200-9F8D-2A94-2C3DC65EB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F0678-BF9D-607B-0920-3EE0652B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06E54-95F1-BC11-A641-05234E3E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325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A116-5DE0-9249-FC19-83912D4E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53FE9-95B6-5052-8984-6B1405E47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1AE05-BB97-4448-FC9E-AB9A94F9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20D-54D2-2BB2-DF21-3594E4C1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84000-91D0-2056-2CD1-37E1338A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172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E726-74B1-B3B1-321F-32596188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B8900-C227-B6C6-168B-DCB88AC71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04134-26BC-BFF1-65C2-A64F72A4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610E8-495D-CB69-06FE-5D867957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342C3-F43D-B346-1AF6-472BF406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032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D9F-2FF8-2D92-5097-04AE51EC4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99201-9279-F2EE-0E7F-0412835C2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51F3E-FA65-33B4-1645-E1171B463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34D1B-1733-1AB5-72E8-5971A0233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A3F45-06EA-E922-9010-507E80E5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B3E27-7178-2C35-9D91-E7007965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406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E4ACC-3500-C7EE-B4FF-D425FBF2D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5E19D-5903-A361-CAD4-CC2318AFA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26B63-F2E6-C181-B1D8-029ABAAFE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2ECDB-A052-1AD8-CFF1-0DF99A23B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7DEFE7-07C5-9DAB-3BDA-120324AEA0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FBE1C-12C3-720D-90DD-3AFC1BE4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526BE-522B-0E10-072D-3D3D05BE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A48F3A-66E8-73CC-3DD5-55C4D9B2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335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38116-FD61-2CB9-100E-68BBE19B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AF2C9-7A3C-6AF2-3D4E-A32EC51F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CE888-2882-E3FF-DEE4-A7F3E0F2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F6D9C-8059-B179-7AE9-44DD0A84D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544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A0E97-E37C-FE35-F342-6864DA240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783C3-2363-11BC-C6BE-DA67D06CF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A428A-75B6-81F8-3D7C-E78A65FE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99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03/04/2025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593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342D7-D9D8-81DD-B35B-46383934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65470-7C45-D50E-F6FF-78CE77345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6D5A2-A18E-D549-C477-76D00D409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CF4BD-D1D0-9AF9-B63C-0AE92B12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B65F4-2173-22B6-47D8-562F406B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F8FC2-2F82-53EF-4127-69D4B93E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639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18C9E-AB6A-74ED-2817-013740776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75D42-C815-034F-1E63-D6B41CC66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7148F-1E90-7552-409C-B11A32882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78972-7B8E-E163-EEBF-BE1C4D53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4ED32-6538-E0C5-5E6C-7A0496D8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EA138-780B-EF57-998A-87495C53E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598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6249-2C99-D6FF-4A59-40369CAA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C6665-6595-867A-DC1F-C621C6C9B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EAB3A-8D03-0479-5EA6-42957747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03/04/2025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5251A-E84A-9F1B-D1A7-303D87BAC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40A78-4B06-D0C2-5A10-7D005392D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116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5ADB6F-D17B-7572-14AC-0288A77C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B9BD4-1599-665D-2714-1455A4B3A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C668F-6BBC-996F-8CAB-3B692636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B08A4-E60B-46F9-1800-43E07099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8AB7A-855F-5363-B6FB-70F086D1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113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E54AC-E498-7585-D055-C205839E5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253DC-2987-8C1A-2834-8EC8E60F2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8D8CA-541B-B969-79A8-BCBB5B53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F6CB-BC72-48DE-BD5B-0A62E3944D7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35365-3BD5-D855-46A7-D66BE0A0A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FCBF2-EE23-BABF-0F78-0DD418B2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00F2-7B04-4C3D-BA7F-18CB0B92E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283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16A40-F504-01A1-A16E-78AEBD406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EA042-CA6A-B7CE-2B04-DA00648A5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1D050-36BA-F5EE-498B-87A61562B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F6CB-BC72-48DE-BD5B-0A62E3944D7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95E4B-364B-BEAA-F43E-CC888EE5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A3272-88FA-7D49-D2CD-4F4A30E1F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00F2-7B04-4C3D-BA7F-18CB0B92E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831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792A1-FFC6-7048-C8ED-607A607DE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C44F7-858A-2B79-40C1-2F677016D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EAB36-B9D0-CCAC-5257-F70D9A89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F6CB-BC72-48DE-BD5B-0A62E3944D7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E89AC-3BF9-4F43-13ED-ED7503C4F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B902A-FE14-D0B2-ADCF-19AC83C4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00F2-7B04-4C3D-BA7F-18CB0B92E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603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3A54-FD5F-F3C2-2450-240F9B58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46C35-9476-5D80-F8AD-D2E633A44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A1C36-398E-EE97-11F0-16881591E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4CE60-40F2-1CE4-4967-5C6758CE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F6CB-BC72-48DE-BD5B-0A62E3944D7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28F1A-0DFA-2EEA-4B72-314CCC83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BF5FD-E11D-A79D-1D0B-3B8D78D8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00F2-7B04-4C3D-BA7F-18CB0B92E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025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A1E76-8B2A-7A18-9AFD-5167A801D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AC360-8A1A-D1AB-C29A-20BF66430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6FE06-4FB0-10F8-16B1-02377F238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0C7D64-27C2-824F-4C40-698B45B31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230125-AA9E-3BB4-E1D9-597B7CFB7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A90145-BDE8-0675-9B4A-E65F51D61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F6CB-BC72-48DE-BD5B-0A62E3944D7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4B47AB-485E-5134-F47D-B80D9530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CE0115-53A2-EC2C-0F56-18A0A35C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00F2-7B04-4C3D-BA7F-18CB0B92E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7044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75779-2F9F-266C-86A3-BCC59E1C9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C1848-4549-C0D2-E0DD-2999EC28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F6CB-BC72-48DE-BD5B-0A62E3944D7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10CD0A-3C30-2C35-42FA-D76E7863A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B8012-EBC8-5F8D-1677-5EA11B1B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00F2-7B04-4C3D-BA7F-18CB0B92E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38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809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54213-F895-7E15-AADD-5D3EB99AD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F6CB-BC72-48DE-BD5B-0A62E3944D7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4A6E2C-C7F3-79C0-7692-AA69FD00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CC171-5685-A19B-02DD-D4A2F43C5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00F2-7B04-4C3D-BA7F-18CB0B92E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7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0DE7-9CA5-A386-7728-63E30DA4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9E11-0E73-DA8E-E485-24302AD22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67795-B7FF-318F-DE2C-6FA175C18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65633-6E71-1A30-C69F-16BE44DE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F6CB-BC72-48DE-BD5B-0A62E3944D7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DCA75-AB6E-DB31-FA56-57FDBE6F4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0305C-9D62-6C93-6A2E-6839F4AF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00F2-7B04-4C3D-BA7F-18CB0B92E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8154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A38C-C732-6956-DB83-3A0D9CEA0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F8485B-D1F1-D830-691C-CC3B3035B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6ECC3-8D59-6845-D11A-0044AC8AB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AE7BD-CFAF-4521-A765-B9611605D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F6CB-BC72-48DE-BD5B-0A62E3944D7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71CEF-7BF6-429B-8E56-B82452FE3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A02C9-BA2E-679E-C76D-F238968C9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00F2-7B04-4C3D-BA7F-18CB0B92E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514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AFAFA-DDDC-7785-F064-08311E67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02FD77-AC86-F0AB-D2F6-7F9BD0A58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9DDFC-ECB0-2E8C-DF56-65CFF2200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F6CB-BC72-48DE-BD5B-0A62E3944D7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3AC35-D207-BE99-7478-6FBD586D9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EDAD-4D53-6068-9787-DB5D94256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00F2-7B04-4C3D-BA7F-18CB0B92E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5287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E89A1E-7465-C721-AA89-8402935B5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56863F-873A-63A4-5CEA-E9AB0719C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50FE4-231A-2485-B649-94254163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3F6CB-BC72-48DE-BD5B-0A62E3944D7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66EF1-33D4-616C-DFED-D02AE47C5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CDEF8-2B75-8825-CD45-FB8CF4038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00F2-7B04-4C3D-BA7F-18CB0B92E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620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B9BD-E218-ACB4-00DA-639DCDE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98AC2-8109-6282-08DF-736144DC6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48882-1033-7EB9-FD9D-024F71307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03/04/2025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23CCC-6E8A-515C-3A3A-F2062B3B5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1D904-BE65-B3AF-8ABD-F048C731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3752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E140-97CA-5C27-90C7-075EA854C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C382C-6E22-5B5F-F964-6FE2A2453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CA5E0-6E3C-39CE-B105-C8D76407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ABCD9-4638-0585-6CA8-1B0342D9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E2AA7-F520-257B-72F5-8E6284D4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815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2CAF6-85E5-BC64-CFC8-A0322006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BB205-6152-AE09-38D9-C6EEACE7C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E2171-59DA-EBA6-585D-69EFCD14F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6724F-C5C9-0528-E65D-39DC8C32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B060A-0F0B-AC8C-2779-F55256FC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084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05536-5F66-D92D-F5A7-16A4AE57F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7F850-CCFB-BAE6-1E8D-2F3AB4591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461EE-58EA-FA6E-F1E3-7F8DCE4E4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E160D-3237-94EC-7DBE-C6A400A92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223B7-7491-5E29-7202-B64C6F1BD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CCD86-71E1-3270-3094-C5A629E8D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640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B0CA2-2C6B-02CC-8507-95CB96B9F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42E82-080E-9CC4-C41B-A4915DE8E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C2E4E-EFAD-A21C-D4B7-BCCE4D906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D7EFE-0EC6-1BB4-0282-1F1F810DB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C2F92-D31A-3D33-4C75-8F05924EE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DE9D7D-5A7C-1EC7-4F31-2767D987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6400CC-15EB-9939-6DF8-C3A9E450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F60928-C8B0-2DB1-6214-6E6084B0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98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4351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3A043-A011-B0CD-E4D7-EA706797D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086D9A-86E9-7A4E-4E3D-2C092511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CF0D7-A4F9-13A1-72B3-B5FF9446A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37F34-7FA1-06D1-218F-3ECDB16B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2807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0EF282-23C9-1A4B-D11E-B4CABB8F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562987-583D-EC07-4827-15F852B8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D213F-E16F-5A7C-4342-EE5C9F10D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008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59FF-9642-CD7D-DF4E-621F25C69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9664-F1B8-5D80-0B78-B7D4CE6DE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02ADD-6DAC-E7FD-5B9F-A01D96C9E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28451-7E61-4442-D606-973CE886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71314-F6D5-1EC8-72AF-63CBD2179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A7E2E-4B1B-D9CB-9D3D-B863764A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765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6F1D5-B127-2768-0414-A0F216A8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E1F897-A34B-951A-2E82-E8683D788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CD8FC-6836-C012-571F-59D110BBD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F1D2-5E57-BDBF-EC9F-630ED68D6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FF764-5778-AF82-9C68-4ACBA81B9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FFA97-CF36-3F37-BB3B-984EE7FE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066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DFCA8-2477-54A2-2339-EAEF7484D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19116-965C-7168-B40E-B7DD4B128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5778-EDFE-0DB9-830C-372F6684B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1A650-7DD0-66B5-A473-DB4CA2DD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5F22F-D52D-80D1-36CF-51DBAADAC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8387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EA9AD-64CE-D53D-C572-C9FFE07D6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04A5D-7221-76DD-BEF0-4D86BAFF5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DA609-1652-78DA-DA6A-3BF1980F1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70581-A410-6DCB-C5B4-F1DCEA3C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500C1-8573-E371-5A1F-5C60EBA2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83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9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08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1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910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511E6877-6B0C-4994-ACD6-5FC566B745BC}" type="datetimeFigureOut">
              <a:rPr lang="en-GB" smtClean="0"/>
              <a:pPr/>
              <a:t>03/04/2025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7F0A192-0A10-40CD-81C0-CEC62DF95C8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77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90A47-63B8-D9E2-D79C-62C7367D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AE641-1C68-3574-DDEA-A85CDEED1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ED26C-98F1-F204-DA40-4BF2155D1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C15AE63D-DBC7-4E13-B05B-4790152FFEEE}" type="datetimeFigureOut">
              <a:rPr lang="en-GB" smtClean="0"/>
              <a:pPr/>
              <a:t>03/04/2025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7AE16-B885-F2D4-30F8-0927DEF8F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C8C07-1A9F-B2CF-63F0-0E0C7F702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332966C9-9E45-47CB-86A6-E3A15EDDB3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96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771A7C-E7B0-22C2-417D-0FCAEA3C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07392-BCD2-486C-E042-F31BF794F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C9DEE-1E48-7D9C-5602-905732A86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0B3DD779-8C0D-4242-B4E4-E3A900ED3276}" type="datetimeFigureOut">
              <a:rPr lang="en-GB" smtClean="0"/>
              <a:pPr/>
              <a:t>03/04/2025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4C6C2-984F-FC3C-C663-512AA4C25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DF0F5-F593-B69E-F2AD-C60A60B89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FA1D0ECF-59D8-41EB-B0EC-E001DCDEE0B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3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20F65C-78AB-06F8-2F22-A6216B36D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734" y="1043552"/>
            <a:ext cx="73545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53D16-A91B-6545-7092-17D600EF8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734" y="2504052"/>
            <a:ext cx="7354532" cy="3310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76C1F-AA00-8346-C69A-8FFD118C6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9E83F6CB-BC72-48DE-BD5B-0A62E3944D72}" type="datetimeFigureOut">
              <a:rPr lang="en-GB" smtClean="0"/>
              <a:pPr/>
              <a:t>03/04/2025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F793A-F665-00FD-6168-2930221F5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52552-9E04-3DFB-BA1A-FD7ADFA01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F0C500F2-7B04-4C3D-BA7F-18CB0B92EB2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67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1E7455-FBBD-DAE3-CE9A-213B7C25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ADAB8-D4F9-15C0-B2F5-27CD9FEC4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88F6D-7412-F601-A3B8-13522B548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751005F-14E7-4469-B02B-8B3013857D22}" type="datetimeFigureOut">
              <a:rPr lang="en-GB" smtClean="0"/>
              <a:pPr/>
              <a:t>03/04/2025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1E066-A0C0-2443-0C66-C4CDD3587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1BC26-51F3-F3E0-5007-2631A7A8C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9E6DC730-B0A7-467D-9EF3-03E7961ADC9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63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3DF059-ED74-C339-BD25-1E8FDBDC1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3866" y="5476462"/>
            <a:ext cx="902788" cy="12365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00E17CD-9541-66C6-39FF-7691D4E6A7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46941"/>
            <a:ext cx="7886700" cy="1325563"/>
          </a:xfrm>
        </p:spPr>
        <p:txBody>
          <a:bodyPr/>
          <a:lstStyle/>
          <a:p>
            <a:r>
              <a:rPr lang="en-GB" dirty="0"/>
              <a:t>Welcome slide 1</a:t>
            </a:r>
          </a:p>
        </p:txBody>
      </p:sp>
    </p:spTree>
    <p:extLst>
      <p:ext uri="{BB962C8B-B14F-4D97-AF65-F5344CB8AC3E}">
        <p14:creationId xmlns:p14="http://schemas.microsoft.com/office/powerpoint/2010/main" val="399712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9D921BC-A9AC-7A32-5935-22876FA5E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3866" y="5476462"/>
            <a:ext cx="902788" cy="12365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B3C0CF-D0C1-88F8-2F82-CB7D622CA4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7487"/>
            <a:ext cx="7886700" cy="1325563"/>
          </a:xfrm>
        </p:spPr>
        <p:txBody>
          <a:bodyPr/>
          <a:lstStyle/>
          <a:p>
            <a:r>
              <a:rPr lang="en-GB" dirty="0"/>
              <a:t>Welcome slide 2</a:t>
            </a:r>
          </a:p>
        </p:txBody>
      </p:sp>
    </p:spTree>
    <p:extLst>
      <p:ext uri="{BB962C8B-B14F-4D97-AF65-F5344CB8AC3E}">
        <p14:creationId xmlns:p14="http://schemas.microsoft.com/office/powerpoint/2010/main" val="1735951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10FD9-E646-BA33-2237-B4B6F4FC5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welcome text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B3A1CE3-306A-E72C-9E08-E27EADFA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3866" y="5476462"/>
            <a:ext cx="902788" cy="12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65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A12E5-31E3-9095-6101-78A5607B0B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Add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5FCA00-77A2-2C4E-F8A7-D910610810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718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22460-6F70-3062-3296-13C2FD6A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subtitle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ECE1A-DF7C-DA24-9452-ADA09BAB4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202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44E85-487A-6EFA-C4CD-62D329C2BA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46942"/>
            <a:ext cx="7886700" cy="1325563"/>
          </a:xfrm>
        </p:spPr>
        <p:txBody>
          <a:bodyPr/>
          <a:lstStyle/>
          <a:p>
            <a:r>
              <a:rPr lang="en-GB" dirty="0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2015369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18</Words>
  <Application>Microsoft Office PowerPoint</Application>
  <PresentationFormat>On-screen Show (4:3)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Trebuchet MS</vt:lpstr>
      <vt:lpstr>Office Theme</vt:lpstr>
      <vt:lpstr>Custom Design</vt:lpstr>
      <vt:lpstr>1_Custom Design</vt:lpstr>
      <vt:lpstr>2_Custom Design</vt:lpstr>
      <vt:lpstr>3_Custom Design</vt:lpstr>
      <vt:lpstr>Welcome slide 1</vt:lpstr>
      <vt:lpstr>Welcome slide 2</vt:lpstr>
      <vt:lpstr>Add welcome text here</vt:lpstr>
      <vt:lpstr>Add title here</vt:lpstr>
      <vt:lpstr>Add subtitle here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Thorogood</dc:creator>
  <cp:lastModifiedBy>Sam Thorogood</cp:lastModifiedBy>
  <cp:revision>1</cp:revision>
  <dcterms:created xsi:type="dcterms:W3CDTF">2025-04-03T10:48:30Z</dcterms:created>
  <dcterms:modified xsi:type="dcterms:W3CDTF">2025-04-03T11:22:37Z</dcterms:modified>
</cp:coreProperties>
</file>