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5DE59D-5599-4107-90D9-9772F686FEF0}" v="265" dt="2025-04-03T11:20:05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73" autoAdjust="0"/>
    <p:restoredTop sz="86434" autoAdjust="0"/>
  </p:normalViewPr>
  <p:slideViewPr>
    <p:cSldViewPr snapToGrid="0">
      <p:cViewPr>
        <p:scale>
          <a:sx n="33" d="100"/>
          <a:sy n="33" d="100"/>
        </p:scale>
        <p:origin x="700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B75DE59D-5599-4107-90D9-9772F686FEF0}"/>
    <pc:docChg chg="modSld">
      <pc:chgData name="Sam Thorogood" userId="2659a977-2774-452b-b107-633f8567e6a3" providerId="ADAL" clId="{B75DE59D-5599-4107-90D9-9772F686FEF0}" dt="2025-04-03T11:20:05.507" v="267" actId="20577"/>
      <pc:docMkLst>
        <pc:docMk/>
      </pc:docMkLst>
      <pc:sldChg chg="addSp modSp mod">
        <pc:chgData name="Sam Thorogood" userId="2659a977-2774-452b-b107-633f8567e6a3" providerId="ADAL" clId="{B75DE59D-5599-4107-90D9-9772F686FEF0}" dt="2025-04-03T11:19:47.050" v="238" actId="20577"/>
        <pc:sldMkLst>
          <pc:docMk/>
          <pc:sldMk cId="2071098062" sldId="257"/>
        </pc:sldMkLst>
        <pc:spChg chg="add mod">
          <ac:chgData name="Sam Thorogood" userId="2659a977-2774-452b-b107-633f8567e6a3" providerId="ADAL" clId="{B75DE59D-5599-4107-90D9-9772F686FEF0}" dt="2025-04-03T11:19:47.050" v="238" actId="20577"/>
          <ac:spMkLst>
            <pc:docMk/>
            <pc:sldMk cId="2071098062" sldId="257"/>
            <ac:spMk id="3" creationId="{3A31E5CF-B4C3-A0AE-12F3-3717ED20C96D}"/>
          </ac:spMkLst>
        </pc:spChg>
      </pc:sldChg>
      <pc:sldChg chg="addSp modSp mod">
        <pc:chgData name="Sam Thorogood" userId="2659a977-2774-452b-b107-633f8567e6a3" providerId="ADAL" clId="{B75DE59D-5599-4107-90D9-9772F686FEF0}" dt="2025-04-03T11:19:55.636" v="259" actId="20577"/>
        <pc:sldMkLst>
          <pc:docMk/>
          <pc:sldMk cId="3762031628" sldId="258"/>
        </pc:sldMkLst>
        <pc:spChg chg="add mod">
          <ac:chgData name="Sam Thorogood" userId="2659a977-2774-452b-b107-633f8567e6a3" providerId="ADAL" clId="{B75DE59D-5599-4107-90D9-9772F686FEF0}" dt="2025-04-03T11:19:55.636" v="259" actId="20577"/>
          <ac:spMkLst>
            <pc:docMk/>
            <pc:sldMk cId="3762031628" sldId="258"/>
            <ac:spMk id="4" creationId="{31EC37C3-33EC-F9D2-36EA-26E7E0D3749E}"/>
          </ac:spMkLst>
        </pc:spChg>
      </pc:sldChg>
      <pc:sldChg chg="modSp">
        <pc:chgData name="Sam Thorogood" userId="2659a977-2774-452b-b107-633f8567e6a3" providerId="ADAL" clId="{B75DE59D-5599-4107-90D9-9772F686FEF0}" dt="2025-04-03T11:20:05.507" v="267" actId="20577"/>
        <pc:sldMkLst>
          <pc:docMk/>
          <pc:sldMk cId="1027724581" sldId="259"/>
        </pc:sldMkLst>
        <pc:spChg chg="mod">
          <ac:chgData name="Sam Thorogood" userId="2659a977-2774-452b-b107-633f8567e6a3" providerId="ADAL" clId="{B75DE59D-5599-4107-90D9-9772F686FEF0}" dt="2025-04-03T11:20:05.507" v="267" actId="20577"/>
          <ac:spMkLst>
            <pc:docMk/>
            <pc:sldMk cId="1027724581" sldId="259"/>
            <ac:spMk id="2" creationId="{467FD755-9628-EEAD-C9EF-7F6A79225D4D}"/>
          </ac:spMkLst>
        </pc:spChg>
      </pc:sldChg>
      <pc:sldChg chg="modSp">
        <pc:chgData name="Sam Thorogood" userId="2659a977-2774-452b-b107-633f8567e6a3" providerId="ADAL" clId="{B75DE59D-5599-4107-90D9-9772F686FEF0}" dt="2025-04-03T11:18:41.895" v="123" actId="20577"/>
        <pc:sldMkLst>
          <pc:docMk/>
          <pc:sldMk cId="1077988972" sldId="260"/>
        </pc:sldMkLst>
        <pc:spChg chg="mod">
          <ac:chgData name="Sam Thorogood" userId="2659a977-2774-452b-b107-633f8567e6a3" providerId="ADAL" clId="{B75DE59D-5599-4107-90D9-9772F686FEF0}" dt="2025-04-03T11:18:41.895" v="123" actId="20577"/>
          <ac:spMkLst>
            <pc:docMk/>
            <pc:sldMk cId="1077988972" sldId="260"/>
            <ac:spMk id="2" creationId="{EB7807F0-DA5E-F4EB-75CD-F0862C75E787}"/>
          </ac:spMkLst>
        </pc:spChg>
      </pc:sldChg>
      <pc:sldChg chg="modSp">
        <pc:chgData name="Sam Thorogood" userId="2659a977-2774-452b-b107-633f8567e6a3" providerId="ADAL" clId="{B75DE59D-5599-4107-90D9-9772F686FEF0}" dt="2025-04-03T11:18:59.117" v="145" actId="20577"/>
        <pc:sldMkLst>
          <pc:docMk/>
          <pc:sldMk cId="3618800220" sldId="261"/>
        </pc:sldMkLst>
        <pc:spChg chg="mod">
          <ac:chgData name="Sam Thorogood" userId="2659a977-2774-452b-b107-633f8567e6a3" providerId="ADAL" clId="{B75DE59D-5599-4107-90D9-9772F686FEF0}" dt="2025-04-03T11:18:59.117" v="145" actId="20577"/>
          <ac:spMkLst>
            <pc:docMk/>
            <pc:sldMk cId="3618800220" sldId="261"/>
            <ac:spMk id="2" creationId="{C382AEF2-B08F-F2A5-769F-509FD4424FF0}"/>
          </ac:spMkLst>
        </pc:spChg>
      </pc:sldChg>
      <pc:sldChg chg="addSp modSp mod">
        <pc:chgData name="Sam Thorogood" userId="2659a977-2774-452b-b107-633f8567e6a3" providerId="ADAL" clId="{B75DE59D-5599-4107-90D9-9772F686FEF0}" dt="2025-04-03T11:19:21.146" v="223" actId="1036"/>
        <pc:sldMkLst>
          <pc:docMk/>
          <pc:sldMk cId="3278464098" sldId="262"/>
        </pc:sldMkLst>
        <pc:spChg chg="add mod">
          <ac:chgData name="Sam Thorogood" userId="2659a977-2774-452b-b107-633f8567e6a3" providerId="ADAL" clId="{B75DE59D-5599-4107-90D9-9772F686FEF0}" dt="2025-04-03T11:19:21.146" v="223" actId="1036"/>
          <ac:spMkLst>
            <pc:docMk/>
            <pc:sldMk cId="3278464098" sldId="262"/>
            <ac:spMk id="2" creationId="{3C9A77B8-C13B-AC87-E89B-DBD8A6AB6D7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A9C5A-95B3-2FCA-E92F-25AC45932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7AE30-5E04-4267-28B8-3804BAC3B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CE7C5-4BAB-090A-58C5-EB48A1F8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297CF-2B65-A8FA-352A-A4AA5131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D9CC-5F84-C6C0-5A81-349D9753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3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D99F-AAE8-3A55-7779-C79F15AC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BD47C-1746-1114-1251-A43423FC7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FF57-06A5-0575-857E-9EFE7E96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45A95-784A-19AC-6E45-BF44ABA1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6ED3B-419D-CF47-1659-EF038E53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7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3D0DC-93E4-AB40-2C38-EBEAC366C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86718-BE5C-6D96-AA96-92243AB8F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3A6E8-C151-6439-DB30-C9CBACD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3B3FC-BD96-A3B7-DF2A-2D40AE66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CE6EA-5FD3-3F1C-8B02-E5F39042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10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ACDD1-ADA5-1FE9-FE82-C930C2253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BF2B6-8C85-87B4-05FE-99E5EC7A8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0A6D5-2E6C-78A3-141B-71E9C05D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5084F-881A-0B49-2471-700BFE1F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CBEB-F098-B995-0B47-935AAA2C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228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E28C-B439-EC58-2DCC-72445527D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54F7-CAA7-F654-A939-97992E4E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34DAA-0938-2C76-40BC-A4FE0D65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41C1-9F43-525C-0A2D-C0A5816D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9E148-4E65-ACC9-2116-042B7E1C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36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80CA-B619-5D5F-4CC3-A4B4B50E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DBFBE-ABF0-320B-BDC9-97F1F3575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63E1-91D1-D66A-1264-E778C3F0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1F7BD-67E5-0B1C-D17F-65457FC0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6E19B-E413-C930-E569-C3ABA928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16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0EC0-EE20-81F3-DC2C-50F5F9A1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9A06B-F86F-6CC2-1376-DD403F94A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FC334-5F0B-F7AB-9550-3E5E901A9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A84F0-59DA-31FC-B371-B4F68885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90717-C85E-8F9D-0C6D-DD05F0FA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AC314-77AC-55E2-8C41-76A6AB1E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677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27DB-6CCD-8021-529A-05B14B9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0D5E6-A700-DBD0-5815-B3FC1847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30AC2-D8A4-392B-5EC5-EFE7C9DF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B23AC-206D-37EB-7170-BAC7A76F8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ED9B1-D5F3-C8BF-E394-BAF167D5B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77D1-9F9E-5302-6F49-ED1623B9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48182D-5787-FDEF-C6A2-4C781A16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729CB-D1D5-E033-3DEF-165FC70D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672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0EE7-12F1-1444-4B15-6591F4F6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49A5E-C36F-E739-C000-1FED2B38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2F569-E928-530D-2984-9C65B5E6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10454-AB93-414A-5701-828F2EB6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95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B1544-5F95-DCBC-9126-6AE96903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0F80E-B231-7A84-2276-0CA019E4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D2034-D5C1-D0F1-4E16-174465EC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00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EFAA2-5C00-2E7A-CB0E-9EF4F9E6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FDBA-BDC7-3C39-8314-80A84AFB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3F1D-B122-D3BC-6E28-1FC98174B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137CB-2A63-BDC4-D05A-5F985731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D2D1E-94B4-6605-30A7-33C41B98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D69DC-D2B2-BFE8-6A5C-6863963D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7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20AE0-F933-0A51-6218-316765B0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F07B-4358-C96C-34CD-221F0539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DF29-2540-566E-A0D5-CBB87561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8FE05-D055-02E0-7D2A-D9649763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0F979-ACC3-FDEF-6D35-F1122462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192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C4B9-B27E-7174-71E7-C8D38EE2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51CAC-7B78-4778-49DB-C00D9752E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57D29-2A47-AE6C-45E6-D62029DE5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735E0-0606-A2A1-601B-CBF0CA4E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37C4D-8BD9-0316-8086-53E71769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DBD9C-D1A1-5533-D143-F6DD674C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795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D569-D968-7654-E1DD-52BE79EF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5881A-90A4-517A-2326-05EAD63CA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D6B7-A7BE-D1EA-EE93-8812DAB9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9F6E9-6DBE-C9ED-75DA-798712AFD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20872-FF9E-E70F-C914-1D3BCDD9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4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1174A-C8CD-AA73-82FB-8BFDA2462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EBDB3-15A4-C0AA-1222-984C47A2D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E63E-6D95-E9A8-6BE7-27C36A45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25BB0-B1F3-5345-174B-6D86CB46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965D9-F048-B01A-FAED-018AC147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397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D047-E345-1F59-F358-DAB406F2B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ACD86-7C10-E3C6-969F-EFF6DFD76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3F814-564D-89F5-B4CF-8FCA686E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6F03A-4264-A4D1-1BA1-AC673CAC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3873-1533-42CD-B8B6-10440C91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9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D1BD-E3FC-0324-BF39-A6E6EFB9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B220-5773-7B09-EA9A-BBCDC564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880A-FB07-7657-52AA-C5E4F9AE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EFFD-791F-C9E5-D522-D7651A0C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616FB-DBBD-A636-C69C-10197E30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77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0779-F9E1-E5A9-E97C-729D55A0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A39EA-BFBE-AC1E-0373-661A0BFFC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0CDC3-925D-6CDD-AAC1-8B9F8FFB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02C5-906D-4013-48C4-7AB16FA0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EAF29-5508-D9EC-EB7D-189D8883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9822-1FAB-D94A-2126-57DDC055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D70E-E78A-6B25-26A1-85D2C6C88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9F4A9-06DB-7D29-61ED-9CA8B37B8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B883D-31D5-53F4-F9EF-1404F9F1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BD423-C15D-A92D-A8D0-7E13AE804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1D563-659F-82FD-99D2-7C170AFA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76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EA14-8561-B424-5D66-16A935B4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BDC96-F735-F929-0419-F58E1A727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B6C06-62B4-D298-FE42-28AFC12F1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4F1FE-BA7E-3567-47CB-FD4A84E5D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BF235-1FB3-062B-5414-5579D5BBB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DFD1BF-F3C4-1594-694C-6C296CD3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5464D-13D8-F689-769B-F68E2484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9D94D-D4A5-0D2D-BA82-EC21CC97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782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370A-80DD-5390-D218-D42DE9F2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37D61-4C93-16B1-CEA0-90769810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9BF9F-8BAE-C107-B0A3-37A89B04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D3E99-C176-DD38-0AA9-A0206434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318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4C437-B067-B0B0-25D9-7E7B8B67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0D469-F792-BB6E-8945-40E39BDB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9CB6F-EA83-8AF0-D611-6EBBDE1E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0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4C34-39BD-1A1D-2E6B-A2D6FD8E4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2274B-3A86-257D-47F8-BEBA55A30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8B3C8-D69A-850E-3FEC-A5989CAE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470FC-1DA1-CAAE-1F90-44C88218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CEA39-B7C6-45AC-3FAB-87AFA4A4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4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A9AC-2443-BAAF-75FA-7C5556BE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E11E-336F-CA5C-745C-1E881D68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97855-F185-0047-749C-4893DB8E4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7A329-A305-8EC7-FBC4-5A1B9AD3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89573-CAAE-D8DE-76DC-0917A3C2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841D-05FD-F611-5FCC-1B020C50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65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0FEE-FA53-0F2B-C46B-8EF17C3E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BA9418-D5D0-EBCE-9771-15511E145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AF1EA-339B-EDF9-EC1C-532D03BEC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E2D04-1BCD-EE9E-9034-BDCCB749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DBB2B-725E-D6B5-C527-D8DDED66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15C0D-002D-8432-ABB8-3AB03AE6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24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788C-8205-A042-034F-A6B454B8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143C2-1C09-A9DE-354C-9EC4D2110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4703-B534-8EF4-1835-99DB14A6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A7779-0088-3685-6A9F-98D84749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22181-68CC-E9BD-551A-706656D4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359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C454DC-3E86-08A2-A943-8B128441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41F93-30C0-222D-B323-C1DF2CC55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9761-09B7-E5FF-F7C6-0EC2A5D9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CB1B-701E-E3BE-96D4-7781275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72EC0-6E42-6921-B067-869E362B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11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3E9C-253F-3966-448E-361FB6F10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FD3F4-C4F4-5BC7-4E5F-245CD96EF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16F7D-B9B0-E06C-3185-02864B5F6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3E7F6-4063-7756-C198-0CEC10DB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01A6C-A654-387F-081F-8C14AE89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180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DE69A-03C5-C5D4-1102-A619C5E9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EFF19-492B-9B43-F9D7-2B0CA0784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CEA52-CDB0-66A0-D650-4C5BE370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F664D-E345-06A0-725D-6AD9AA43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A2BC-CD8D-BCBB-AC3F-0893890A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2793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57B81-1508-E0EF-E3F1-EFEACE8A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41E99-36FC-6D23-5E32-14194E607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5FEC8-5678-8389-2371-42A6E1C0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7A2B-BF4E-38D7-7F08-205CC7BC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F9E9B-87D6-C9FF-9840-94DFAE1B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828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DCE6-7008-23F9-6C7D-AC2E2E14E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B06CA-562F-284E-A422-A0FDA9D19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ADE33-EBBA-CB15-35C0-27B292D8A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99095-8E43-6EE3-340A-34E90A57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76970-6408-4F03-2744-E676AAC5F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E4008-5D65-DA43-8881-7668B39B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335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29C57-105C-5768-6B89-05BFDDB8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F34EE-FCA1-44EB-3123-62B4DBBE6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92C0A-BD21-714E-9E2D-41A4E7D1C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33684-D658-2C99-3806-A78D5B2D0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9C4A4D-CBCA-2421-BDEC-1BA30236F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7AA1C-92A1-D58F-FE26-287AAB0A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069860-8762-3946-7814-FDF7B192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A8B94E-7751-920A-F812-C7475AD7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154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DD84-3979-961E-00A3-F0ECB8B6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C9B6C-BAA4-BF7A-82DF-D69C4BF1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321C7-352D-8F34-3EBF-58311B16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9CB6F-2BDD-4C6E-A9D3-022E5B8C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0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1999-ABD5-3966-3CE0-77BDD7E4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11ADF-8FBC-65B4-9CB3-4983B01DB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7B297-C445-326C-6B71-8A054931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FB871-8AE7-E584-2772-2A2BEE46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3D22F-2710-FFE3-B0F4-7BCCC49A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03DB4-F9BA-2D9B-0DB7-592094B6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535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E7F211-D34E-385C-ED0B-EAF10FBA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9ABFA-86E9-2D9D-C36B-74D5A823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3DCCC-EA6B-5C98-32E8-FAAAB9D4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76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69939-C675-1938-59FC-A9DEB0BD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6C32C-133B-1A48-B18C-BCED4500A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A41B5-C4E3-712C-5143-726B4922B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2D84B-2C90-9902-B860-DB5E85D7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60F62-0648-F73B-8CC0-D0652B96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31886-B9EB-E2A2-AFF6-5A937BCA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747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233D8-0142-0949-B069-16803885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D94978-5449-2D61-50C4-DB8F822BC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EA3E4-640D-794A-3E22-FE75B2FA5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C86D-A75D-1981-5137-A256007C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50FF5-EBBE-67D9-CA05-9B3905E4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327DE-6DE2-EF7C-0253-B0D26F18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684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2C7A-F9AF-E6AE-B910-3F2E4F9E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259DA-AC44-7CAF-5E0D-8A76D49EA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17D18-D7B7-4EF4-7D50-A7E50AF2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BD447-5ACC-DEF7-82CC-2712961E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EF29-818E-8136-7764-0414804E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92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312060-7D70-C17E-E908-1020D2CB3C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54496-CBA1-5903-B335-B752B5777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FD073-349C-30B1-70BA-A97D5DDA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47C71-56F7-36B0-F272-96E9EEA1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62CF8-43B9-5100-AFDF-B178B607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9681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9E37-9059-2D1F-134C-0D2A81001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02A18-D907-D105-9E44-20B46ECCF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5F548-2D83-74AF-FF2B-AD8AD413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D292-3954-8CA8-C7E7-79A84364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DA661-1371-D71A-A4BC-2C830C26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520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9B86-2D06-17CE-1AF8-135E1CCC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E292B-B6FB-7A6B-D5FC-1C9BB48B4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32733-423E-A89E-E366-17A8E75A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718E4-5175-E2FC-8C59-33A1A114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F32A-B94C-7AF1-3F3C-297822B7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486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B466-409D-BEE4-27B5-2AFCF38D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3D99E-2F36-0A9A-79AC-FA356558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B3ADB-FF0D-3E9C-5AC3-0DF7AB74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4DEE-D2AB-DC0E-21BA-D6D43429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F259-8494-C34E-44F7-6068CD03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024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15BF8-218D-66F3-8CF6-CBBAE9D8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BE6CC-E10B-62C0-2115-247BC28F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10886-98DD-8723-8BC8-CCF63BA79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23F2F-2206-B79F-59BE-64166635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50BA1-AA62-6179-CE51-7CA0B066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839AC-0B71-2936-10A4-1F5A0D63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71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FD33-9925-C9DD-E7CF-226A0931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30142-704B-7C1B-EFDD-5E7606F8D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C1D-3C41-8633-ED6B-8F6CFB58D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BB6F9-9612-0E5C-1BE8-55142FF08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00A4C1-F161-E727-2958-7716B5B3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2C4D1-7C58-182B-C6E6-62A3941A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4B435D-ED18-27D3-4132-8EB88525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9DF1E-6DF3-A978-431C-B61B9314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0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04BE-B844-BCDC-D6DB-743920E1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A093C-7BB3-D1CE-74BB-ED525112C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CB373-534A-E25E-0D2D-BBA2C25D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CEBA3-78BA-9B03-F7F6-18E527DCC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240CA-4551-29A6-FDAF-B8ED77B70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0E340-CFA5-D122-B2BE-7CF7E094F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A033B-4BD7-1F36-FC9C-4079313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98F27F-8215-6DFA-4A24-51138248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02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3433-E643-EC6E-0A27-5834C1BE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0EBA4-3628-ACA0-B8D6-2F8C4DD6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70DC8-5ED2-B8C0-3A2D-D7022379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CBAC0-5213-9807-2B45-946FA18D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19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AF58F9-0DB4-9CF3-460B-F81D63C3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A66D-90D7-5A2F-23A1-B8520A6F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AA4CA-E9AA-52A7-52CD-AE298594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57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554F0-5FBE-C90A-C7A3-59E7A980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9E94-93AD-67ED-7C25-7E2AFDB3A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C08EB-0DE9-1957-2ECE-FDEA25F60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8D25B-471E-D36E-77CF-BE0EDACF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C1636-94C1-43A8-4404-CE4BC81D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7D9DC-18BC-C1E2-FFE8-0C389AD9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902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202-2479-6883-C597-38E427E0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1D6F0-989A-D311-B86B-DE9A1926B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D851B-BD0B-9C62-6285-6C08BB5D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1097F-E575-DC0E-38C3-C2484A5C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F6DF7-1B60-89C8-0247-4CED591E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47848-D209-6A6B-C50A-18CC198E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96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4EF0-89E8-69E4-8CE7-645983ED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78831-DBCB-35A0-EDF9-B9CC15E4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81833-9DF5-1B94-E56D-BDFF86188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AB35-60F8-17E0-9465-CA6BF306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26CD8-FBE1-441B-E34B-AEA428E6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249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00EB11-3A0E-724D-2E19-6F4C8D278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AA17C-14BB-9492-4891-E59B7C3D3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60FE-3A91-59A6-95BD-B83BDB8D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EADF3-0763-37C3-B786-0210A25E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04B39-4849-20B3-9C91-F04290CB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34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2876-6B58-2B20-F279-CDCFA050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A6A10-1D9D-077F-2A90-4C133A41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B1AD5-293C-2161-35AE-9A1B73C2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F0AED-5B12-213D-EC4B-277EAA70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2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2C8CAA-BEE9-5321-F934-0A4F30C0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4DBA2-7A42-6BC6-6B5E-B9476121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2D760-95CE-10F2-8702-8CED2356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2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21DC-F8CA-80E4-4C47-3B701B02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C4E2-0CB9-44C8-DC19-E1152CD3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F70D0-49DB-AC85-F34C-9FA9021A5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B51F6-A868-8558-BE66-F6558301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2F17F-05DB-2B15-F22D-56B80652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55990-42EB-EB41-B84F-49950086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21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1CDD-7E9A-71C9-2829-1EFFC3D7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E014E-A897-5192-0267-5B4AC2BDE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4FFD1-E96F-57F7-1C13-33A63468D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CE0A8-E878-B2D7-3D61-79281AE5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0770E-DFC7-F34A-190A-CD72CA52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FEED2-627D-0D28-2129-82A0B1F0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6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AC519-22BE-9DAB-8973-7EBFE52A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42121-063F-F000-1414-B5A4162E6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C25E7-0623-75C2-986B-197739328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301FFD6-EBAC-4AA6-A758-EB0A033FD188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45D2-FE43-CAB2-85B7-6EF085065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0B68-56E2-5449-4C56-8D5410E31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AAAAE9C5-D224-4D2A-B838-BFF38ADEA0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8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93280-1C12-1E84-3A3C-997201D4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D6D16-6947-A781-2323-FE0B2F3D0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F635B-D363-DF06-D4CD-DC4202289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422CD493-6AF5-4CAF-B66A-EB78D60A1F7A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CAB55-0148-77F5-B63F-CFCE394FB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FAB0-4B06-7461-9996-57360ED4C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A8A0699C-1DB4-4CD0-BEE1-E0632A43E2F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3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6B032-2A92-6309-2548-3828528B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75039-9AC7-3533-9A3E-6E04A8C1D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6A5D8-C2F2-2D9E-A297-8237D988A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3DCBF87A-EAD2-4CAA-B8B1-DC2A53D36D40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B995F-E702-9EB2-5C03-5FA49A796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F01C0-8014-1696-364A-A1E9B47EA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2A820F5F-49FC-4857-A483-8B818F89511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5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51D67-C9EE-91E7-52C6-85ECD246F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960" y="1045845"/>
            <a:ext cx="9530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AC9EC-FAFE-79DF-FAA0-DE5745A41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0960" y="2506345"/>
            <a:ext cx="9530080" cy="330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27B06-1658-CC74-3FF3-52D59960A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A2F732-71E9-4A49-8B2B-A29653CFE777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3C10F-30D0-6E98-CFF3-31767A95F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86D21-1C13-14ED-BE96-574FA694E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C0AC81-4848-4F77-A8E5-D7D0200A1D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5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0605D-F08A-BD7C-8D61-A154B69E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A1A1E-8C1A-6671-B97B-1B2520DFF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C7DF1-1BAD-7706-7BAF-81CBCE0BA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C9C0193-519E-4C13-B64E-49F316FFC4C8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D2465-526D-41AD-A48E-E0444D5B7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016C4-50C0-4A25-DC89-6DDBF8689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E822BDF6-D1EC-41EE-9EB1-3CAFB56C424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58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7C49F05-6B15-C234-8405-810FAEC0E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31E5CF-B4C3-A0AE-12F3-3717ED20C9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46942"/>
            <a:ext cx="10515600" cy="1325563"/>
          </a:xfrm>
        </p:spPr>
        <p:txBody>
          <a:bodyPr/>
          <a:lstStyle/>
          <a:p>
            <a:r>
              <a:rPr lang="en-GB" dirty="0"/>
              <a:t>Welcome slide 1</a:t>
            </a:r>
          </a:p>
        </p:txBody>
      </p:sp>
    </p:spTree>
    <p:extLst>
      <p:ext uri="{BB962C8B-B14F-4D97-AF65-F5344CB8AC3E}">
        <p14:creationId xmlns:p14="http://schemas.microsoft.com/office/powerpoint/2010/main" val="20710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EE53-B5AC-AC60-8C45-9FE953E50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EC37C3-33EC-F9D2-36EA-26E7E0D374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46941"/>
            <a:ext cx="10515600" cy="1325563"/>
          </a:xfrm>
        </p:spPr>
        <p:txBody>
          <a:bodyPr/>
          <a:lstStyle/>
          <a:p>
            <a:r>
              <a:rPr lang="en-GB" dirty="0"/>
              <a:t>Welcome slide 2</a:t>
            </a:r>
          </a:p>
        </p:txBody>
      </p:sp>
    </p:spTree>
    <p:extLst>
      <p:ext uri="{BB962C8B-B14F-4D97-AF65-F5344CB8AC3E}">
        <p14:creationId xmlns:p14="http://schemas.microsoft.com/office/powerpoint/2010/main" val="376203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D755-9628-EEAD-C9EF-7F6A7922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welcome text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BEB32BA-02CD-0D25-99E4-70030FB10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4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07F0-DA5E-F4EB-75CD-F0862C75E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05948-761F-703B-E785-DC78AD86DF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98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2AEF2-B08F-F2A5-769F-509FD4424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subtitle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318A3-F837-54D2-24F4-421BE529B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0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77B8-C13B-AC87-E89B-DBD8A6AB6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66400"/>
            <a:ext cx="10515600" cy="1325563"/>
          </a:xfrm>
        </p:spPr>
        <p:txBody>
          <a:bodyPr/>
          <a:lstStyle/>
          <a:p>
            <a:r>
              <a:rPr lang="en-GB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3278464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Arial</vt:lpstr>
      <vt:lpstr>Trebuchet MS</vt:lpstr>
      <vt:lpstr>Office Theme</vt:lpstr>
      <vt:lpstr>Custom Design</vt:lpstr>
      <vt:lpstr>1_Custom Design</vt:lpstr>
      <vt:lpstr>2_Custom Design</vt:lpstr>
      <vt:lpstr>3_Custom Design</vt:lpstr>
      <vt:lpstr>Welcome slide 1</vt:lpstr>
      <vt:lpstr>Welcome slide 2</vt:lpstr>
      <vt:lpstr>Add welcome text here</vt:lpstr>
      <vt:lpstr>Add title here</vt:lpstr>
      <vt:lpstr>Add subtitle here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Thorogood</dc:creator>
  <cp:lastModifiedBy>Sam Thorogood</cp:lastModifiedBy>
  <cp:revision>1</cp:revision>
  <dcterms:created xsi:type="dcterms:W3CDTF">2025-04-03T11:07:10Z</dcterms:created>
  <dcterms:modified xsi:type="dcterms:W3CDTF">2025-04-03T11:20:12Z</dcterms:modified>
</cp:coreProperties>
</file>