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753600" cy="7315200"/>
  <p:notesSz cx="6858000" cy="9144000"/>
  <p:embeddedFontLst>
    <p:embeddedFont>
      <p:font typeface="Sensa Wild Fill" panose="020B0604020202020204" charset="0"/>
      <p:regular r:id="rId26"/>
    </p:embeddedFont>
    <p:embeddedFont>
      <p:font typeface="Trebuchet MS" panose="020B0603020202020204" pitchFamily="34" charset="0"/>
      <p:regular r:id="rId27"/>
      <p:bold r:id="rId28"/>
      <p:italic r:id="rId29"/>
      <p:boldItalic r:id="rId30"/>
    </p:embeddedFont>
    <p:embeddedFont>
      <p:font typeface="Trebuchet MS Bold" panose="020B0703020202020204" pitchFamily="34" charset="0"/>
      <p:regular r:id="rId31"/>
      <p:bold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6" d="100"/>
          <a:sy n="56" d="100"/>
        </p:scale>
        <p:origin x="1472" y="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image" Target="../media/image7.png"/></Relationships>
</file>

<file path=ppt/slides/_rels/slide2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9" name="TextBox 9"/>
          <p:cNvSpPr txBox="1"/>
          <p:nvPr/>
        </p:nvSpPr>
        <p:spPr>
          <a:xfrm>
            <a:off x="-304800" y="366517"/>
            <a:ext cx="4682103" cy="577187"/>
          </a:xfrm>
          <a:prstGeom prst="rect">
            <a:avLst/>
          </a:prstGeom>
        </p:spPr>
        <p:txBody>
          <a:bodyPr lIns="0" tIns="0" rIns="0" bIns="0" rtlCol="0" anchor="t">
            <a:spAutoFit/>
          </a:bodyPr>
          <a:lstStyle/>
          <a:p>
            <a:pPr algn="r">
              <a:lnSpc>
                <a:spcPts val="4354"/>
              </a:lnSpc>
            </a:pPr>
            <a:r>
              <a:rPr lang="en-US" sz="3853" dirty="0">
                <a:solidFill>
                  <a:srgbClr val="28361B"/>
                </a:solidFill>
                <a:latin typeface="Sensa Wild Fill"/>
                <a:ea typeface="Sensa Wild Fill"/>
                <a:cs typeface="Sensa Wild Fill"/>
                <a:sym typeface="Sensa Wild Fill"/>
              </a:rPr>
              <a:t>A prayer for Spring</a:t>
            </a:r>
          </a:p>
        </p:txBody>
      </p:sp>
      <p:sp>
        <p:nvSpPr>
          <p:cNvPr id="10" name="TextBox 10"/>
          <p:cNvSpPr txBox="1"/>
          <p:nvPr/>
        </p:nvSpPr>
        <p:spPr>
          <a:xfrm>
            <a:off x="1875433" y="2950303"/>
            <a:ext cx="6002735" cy="1341076"/>
          </a:xfrm>
          <a:prstGeom prst="rect">
            <a:avLst/>
          </a:prstGeom>
        </p:spPr>
        <p:txBody>
          <a:bodyPr lIns="0" tIns="0" rIns="0" bIns="0" rtlCol="0" anchor="t">
            <a:spAutoFit/>
          </a:bodyPr>
          <a:lstStyle/>
          <a:p>
            <a:pPr algn="ctr">
              <a:lnSpc>
                <a:spcPts val="5357"/>
              </a:lnSpc>
              <a:spcBef>
                <a:spcPct val="0"/>
              </a:spcBef>
            </a:pPr>
            <a:r>
              <a:rPr lang="en-US" sz="3826">
                <a:solidFill>
                  <a:srgbClr val="000000"/>
                </a:solidFill>
                <a:latin typeface="Sensa Wild Fill"/>
                <a:ea typeface="Sensa Wild Fill"/>
                <a:cs typeface="Sensa Wild Fill"/>
                <a:sym typeface="Sensa Wild Fill"/>
              </a:rPr>
              <a:t>A responsive prayer based on </a:t>
            </a:r>
          </a:p>
          <a:p>
            <a:pPr algn="ctr">
              <a:lnSpc>
                <a:spcPts val="5357"/>
              </a:lnSpc>
              <a:spcBef>
                <a:spcPct val="0"/>
              </a:spcBef>
            </a:pPr>
            <a:r>
              <a:rPr lang="en-US" sz="3826">
                <a:solidFill>
                  <a:srgbClr val="000000"/>
                </a:solidFill>
                <a:latin typeface="Sensa Wild Fill"/>
                <a:ea typeface="Sensa Wild Fill"/>
                <a:cs typeface="Sensa Wild Fill"/>
                <a:sym typeface="Sensa Wild Fill"/>
              </a:rPr>
              <a:t>Psalm 8:1-9 (NIV) </a:t>
            </a:r>
          </a:p>
        </p:txBody>
      </p:sp>
      <p:pic>
        <p:nvPicPr>
          <p:cNvPr id="14" name="Picture 13" descr="A red shield with white text&#10;&#10;AI-generated content may be incorrect.">
            <a:extLst>
              <a:ext uri="{FF2B5EF4-FFF2-40B4-BE49-F238E27FC236}">
                <a16:creationId xmlns:a16="http://schemas.microsoft.com/office/drawing/2014/main" id="{ACEED631-FE74-582B-CC83-C9451FDF4CA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06930" y="5893172"/>
            <a:ext cx="1319745" cy="13197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2465495"/>
            <a:ext cx="8841979" cy="2688108"/>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ts val="4657"/>
              </a:lnSpc>
              <a:spcBef>
                <a:spcPct val="0"/>
              </a:spcBef>
            </a:pPr>
            <a:endParaRPr lang="en-US" sz="3326" dirty="0">
              <a:solidFill>
                <a:srgbClr val="398651"/>
              </a:solidFill>
              <a:latin typeface="Trebuchet MS"/>
              <a:ea typeface="Trebuchet MS"/>
              <a:cs typeface="Trebuchet MS"/>
              <a:sym typeface="Trebuchet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92120" y="1981200"/>
            <a:ext cx="8983435" cy="5814605"/>
          </a:xfrm>
          <a:prstGeom prst="rect">
            <a:avLst/>
          </a:prstGeom>
        </p:spPr>
        <p:txBody>
          <a:bodyPr lIns="0" tIns="0" rIns="0" bIns="0" rtlCol="0" anchor="t">
            <a:spAutoFit/>
          </a:bodyPr>
          <a:lstStyle/>
          <a:p>
            <a:pPr algn="ctr">
              <a:lnSpc>
                <a:spcPts val="4517"/>
              </a:lnSpc>
              <a:spcBef>
                <a:spcPct val="0"/>
              </a:spcBef>
            </a:pPr>
            <a:r>
              <a:rPr lang="en-US" sz="32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3226" b="1" dirty="0">
                <a:solidFill>
                  <a:srgbClr val="000000"/>
                </a:solidFill>
                <a:latin typeface="Trebuchet MS Bold"/>
                <a:ea typeface="Trebuchet MS Bold"/>
                <a:cs typeface="Trebuchet MS Bold"/>
                <a:sym typeface="Trebuchet MS Bold"/>
              </a:rPr>
              <a:t>Leader:</a:t>
            </a:r>
            <a:r>
              <a:rPr lang="en-US" sz="3226" dirty="0">
                <a:solidFill>
                  <a:srgbClr val="000000"/>
                </a:solidFill>
                <a:latin typeface="Trebuchet MS"/>
                <a:ea typeface="Trebuchet MS"/>
                <a:cs typeface="Trebuchet MS"/>
                <a:sym typeface="Trebuchet MS"/>
              </a:rPr>
              <a:t> Father God, may we remember our responsibility. May we consider your creation in our plans, may we change our ways and regain the </a:t>
            </a:r>
            <a:r>
              <a:rPr lang="en-US" sz="3226" dirty="0" err="1">
                <a:solidFill>
                  <a:srgbClr val="000000"/>
                </a:solidFill>
                <a:latin typeface="Trebuchet MS"/>
                <a:ea typeface="Trebuchet MS"/>
                <a:cs typeface="Trebuchet MS"/>
                <a:sym typeface="Trebuchet MS"/>
              </a:rPr>
              <a:t>honour</a:t>
            </a:r>
            <a:r>
              <a:rPr lang="en-US" sz="3226" dirty="0">
                <a:solidFill>
                  <a:srgbClr val="000000"/>
                </a:solidFill>
                <a:latin typeface="Trebuchet MS"/>
                <a:ea typeface="Trebuchet MS"/>
                <a:cs typeface="Trebuchet MS"/>
                <a:sym typeface="Trebuchet MS"/>
              </a:rPr>
              <a:t> you bestowed upon us. </a:t>
            </a:r>
          </a:p>
          <a:p>
            <a:pPr algn="ctr">
              <a:lnSpc>
                <a:spcPts val="4517"/>
              </a:lnSpc>
              <a:spcBef>
                <a:spcPct val="0"/>
              </a:spcBef>
            </a:pPr>
            <a:endParaRPr lang="en-US" sz="3226" dirty="0">
              <a:solidFill>
                <a:srgbClr val="000000"/>
              </a:solidFill>
              <a:latin typeface="Trebuchet MS"/>
              <a:ea typeface="Trebuchet MS"/>
              <a:cs typeface="Trebuchet MS"/>
              <a:sym typeface="Trebuchet MS"/>
            </a:endParaRPr>
          </a:p>
          <a:p>
            <a:pPr algn="ctr">
              <a:lnSpc>
                <a:spcPts val="4517"/>
              </a:lnSpc>
              <a:spcBef>
                <a:spcPct val="0"/>
              </a:spcBef>
            </a:pPr>
            <a:endParaRPr lang="en-US" sz="3226" dirty="0">
              <a:solidFill>
                <a:srgbClr val="000000"/>
              </a:solidFill>
              <a:latin typeface="Trebuchet MS"/>
              <a:ea typeface="Trebuchet MS"/>
              <a:cs typeface="Trebuchet MS"/>
              <a:sym typeface="Trebuchet MS"/>
            </a:endParaRPr>
          </a:p>
          <a:p>
            <a:pPr algn="ctr">
              <a:lnSpc>
                <a:spcPts val="4517"/>
              </a:lnSpc>
              <a:spcBef>
                <a:spcPct val="0"/>
              </a:spcBef>
            </a:pPr>
            <a:endParaRPr lang="en-US" sz="3226" dirty="0">
              <a:solidFill>
                <a:srgbClr val="000000"/>
              </a:solidFill>
              <a:latin typeface="Trebuchet MS"/>
              <a:ea typeface="Trebuchet MS"/>
              <a:cs typeface="Trebuchet MS"/>
              <a:sym typeface="Trebuchet MS"/>
            </a:endParaRPr>
          </a:p>
          <a:p>
            <a:pPr algn="ctr">
              <a:lnSpc>
                <a:spcPts val="4517"/>
              </a:lnSpc>
              <a:spcBef>
                <a:spcPct val="0"/>
              </a:spcBef>
            </a:pPr>
            <a:endParaRPr lang="en-US" sz="3226" dirty="0">
              <a:solidFill>
                <a:srgbClr val="000000"/>
              </a:solidFill>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2409710"/>
            <a:ext cx="8841979" cy="2688108"/>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ts val="4657"/>
              </a:lnSpc>
              <a:spcBef>
                <a:spcPct val="0"/>
              </a:spcBef>
            </a:pPr>
            <a:endParaRPr lang="en-US" sz="3326" dirty="0">
              <a:solidFill>
                <a:srgbClr val="398651"/>
              </a:solidFill>
              <a:latin typeface="Trebuchet MS"/>
              <a:ea typeface="Trebuchet MS"/>
              <a:cs typeface="Trebuchet MS"/>
              <a:sym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79506" y="1248171"/>
            <a:ext cx="8983435" cy="8131970"/>
          </a:xfrm>
          <a:prstGeom prst="rect">
            <a:avLst/>
          </a:prstGeom>
        </p:spPr>
        <p:txBody>
          <a:bodyPr lIns="0" tIns="0" rIns="0" bIns="0" rtlCol="0" anchor="t">
            <a:spAutoFit/>
          </a:bodyPr>
          <a:lstStyle/>
          <a:p>
            <a:pPr algn="ctr">
              <a:lnSpc>
                <a:spcPts val="4517"/>
              </a:lnSpc>
              <a:spcBef>
                <a:spcPct val="0"/>
              </a:spcBef>
            </a:pPr>
            <a:r>
              <a:rPr lang="en-US" sz="32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2800" b="1" dirty="0">
                <a:solidFill>
                  <a:srgbClr val="000000"/>
                </a:solidFill>
                <a:latin typeface="Trebuchet MS Bold"/>
                <a:ea typeface="Trebuchet MS Bold"/>
                <a:cs typeface="Trebuchet MS Bold"/>
                <a:sym typeface="Trebuchet MS Bold"/>
              </a:rPr>
              <a:t>Leader:</a:t>
            </a:r>
            <a:r>
              <a:rPr lang="en-US" sz="2800" dirty="0">
                <a:solidFill>
                  <a:srgbClr val="000000"/>
                </a:solidFill>
                <a:latin typeface="Trebuchet MS"/>
                <a:ea typeface="Trebuchet MS"/>
                <a:cs typeface="Trebuchet MS"/>
                <a:sym typeface="Trebuchet MS"/>
              </a:rPr>
              <a:t> We have a duty to care for our world. We are in control, but not in the ways the world sees control. We are in control to effect change. God, you gave us a job to do, and you require us to make decisions to help our planet flourish, to consider those we share our existence with and help them thrive. We have that responsibility. </a:t>
            </a: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2442635"/>
            <a:ext cx="8841979" cy="2688108"/>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ts val="4657"/>
              </a:lnSpc>
              <a:spcBef>
                <a:spcPct val="0"/>
              </a:spcBef>
            </a:pPr>
            <a:endParaRPr lang="en-US" sz="3326" dirty="0">
              <a:solidFill>
                <a:srgbClr val="398651"/>
              </a:solidFill>
              <a:latin typeface="Trebuchet MS"/>
              <a:ea typeface="Trebuchet MS"/>
              <a:cs typeface="Trebuchet MS"/>
              <a:sym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92120" y="1479551"/>
            <a:ext cx="8983435" cy="7456593"/>
          </a:xfrm>
          <a:prstGeom prst="rect">
            <a:avLst/>
          </a:prstGeom>
        </p:spPr>
        <p:txBody>
          <a:bodyPr lIns="0" tIns="0" rIns="0" bIns="0" rtlCol="0" anchor="t">
            <a:spAutoFit/>
          </a:bodyPr>
          <a:lstStyle/>
          <a:p>
            <a:pPr algn="ctr">
              <a:lnSpc>
                <a:spcPts val="4517"/>
              </a:lnSpc>
              <a:spcBef>
                <a:spcPct val="0"/>
              </a:spcBef>
            </a:pPr>
            <a:r>
              <a:rPr lang="en-US" sz="32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2926" b="1" dirty="0">
                <a:solidFill>
                  <a:srgbClr val="000000"/>
                </a:solidFill>
                <a:latin typeface="Trebuchet MS Bold"/>
                <a:ea typeface="Trebuchet MS Bold"/>
                <a:cs typeface="Trebuchet MS Bold"/>
                <a:sym typeface="Trebuchet MS Bold"/>
              </a:rPr>
              <a:t>Leader:</a:t>
            </a:r>
            <a:r>
              <a:rPr lang="en-US" sz="2926" dirty="0">
                <a:solidFill>
                  <a:srgbClr val="000000"/>
                </a:solidFill>
                <a:latin typeface="Trebuchet MS"/>
                <a:ea typeface="Trebuchet MS"/>
                <a:cs typeface="Trebuchet MS"/>
                <a:sym typeface="Trebuchet MS"/>
              </a:rPr>
              <a:t> May we strive to look after the creatures we share our home with. They are part of this masterpiece, and we have a duty to protect the environments they need to survive. Let us not become excessive with products but instead find cleaner and greener ways to do the same job. </a:t>
            </a: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2409710"/>
            <a:ext cx="8841979" cy="2688108"/>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ts val="4657"/>
              </a:lnSpc>
              <a:spcBef>
                <a:spcPct val="0"/>
              </a:spcBef>
            </a:pPr>
            <a:endParaRPr lang="en-US" sz="3326" dirty="0">
              <a:solidFill>
                <a:srgbClr val="398651"/>
              </a:solidFill>
              <a:latin typeface="Trebuchet MS"/>
              <a:ea typeface="Trebuchet MS"/>
              <a:cs typeface="Trebuchet MS"/>
              <a:sym typeface="Trebuchet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92120" y="1489140"/>
            <a:ext cx="8983435" cy="8050474"/>
          </a:xfrm>
          <a:prstGeom prst="rect">
            <a:avLst/>
          </a:prstGeom>
        </p:spPr>
        <p:txBody>
          <a:bodyPr lIns="0" tIns="0" rIns="0" bIns="0" rtlCol="0" anchor="t">
            <a:spAutoFit/>
          </a:bodyPr>
          <a:lstStyle/>
          <a:p>
            <a:pPr algn="ctr">
              <a:lnSpc>
                <a:spcPts val="4517"/>
              </a:lnSpc>
              <a:spcBef>
                <a:spcPct val="0"/>
              </a:spcBef>
            </a:pPr>
            <a:r>
              <a:rPr lang="en-US" sz="32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2550" b="1" dirty="0">
                <a:solidFill>
                  <a:srgbClr val="000000"/>
                </a:solidFill>
                <a:latin typeface="Trebuchet MS Bold"/>
                <a:ea typeface="Trebuchet MS Bold"/>
                <a:cs typeface="Trebuchet MS Bold"/>
                <a:sym typeface="Trebuchet MS Bold"/>
              </a:rPr>
              <a:t>Leader:</a:t>
            </a:r>
            <a:r>
              <a:rPr lang="en-US" sz="2550" dirty="0">
                <a:solidFill>
                  <a:srgbClr val="000000"/>
                </a:solidFill>
                <a:latin typeface="Trebuchet MS"/>
                <a:ea typeface="Trebuchet MS"/>
                <a:cs typeface="Trebuchet MS"/>
                <a:sym typeface="Trebuchet MS"/>
              </a:rPr>
              <a:t> Father God, where we have polluted the air, the water and the soil, help us to seek ways to reverse the effects of our selfishness. This world is ours to look after, yet it goes beyond our need. We have a responsibility to care for all that you placed here, from the smallest to the greatest. May we not become so invested in our own goals but become part of the team for change, a team that cares. </a:t>
            </a:r>
          </a:p>
          <a:p>
            <a:pPr algn="ctr">
              <a:lnSpc>
                <a:spcPts val="409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2380401"/>
            <a:ext cx="8841979" cy="2688108"/>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ts val="4657"/>
              </a:lnSpc>
              <a:spcBef>
                <a:spcPct val="0"/>
              </a:spcBef>
            </a:pPr>
            <a:endParaRPr lang="en-US" sz="3326" dirty="0">
              <a:solidFill>
                <a:srgbClr val="398651"/>
              </a:solidFill>
              <a:latin typeface="Trebuchet MS"/>
              <a:ea typeface="Trebuchet MS"/>
              <a:cs typeface="Trebuchet MS"/>
              <a:sym typeface="Trebuchet M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92120" y="1752600"/>
            <a:ext cx="8983435" cy="8508163"/>
          </a:xfrm>
          <a:prstGeom prst="rect">
            <a:avLst/>
          </a:prstGeom>
        </p:spPr>
        <p:txBody>
          <a:bodyPr lIns="0" tIns="0" rIns="0" bIns="0" rtlCol="0" anchor="t">
            <a:spAutoFit/>
          </a:bodyPr>
          <a:lstStyle/>
          <a:p>
            <a:pPr algn="ctr">
              <a:lnSpc>
                <a:spcPts val="4517"/>
              </a:lnSpc>
              <a:spcBef>
                <a:spcPct val="0"/>
              </a:spcBef>
            </a:pPr>
            <a:r>
              <a:rPr lang="en-US" sz="32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2800" b="1" dirty="0">
                <a:solidFill>
                  <a:srgbClr val="000000"/>
                </a:solidFill>
                <a:latin typeface="Trebuchet MS Bold"/>
                <a:ea typeface="Trebuchet MS Bold"/>
                <a:cs typeface="Trebuchet MS Bold"/>
                <a:sym typeface="Trebuchet MS Bold"/>
              </a:rPr>
              <a:t>Leader:</a:t>
            </a:r>
            <a:r>
              <a:rPr lang="en-US" sz="2800" dirty="0">
                <a:solidFill>
                  <a:srgbClr val="000000"/>
                </a:solidFill>
                <a:latin typeface="Trebuchet MS"/>
                <a:ea typeface="Trebuchet MS"/>
                <a:cs typeface="Trebuchet MS"/>
                <a:sym typeface="Trebuchet MS"/>
              </a:rPr>
              <a:t> Lord, this is your world, and you made us guardians of your provision. We marvel at your artistry, and we praise you. Help us to rekindle the care we must show towards your creation and make it a mission our lives! How majestic is your name in all the earth! Amen.</a:t>
            </a:r>
          </a:p>
          <a:p>
            <a:pPr algn="ctr">
              <a:lnSpc>
                <a:spcPts val="4097"/>
              </a:lnSpc>
              <a:spcBef>
                <a:spcPct val="0"/>
              </a:spcBef>
            </a:pPr>
            <a:endParaRPr lang="en-US" sz="2926" dirty="0">
              <a:solidFill>
                <a:srgbClr val="000000"/>
              </a:solidFill>
              <a:latin typeface="Trebuchet MS"/>
              <a:ea typeface="Trebuchet MS"/>
              <a:cs typeface="Trebuchet MS"/>
              <a:sym typeface="Trebuchet MS"/>
            </a:endParaRPr>
          </a:p>
          <a:p>
            <a:pPr algn="ctr">
              <a:lnSpc>
                <a:spcPts val="409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a:p>
            <a:pPr algn="ctr">
              <a:lnSpc>
                <a:spcPts val="4517"/>
              </a:lnSpc>
              <a:spcBef>
                <a:spcPct val="0"/>
              </a:spcBef>
            </a:pPr>
            <a:endParaRPr lang="en-US" sz="2926" dirty="0">
              <a:solidFill>
                <a:srgbClr val="000000"/>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1988740"/>
            <a:ext cx="8841979" cy="2811860"/>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r>
              <a:rPr lang="en-US" sz="3326" dirty="0">
                <a:solidFill>
                  <a:srgbClr val="398651"/>
                </a:solidFill>
                <a:latin typeface="Trebuchet MS"/>
                <a:ea typeface="Trebuchet MS"/>
                <a:cs typeface="Trebuchet MS"/>
                <a:sym typeface="Trebuchet MS"/>
              </a:rPr>
              <a:t> You have set your glory in the heavens.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1569474" y="131250"/>
            <a:ext cx="3148565" cy="2309410"/>
          </a:xfrm>
          <a:custGeom>
            <a:avLst/>
            <a:gdLst/>
            <a:ahLst/>
            <a:cxnLst/>
            <a:rect l="l" t="t" r="r" b="b"/>
            <a:pathLst>
              <a:path w="3148565" h="2309410">
                <a:moveTo>
                  <a:pt x="0" y="0"/>
                </a:moveTo>
                <a:lnTo>
                  <a:pt x="3148565" y="0"/>
                </a:lnTo>
                <a:lnTo>
                  <a:pt x="3148565" y="2309410"/>
                </a:lnTo>
                <a:lnTo>
                  <a:pt x="0" y="2309410"/>
                </a:lnTo>
                <a:lnTo>
                  <a:pt x="0" y="0"/>
                </a:lnTo>
                <a:close/>
              </a:path>
            </a:pathLst>
          </a:custGeom>
          <a:blipFill>
            <a:blip r:embed="rId2"/>
            <a:stretch>
              <a:fillRect/>
            </a:stretch>
          </a:blipFill>
        </p:spPr>
        <p:txBody>
          <a:bodyPr/>
          <a:lstStyle/>
          <a:p>
            <a:endParaRPr lang="en-GB"/>
          </a:p>
        </p:txBody>
      </p:sp>
      <p:sp>
        <p:nvSpPr>
          <p:cNvPr id="3" name="Freeform 3"/>
          <p:cNvSpPr/>
          <p:nvPr/>
        </p:nvSpPr>
        <p:spPr>
          <a:xfrm flipH="1">
            <a:off x="-1987475" y="731520"/>
            <a:ext cx="3974950" cy="764413"/>
          </a:xfrm>
          <a:custGeom>
            <a:avLst/>
            <a:gdLst/>
            <a:ahLst/>
            <a:cxnLst/>
            <a:rect l="l" t="t" r="r" b="b"/>
            <a:pathLst>
              <a:path w="3974950" h="764413">
                <a:moveTo>
                  <a:pt x="3974950" y="0"/>
                </a:moveTo>
                <a:lnTo>
                  <a:pt x="0" y="0"/>
                </a:lnTo>
                <a:lnTo>
                  <a:pt x="0" y="764413"/>
                </a:lnTo>
                <a:lnTo>
                  <a:pt x="3974950" y="764413"/>
                </a:lnTo>
                <a:lnTo>
                  <a:pt x="3974950" y="0"/>
                </a:lnTo>
                <a:close/>
              </a:path>
            </a:pathLst>
          </a:custGeom>
          <a:blipFill>
            <a:blip r:embed="rId3"/>
            <a:stretch>
              <a:fillRect/>
            </a:stretch>
          </a:blipFill>
        </p:spPr>
        <p:txBody>
          <a:bodyPr/>
          <a:lstStyle/>
          <a:p>
            <a:endParaRPr lang="en-GB"/>
          </a:p>
        </p:txBody>
      </p:sp>
      <p:sp>
        <p:nvSpPr>
          <p:cNvPr id="4" name="Freeform 4"/>
          <p:cNvSpPr/>
          <p:nvPr/>
        </p:nvSpPr>
        <p:spPr>
          <a:xfrm>
            <a:off x="2573370" y="6587728"/>
            <a:ext cx="3180627" cy="2533406"/>
          </a:xfrm>
          <a:custGeom>
            <a:avLst/>
            <a:gdLst/>
            <a:ahLst/>
            <a:cxnLst/>
            <a:rect l="l" t="t" r="r" b="b"/>
            <a:pathLst>
              <a:path w="3180627" h="2533406">
                <a:moveTo>
                  <a:pt x="0" y="0"/>
                </a:moveTo>
                <a:lnTo>
                  <a:pt x="3180626" y="0"/>
                </a:lnTo>
                <a:lnTo>
                  <a:pt x="3180626" y="2533406"/>
                </a:lnTo>
                <a:lnTo>
                  <a:pt x="0" y="2533406"/>
                </a:lnTo>
                <a:lnTo>
                  <a:pt x="0" y="0"/>
                </a:lnTo>
                <a:close/>
              </a:path>
            </a:pathLst>
          </a:custGeom>
          <a:blipFill>
            <a:blip r:embed="rId4"/>
            <a:stretch>
              <a:fillRect/>
            </a:stretch>
          </a:blipFill>
        </p:spPr>
        <p:txBody>
          <a:bodyPr/>
          <a:lstStyle/>
          <a:p>
            <a:endParaRPr lang="en-GB"/>
          </a:p>
        </p:txBody>
      </p:sp>
      <p:sp>
        <p:nvSpPr>
          <p:cNvPr id="5" name="Freeform 5"/>
          <p:cNvSpPr/>
          <p:nvPr/>
        </p:nvSpPr>
        <p:spPr>
          <a:xfrm>
            <a:off x="2353233" y="5704144"/>
            <a:ext cx="2908806" cy="1539307"/>
          </a:xfrm>
          <a:custGeom>
            <a:avLst/>
            <a:gdLst/>
            <a:ahLst/>
            <a:cxnLst/>
            <a:rect l="l" t="t" r="r" b="b"/>
            <a:pathLst>
              <a:path w="2908806" h="1539307">
                <a:moveTo>
                  <a:pt x="0" y="0"/>
                </a:moveTo>
                <a:lnTo>
                  <a:pt x="2908805" y="0"/>
                </a:lnTo>
                <a:lnTo>
                  <a:pt x="2908805" y="1539308"/>
                </a:lnTo>
                <a:lnTo>
                  <a:pt x="0" y="1539308"/>
                </a:lnTo>
                <a:lnTo>
                  <a:pt x="0" y="0"/>
                </a:lnTo>
                <a:close/>
              </a:path>
            </a:pathLst>
          </a:custGeom>
          <a:blipFill>
            <a:blip r:embed="rId5"/>
            <a:stretch>
              <a:fillRect/>
            </a:stretch>
          </a:blipFill>
        </p:spPr>
        <p:txBody>
          <a:bodyPr/>
          <a:lstStyle/>
          <a:p>
            <a:endParaRPr lang="en-GB"/>
          </a:p>
        </p:txBody>
      </p:sp>
      <p:sp>
        <p:nvSpPr>
          <p:cNvPr id="6" name="Freeform 6"/>
          <p:cNvSpPr/>
          <p:nvPr/>
        </p:nvSpPr>
        <p:spPr>
          <a:xfrm>
            <a:off x="3830902" y="6740184"/>
            <a:ext cx="1779969" cy="1657001"/>
          </a:xfrm>
          <a:custGeom>
            <a:avLst/>
            <a:gdLst/>
            <a:ahLst/>
            <a:cxnLst/>
            <a:rect l="l" t="t" r="r" b="b"/>
            <a:pathLst>
              <a:path w="1779969" h="1657001">
                <a:moveTo>
                  <a:pt x="0" y="0"/>
                </a:moveTo>
                <a:lnTo>
                  <a:pt x="1779969" y="0"/>
                </a:lnTo>
                <a:lnTo>
                  <a:pt x="1779969" y="1657001"/>
                </a:lnTo>
                <a:lnTo>
                  <a:pt x="0" y="1657001"/>
                </a:lnTo>
                <a:lnTo>
                  <a:pt x="0" y="0"/>
                </a:lnTo>
                <a:close/>
              </a:path>
            </a:pathLst>
          </a:custGeom>
          <a:blipFill>
            <a:blip r:embed="rId6"/>
            <a:stretch>
              <a:fillRect/>
            </a:stretch>
          </a:blipFill>
        </p:spPr>
        <p:txBody>
          <a:bodyPr/>
          <a:lstStyle/>
          <a:p>
            <a:endParaRPr lang="en-GB"/>
          </a:p>
        </p:txBody>
      </p:sp>
      <p:sp>
        <p:nvSpPr>
          <p:cNvPr id="7" name="Freeform 7"/>
          <p:cNvSpPr/>
          <p:nvPr/>
        </p:nvSpPr>
        <p:spPr>
          <a:xfrm>
            <a:off x="4252789" y="6728966"/>
            <a:ext cx="3002415" cy="2392168"/>
          </a:xfrm>
          <a:custGeom>
            <a:avLst/>
            <a:gdLst/>
            <a:ahLst/>
            <a:cxnLst/>
            <a:rect l="l" t="t" r="r" b="b"/>
            <a:pathLst>
              <a:path w="3002415" h="2392168">
                <a:moveTo>
                  <a:pt x="0" y="0"/>
                </a:moveTo>
                <a:lnTo>
                  <a:pt x="3002415" y="0"/>
                </a:lnTo>
                <a:lnTo>
                  <a:pt x="3002415" y="2392168"/>
                </a:lnTo>
                <a:lnTo>
                  <a:pt x="0" y="2392168"/>
                </a:lnTo>
                <a:lnTo>
                  <a:pt x="0" y="0"/>
                </a:lnTo>
                <a:close/>
              </a:path>
            </a:pathLst>
          </a:custGeom>
          <a:blipFill>
            <a:blip r:embed="rId7"/>
            <a:stretch>
              <a:fillRect/>
            </a:stretch>
          </a:blipFill>
        </p:spPr>
        <p:txBody>
          <a:bodyPr/>
          <a:lstStyle/>
          <a:p>
            <a:endParaRPr lang="en-GB"/>
          </a:p>
        </p:txBody>
      </p:sp>
      <p:sp>
        <p:nvSpPr>
          <p:cNvPr id="9" name="Freeform 9"/>
          <p:cNvSpPr/>
          <p:nvPr/>
        </p:nvSpPr>
        <p:spPr>
          <a:xfrm rot="9993558" flipV="1">
            <a:off x="6421487" y="5588800"/>
            <a:ext cx="838407" cy="1307479"/>
          </a:xfrm>
          <a:custGeom>
            <a:avLst/>
            <a:gdLst/>
            <a:ahLst/>
            <a:cxnLst/>
            <a:rect l="l" t="t" r="r" b="b"/>
            <a:pathLst>
              <a:path w="838407" h="1307479">
                <a:moveTo>
                  <a:pt x="0" y="1307479"/>
                </a:moveTo>
                <a:lnTo>
                  <a:pt x="838407" y="1307479"/>
                </a:lnTo>
                <a:lnTo>
                  <a:pt x="838407" y="0"/>
                </a:lnTo>
                <a:lnTo>
                  <a:pt x="0" y="0"/>
                </a:lnTo>
                <a:lnTo>
                  <a:pt x="0" y="1307479"/>
                </a:lnTo>
                <a:close/>
              </a:path>
            </a:pathLst>
          </a:custGeom>
          <a:blipFill>
            <a:blip r:embed="rId8"/>
            <a:stretch>
              <a:fillRect/>
            </a:stretch>
          </a:blipFill>
        </p:spPr>
        <p:txBody>
          <a:bodyPr/>
          <a:lstStyle/>
          <a:p>
            <a:endParaRPr lang="en-GB"/>
          </a:p>
        </p:txBody>
      </p:sp>
      <p:sp>
        <p:nvSpPr>
          <p:cNvPr id="12" name="TextBox 9">
            <a:extLst>
              <a:ext uri="{FF2B5EF4-FFF2-40B4-BE49-F238E27FC236}">
                <a16:creationId xmlns:a16="http://schemas.microsoft.com/office/drawing/2014/main" id="{04654242-CB4B-A1EA-080C-DD1D7B0EA569}"/>
              </a:ext>
            </a:extLst>
          </p:cNvPr>
          <p:cNvSpPr txBox="1"/>
          <p:nvPr/>
        </p:nvSpPr>
        <p:spPr>
          <a:xfrm>
            <a:off x="2286000" y="3080413"/>
            <a:ext cx="4682103" cy="577187"/>
          </a:xfrm>
          <a:prstGeom prst="rect">
            <a:avLst/>
          </a:prstGeom>
        </p:spPr>
        <p:txBody>
          <a:bodyPr lIns="0" tIns="0" rIns="0" bIns="0" rtlCol="0" anchor="t">
            <a:spAutoFit/>
          </a:bodyPr>
          <a:lstStyle/>
          <a:p>
            <a:pPr algn="r">
              <a:lnSpc>
                <a:spcPts val="4354"/>
              </a:lnSpc>
            </a:pPr>
            <a:r>
              <a:rPr lang="en-US" sz="3853" dirty="0">
                <a:solidFill>
                  <a:srgbClr val="28361B"/>
                </a:solidFill>
                <a:latin typeface="Sensa Wild Fill"/>
                <a:ea typeface="Sensa Wild Fill"/>
                <a:cs typeface="Sensa Wild Fill"/>
                <a:sym typeface="Sensa Wild Fill"/>
              </a:rPr>
              <a:t>A prayer for Spring</a:t>
            </a:r>
          </a:p>
        </p:txBody>
      </p:sp>
      <p:pic>
        <p:nvPicPr>
          <p:cNvPr id="13" name="Picture 12" descr="A red shield with white text&#10;&#10;AI-generated content may be incorrect.">
            <a:extLst>
              <a:ext uri="{FF2B5EF4-FFF2-40B4-BE49-F238E27FC236}">
                <a16:creationId xmlns:a16="http://schemas.microsoft.com/office/drawing/2014/main" id="{3419E2A1-A17B-7786-1B5D-4991E000375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106930" y="5893172"/>
            <a:ext cx="1319745" cy="131974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1569474" y="131250"/>
            <a:ext cx="3148565" cy="2309410"/>
          </a:xfrm>
          <a:custGeom>
            <a:avLst/>
            <a:gdLst/>
            <a:ahLst/>
            <a:cxnLst/>
            <a:rect l="l" t="t" r="r" b="b"/>
            <a:pathLst>
              <a:path w="3148565" h="2309410">
                <a:moveTo>
                  <a:pt x="0" y="0"/>
                </a:moveTo>
                <a:lnTo>
                  <a:pt x="3148565" y="0"/>
                </a:lnTo>
                <a:lnTo>
                  <a:pt x="3148565" y="2309410"/>
                </a:lnTo>
                <a:lnTo>
                  <a:pt x="0" y="2309410"/>
                </a:lnTo>
                <a:lnTo>
                  <a:pt x="0" y="0"/>
                </a:lnTo>
                <a:close/>
              </a:path>
            </a:pathLst>
          </a:custGeom>
          <a:blipFill>
            <a:blip r:embed="rId2"/>
            <a:stretch>
              <a:fillRect/>
            </a:stretch>
          </a:blipFill>
        </p:spPr>
        <p:txBody>
          <a:bodyPr/>
          <a:lstStyle/>
          <a:p>
            <a:endParaRPr lang="en-GB"/>
          </a:p>
        </p:txBody>
      </p:sp>
      <p:sp>
        <p:nvSpPr>
          <p:cNvPr id="3" name="Freeform 3"/>
          <p:cNvSpPr/>
          <p:nvPr/>
        </p:nvSpPr>
        <p:spPr>
          <a:xfrm flipH="1">
            <a:off x="-1987475" y="731520"/>
            <a:ext cx="3974950" cy="764413"/>
          </a:xfrm>
          <a:custGeom>
            <a:avLst/>
            <a:gdLst/>
            <a:ahLst/>
            <a:cxnLst/>
            <a:rect l="l" t="t" r="r" b="b"/>
            <a:pathLst>
              <a:path w="3974950" h="764413">
                <a:moveTo>
                  <a:pt x="3974950" y="0"/>
                </a:moveTo>
                <a:lnTo>
                  <a:pt x="0" y="0"/>
                </a:lnTo>
                <a:lnTo>
                  <a:pt x="0" y="764413"/>
                </a:lnTo>
                <a:lnTo>
                  <a:pt x="3974950" y="764413"/>
                </a:lnTo>
                <a:lnTo>
                  <a:pt x="3974950" y="0"/>
                </a:lnTo>
                <a:close/>
              </a:path>
            </a:pathLst>
          </a:custGeom>
          <a:blipFill>
            <a:blip r:embed="rId3"/>
            <a:stretch>
              <a:fillRect/>
            </a:stretch>
          </a:blipFill>
        </p:spPr>
        <p:txBody>
          <a:bodyPr/>
          <a:lstStyle/>
          <a:p>
            <a:endParaRPr lang="en-GB"/>
          </a:p>
        </p:txBody>
      </p:sp>
      <p:sp>
        <p:nvSpPr>
          <p:cNvPr id="4" name="Freeform 4"/>
          <p:cNvSpPr/>
          <p:nvPr/>
        </p:nvSpPr>
        <p:spPr>
          <a:xfrm>
            <a:off x="2573370" y="6587728"/>
            <a:ext cx="3180627" cy="2533406"/>
          </a:xfrm>
          <a:custGeom>
            <a:avLst/>
            <a:gdLst/>
            <a:ahLst/>
            <a:cxnLst/>
            <a:rect l="l" t="t" r="r" b="b"/>
            <a:pathLst>
              <a:path w="3180627" h="2533406">
                <a:moveTo>
                  <a:pt x="0" y="0"/>
                </a:moveTo>
                <a:lnTo>
                  <a:pt x="3180626" y="0"/>
                </a:lnTo>
                <a:lnTo>
                  <a:pt x="3180626" y="2533406"/>
                </a:lnTo>
                <a:lnTo>
                  <a:pt x="0" y="2533406"/>
                </a:lnTo>
                <a:lnTo>
                  <a:pt x="0" y="0"/>
                </a:lnTo>
                <a:close/>
              </a:path>
            </a:pathLst>
          </a:custGeom>
          <a:blipFill>
            <a:blip r:embed="rId4"/>
            <a:stretch>
              <a:fillRect/>
            </a:stretch>
          </a:blipFill>
        </p:spPr>
        <p:txBody>
          <a:bodyPr/>
          <a:lstStyle/>
          <a:p>
            <a:endParaRPr lang="en-GB"/>
          </a:p>
        </p:txBody>
      </p:sp>
      <p:sp>
        <p:nvSpPr>
          <p:cNvPr id="5" name="Freeform 5"/>
          <p:cNvSpPr/>
          <p:nvPr/>
        </p:nvSpPr>
        <p:spPr>
          <a:xfrm>
            <a:off x="2353233" y="5704144"/>
            <a:ext cx="2908806" cy="1539307"/>
          </a:xfrm>
          <a:custGeom>
            <a:avLst/>
            <a:gdLst/>
            <a:ahLst/>
            <a:cxnLst/>
            <a:rect l="l" t="t" r="r" b="b"/>
            <a:pathLst>
              <a:path w="2908806" h="1539307">
                <a:moveTo>
                  <a:pt x="0" y="0"/>
                </a:moveTo>
                <a:lnTo>
                  <a:pt x="2908805" y="0"/>
                </a:lnTo>
                <a:lnTo>
                  <a:pt x="2908805" y="1539308"/>
                </a:lnTo>
                <a:lnTo>
                  <a:pt x="0" y="1539308"/>
                </a:lnTo>
                <a:lnTo>
                  <a:pt x="0" y="0"/>
                </a:lnTo>
                <a:close/>
              </a:path>
            </a:pathLst>
          </a:custGeom>
          <a:blipFill>
            <a:blip r:embed="rId5"/>
            <a:stretch>
              <a:fillRect/>
            </a:stretch>
          </a:blipFill>
        </p:spPr>
        <p:txBody>
          <a:bodyPr/>
          <a:lstStyle/>
          <a:p>
            <a:endParaRPr lang="en-GB"/>
          </a:p>
        </p:txBody>
      </p:sp>
      <p:sp>
        <p:nvSpPr>
          <p:cNvPr id="6" name="Freeform 6"/>
          <p:cNvSpPr/>
          <p:nvPr/>
        </p:nvSpPr>
        <p:spPr>
          <a:xfrm>
            <a:off x="3830902" y="6740184"/>
            <a:ext cx="1779969" cy="1657001"/>
          </a:xfrm>
          <a:custGeom>
            <a:avLst/>
            <a:gdLst/>
            <a:ahLst/>
            <a:cxnLst/>
            <a:rect l="l" t="t" r="r" b="b"/>
            <a:pathLst>
              <a:path w="1779969" h="1657001">
                <a:moveTo>
                  <a:pt x="0" y="0"/>
                </a:moveTo>
                <a:lnTo>
                  <a:pt x="1779969" y="0"/>
                </a:lnTo>
                <a:lnTo>
                  <a:pt x="1779969" y="1657001"/>
                </a:lnTo>
                <a:lnTo>
                  <a:pt x="0" y="1657001"/>
                </a:lnTo>
                <a:lnTo>
                  <a:pt x="0" y="0"/>
                </a:lnTo>
                <a:close/>
              </a:path>
            </a:pathLst>
          </a:custGeom>
          <a:blipFill>
            <a:blip r:embed="rId6"/>
            <a:stretch>
              <a:fillRect/>
            </a:stretch>
          </a:blipFill>
        </p:spPr>
        <p:txBody>
          <a:bodyPr/>
          <a:lstStyle/>
          <a:p>
            <a:endParaRPr lang="en-GB"/>
          </a:p>
        </p:txBody>
      </p:sp>
      <p:sp>
        <p:nvSpPr>
          <p:cNvPr id="7" name="Freeform 7"/>
          <p:cNvSpPr/>
          <p:nvPr/>
        </p:nvSpPr>
        <p:spPr>
          <a:xfrm>
            <a:off x="4252789" y="6728966"/>
            <a:ext cx="3002415" cy="2392168"/>
          </a:xfrm>
          <a:custGeom>
            <a:avLst/>
            <a:gdLst/>
            <a:ahLst/>
            <a:cxnLst/>
            <a:rect l="l" t="t" r="r" b="b"/>
            <a:pathLst>
              <a:path w="3002415" h="2392168">
                <a:moveTo>
                  <a:pt x="0" y="0"/>
                </a:moveTo>
                <a:lnTo>
                  <a:pt x="3002415" y="0"/>
                </a:lnTo>
                <a:lnTo>
                  <a:pt x="3002415" y="2392168"/>
                </a:lnTo>
                <a:lnTo>
                  <a:pt x="0" y="2392168"/>
                </a:lnTo>
                <a:lnTo>
                  <a:pt x="0" y="0"/>
                </a:lnTo>
                <a:close/>
              </a:path>
            </a:pathLst>
          </a:custGeom>
          <a:blipFill>
            <a:blip r:embed="rId7"/>
            <a:stretch>
              <a:fillRect/>
            </a:stretch>
          </a:blipFill>
        </p:spPr>
        <p:txBody>
          <a:bodyPr/>
          <a:lstStyle/>
          <a:p>
            <a:endParaRPr lang="en-GB"/>
          </a:p>
        </p:txBody>
      </p:sp>
      <p:sp>
        <p:nvSpPr>
          <p:cNvPr id="9" name="Freeform 9"/>
          <p:cNvSpPr/>
          <p:nvPr/>
        </p:nvSpPr>
        <p:spPr>
          <a:xfrm rot="9993558" flipV="1">
            <a:off x="6421487" y="5588800"/>
            <a:ext cx="838407" cy="1307479"/>
          </a:xfrm>
          <a:custGeom>
            <a:avLst/>
            <a:gdLst/>
            <a:ahLst/>
            <a:cxnLst/>
            <a:rect l="l" t="t" r="r" b="b"/>
            <a:pathLst>
              <a:path w="838407" h="1307479">
                <a:moveTo>
                  <a:pt x="0" y="1307479"/>
                </a:moveTo>
                <a:lnTo>
                  <a:pt x="838407" y="1307479"/>
                </a:lnTo>
                <a:lnTo>
                  <a:pt x="838407" y="0"/>
                </a:lnTo>
                <a:lnTo>
                  <a:pt x="0" y="0"/>
                </a:lnTo>
                <a:lnTo>
                  <a:pt x="0" y="1307479"/>
                </a:lnTo>
                <a:close/>
              </a:path>
            </a:pathLst>
          </a:custGeom>
          <a:blipFill>
            <a:blip r:embed="rId8"/>
            <a:stretch>
              <a:fillRect/>
            </a:stretch>
          </a:blipFill>
        </p:spPr>
        <p:txBody>
          <a:bodyPr/>
          <a:lstStyle/>
          <a:p>
            <a:endParaRPr lang="en-GB"/>
          </a:p>
        </p:txBody>
      </p:sp>
      <p:sp>
        <p:nvSpPr>
          <p:cNvPr id="11" name="TextBox 11"/>
          <p:cNvSpPr txBox="1"/>
          <p:nvPr/>
        </p:nvSpPr>
        <p:spPr>
          <a:xfrm>
            <a:off x="454310" y="1371600"/>
            <a:ext cx="8567770" cy="5177764"/>
          </a:xfrm>
          <a:prstGeom prst="rect">
            <a:avLst/>
          </a:prstGeom>
        </p:spPr>
        <p:txBody>
          <a:bodyPr lIns="0" tIns="0" rIns="0" bIns="0" rtlCol="0" anchor="t">
            <a:spAutoFit/>
          </a:bodyPr>
          <a:lstStyle/>
          <a:p>
            <a:pPr algn="ctr">
              <a:lnSpc>
                <a:spcPts val="3639"/>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r>
              <a:rPr lang="en-US" sz="2599" dirty="0">
                <a:solidFill>
                  <a:srgbClr val="000000"/>
                </a:solidFill>
                <a:latin typeface="Trebuchet MS"/>
                <a:ea typeface="Trebuchet MS"/>
                <a:cs typeface="Trebuchet MS"/>
                <a:sym typeface="Trebuchet MS"/>
              </a:rPr>
              <a:t>Creator God,</a:t>
            </a:r>
          </a:p>
          <a:p>
            <a:pPr algn="ctr">
              <a:lnSpc>
                <a:spcPts val="3639"/>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r>
              <a:rPr lang="en-US" sz="2599" dirty="0">
                <a:solidFill>
                  <a:srgbClr val="000000"/>
                </a:solidFill>
                <a:latin typeface="Trebuchet MS"/>
                <a:ea typeface="Trebuchet MS"/>
                <a:cs typeface="Trebuchet MS"/>
                <a:sym typeface="Trebuchet MS"/>
              </a:rPr>
              <a:t>Help us to see the beauty and lessons found in your creation as new life springs forth.</a:t>
            </a:r>
          </a:p>
          <a:p>
            <a:pPr algn="ctr">
              <a:lnSpc>
                <a:spcPct val="150000"/>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r>
              <a:rPr lang="en-US" sz="2599" dirty="0">
                <a:solidFill>
                  <a:srgbClr val="000000"/>
                </a:solidFill>
                <a:latin typeface="Trebuchet MS"/>
                <a:ea typeface="Trebuchet MS"/>
                <a:cs typeface="Trebuchet MS"/>
                <a:sym typeface="Trebuchet MS"/>
              </a:rPr>
              <a:t>As flowers bloom and trees bud, reveal within us the areas where you are calling us to grow.</a:t>
            </a:r>
          </a:p>
          <a:p>
            <a:pPr algn="ctr">
              <a:lnSpc>
                <a:spcPts val="3639"/>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endParaRPr lang="en-US" sz="2599" dirty="0">
              <a:solidFill>
                <a:srgbClr val="000000"/>
              </a:solidFill>
              <a:latin typeface="Trebuchet MS"/>
              <a:ea typeface="Trebuchet MS"/>
              <a:cs typeface="Trebuchet MS"/>
              <a:sym typeface="Trebuchet MS"/>
            </a:endParaRPr>
          </a:p>
          <a:p>
            <a:pPr algn="ctr">
              <a:lnSpc>
                <a:spcPts val="3639"/>
              </a:lnSpc>
              <a:spcBef>
                <a:spcPct val="0"/>
              </a:spcBef>
            </a:pPr>
            <a:endParaRPr lang="en-US" sz="2599" dirty="0">
              <a:solidFill>
                <a:srgbClr val="000000"/>
              </a:solidFill>
              <a:latin typeface="Trebuchet MS"/>
              <a:ea typeface="Trebuchet MS"/>
              <a:cs typeface="Trebuchet MS"/>
              <a:sym typeface="Trebuchet M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1569474" y="131250"/>
            <a:ext cx="3148565" cy="2309410"/>
          </a:xfrm>
          <a:custGeom>
            <a:avLst/>
            <a:gdLst/>
            <a:ahLst/>
            <a:cxnLst/>
            <a:rect l="l" t="t" r="r" b="b"/>
            <a:pathLst>
              <a:path w="3148565" h="2309410">
                <a:moveTo>
                  <a:pt x="0" y="0"/>
                </a:moveTo>
                <a:lnTo>
                  <a:pt x="3148565" y="0"/>
                </a:lnTo>
                <a:lnTo>
                  <a:pt x="3148565" y="2309410"/>
                </a:lnTo>
                <a:lnTo>
                  <a:pt x="0" y="2309410"/>
                </a:lnTo>
                <a:lnTo>
                  <a:pt x="0" y="0"/>
                </a:lnTo>
                <a:close/>
              </a:path>
            </a:pathLst>
          </a:custGeom>
          <a:blipFill>
            <a:blip r:embed="rId2"/>
            <a:stretch>
              <a:fillRect/>
            </a:stretch>
          </a:blipFill>
        </p:spPr>
        <p:txBody>
          <a:bodyPr/>
          <a:lstStyle/>
          <a:p>
            <a:endParaRPr lang="en-GB"/>
          </a:p>
        </p:txBody>
      </p:sp>
      <p:sp>
        <p:nvSpPr>
          <p:cNvPr id="3" name="Freeform 3"/>
          <p:cNvSpPr/>
          <p:nvPr/>
        </p:nvSpPr>
        <p:spPr>
          <a:xfrm flipH="1">
            <a:off x="-1987475" y="731520"/>
            <a:ext cx="3974950" cy="764413"/>
          </a:xfrm>
          <a:custGeom>
            <a:avLst/>
            <a:gdLst/>
            <a:ahLst/>
            <a:cxnLst/>
            <a:rect l="l" t="t" r="r" b="b"/>
            <a:pathLst>
              <a:path w="3974950" h="764413">
                <a:moveTo>
                  <a:pt x="3974950" y="0"/>
                </a:moveTo>
                <a:lnTo>
                  <a:pt x="0" y="0"/>
                </a:lnTo>
                <a:lnTo>
                  <a:pt x="0" y="764413"/>
                </a:lnTo>
                <a:lnTo>
                  <a:pt x="3974950" y="764413"/>
                </a:lnTo>
                <a:lnTo>
                  <a:pt x="3974950" y="0"/>
                </a:lnTo>
                <a:close/>
              </a:path>
            </a:pathLst>
          </a:custGeom>
          <a:blipFill>
            <a:blip r:embed="rId3"/>
            <a:stretch>
              <a:fillRect/>
            </a:stretch>
          </a:blipFill>
        </p:spPr>
        <p:txBody>
          <a:bodyPr/>
          <a:lstStyle/>
          <a:p>
            <a:endParaRPr lang="en-GB"/>
          </a:p>
        </p:txBody>
      </p:sp>
      <p:sp>
        <p:nvSpPr>
          <p:cNvPr id="4" name="Freeform 4"/>
          <p:cNvSpPr/>
          <p:nvPr/>
        </p:nvSpPr>
        <p:spPr>
          <a:xfrm>
            <a:off x="2573370" y="6587728"/>
            <a:ext cx="3180627" cy="2533406"/>
          </a:xfrm>
          <a:custGeom>
            <a:avLst/>
            <a:gdLst/>
            <a:ahLst/>
            <a:cxnLst/>
            <a:rect l="l" t="t" r="r" b="b"/>
            <a:pathLst>
              <a:path w="3180627" h="2533406">
                <a:moveTo>
                  <a:pt x="0" y="0"/>
                </a:moveTo>
                <a:lnTo>
                  <a:pt x="3180626" y="0"/>
                </a:lnTo>
                <a:lnTo>
                  <a:pt x="3180626" y="2533406"/>
                </a:lnTo>
                <a:lnTo>
                  <a:pt x="0" y="2533406"/>
                </a:lnTo>
                <a:lnTo>
                  <a:pt x="0" y="0"/>
                </a:lnTo>
                <a:close/>
              </a:path>
            </a:pathLst>
          </a:custGeom>
          <a:blipFill>
            <a:blip r:embed="rId4"/>
            <a:stretch>
              <a:fillRect/>
            </a:stretch>
          </a:blipFill>
        </p:spPr>
        <p:txBody>
          <a:bodyPr/>
          <a:lstStyle/>
          <a:p>
            <a:endParaRPr lang="en-GB"/>
          </a:p>
        </p:txBody>
      </p:sp>
      <p:sp>
        <p:nvSpPr>
          <p:cNvPr id="5" name="Freeform 5"/>
          <p:cNvSpPr/>
          <p:nvPr/>
        </p:nvSpPr>
        <p:spPr>
          <a:xfrm>
            <a:off x="2353233" y="5704144"/>
            <a:ext cx="2908806" cy="1539307"/>
          </a:xfrm>
          <a:custGeom>
            <a:avLst/>
            <a:gdLst/>
            <a:ahLst/>
            <a:cxnLst/>
            <a:rect l="l" t="t" r="r" b="b"/>
            <a:pathLst>
              <a:path w="2908806" h="1539307">
                <a:moveTo>
                  <a:pt x="0" y="0"/>
                </a:moveTo>
                <a:lnTo>
                  <a:pt x="2908805" y="0"/>
                </a:lnTo>
                <a:lnTo>
                  <a:pt x="2908805" y="1539308"/>
                </a:lnTo>
                <a:lnTo>
                  <a:pt x="0" y="1539308"/>
                </a:lnTo>
                <a:lnTo>
                  <a:pt x="0" y="0"/>
                </a:lnTo>
                <a:close/>
              </a:path>
            </a:pathLst>
          </a:custGeom>
          <a:blipFill>
            <a:blip r:embed="rId5"/>
            <a:stretch>
              <a:fillRect/>
            </a:stretch>
          </a:blipFill>
        </p:spPr>
        <p:txBody>
          <a:bodyPr/>
          <a:lstStyle/>
          <a:p>
            <a:endParaRPr lang="en-GB"/>
          </a:p>
        </p:txBody>
      </p:sp>
      <p:sp>
        <p:nvSpPr>
          <p:cNvPr id="6" name="Freeform 6"/>
          <p:cNvSpPr/>
          <p:nvPr/>
        </p:nvSpPr>
        <p:spPr>
          <a:xfrm>
            <a:off x="3830902" y="6740184"/>
            <a:ext cx="1779969" cy="1657001"/>
          </a:xfrm>
          <a:custGeom>
            <a:avLst/>
            <a:gdLst/>
            <a:ahLst/>
            <a:cxnLst/>
            <a:rect l="l" t="t" r="r" b="b"/>
            <a:pathLst>
              <a:path w="1779969" h="1657001">
                <a:moveTo>
                  <a:pt x="0" y="0"/>
                </a:moveTo>
                <a:lnTo>
                  <a:pt x="1779969" y="0"/>
                </a:lnTo>
                <a:lnTo>
                  <a:pt x="1779969" y="1657001"/>
                </a:lnTo>
                <a:lnTo>
                  <a:pt x="0" y="1657001"/>
                </a:lnTo>
                <a:lnTo>
                  <a:pt x="0" y="0"/>
                </a:lnTo>
                <a:close/>
              </a:path>
            </a:pathLst>
          </a:custGeom>
          <a:blipFill>
            <a:blip r:embed="rId6"/>
            <a:stretch>
              <a:fillRect/>
            </a:stretch>
          </a:blipFill>
        </p:spPr>
        <p:txBody>
          <a:bodyPr/>
          <a:lstStyle/>
          <a:p>
            <a:endParaRPr lang="en-GB"/>
          </a:p>
        </p:txBody>
      </p:sp>
      <p:sp>
        <p:nvSpPr>
          <p:cNvPr id="7" name="Freeform 7"/>
          <p:cNvSpPr/>
          <p:nvPr/>
        </p:nvSpPr>
        <p:spPr>
          <a:xfrm>
            <a:off x="4252789" y="6728966"/>
            <a:ext cx="3002415" cy="2392168"/>
          </a:xfrm>
          <a:custGeom>
            <a:avLst/>
            <a:gdLst/>
            <a:ahLst/>
            <a:cxnLst/>
            <a:rect l="l" t="t" r="r" b="b"/>
            <a:pathLst>
              <a:path w="3002415" h="2392168">
                <a:moveTo>
                  <a:pt x="0" y="0"/>
                </a:moveTo>
                <a:lnTo>
                  <a:pt x="3002415" y="0"/>
                </a:lnTo>
                <a:lnTo>
                  <a:pt x="3002415" y="2392168"/>
                </a:lnTo>
                <a:lnTo>
                  <a:pt x="0" y="2392168"/>
                </a:lnTo>
                <a:lnTo>
                  <a:pt x="0" y="0"/>
                </a:lnTo>
                <a:close/>
              </a:path>
            </a:pathLst>
          </a:custGeom>
          <a:blipFill>
            <a:blip r:embed="rId7"/>
            <a:stretch>
              <a:fillRect/>
            </a:stretch>
          </a:blipFill>
        </p:spPr>
        <p:txBody>
          <a:bodyPr/>
          <a:lstStyle/>
          <a:p>
            <a:endParaRPr lang="en-GB"/>
          </a:p>
        </p:txBody>
      </p:sp>
      <p:sp>
        <p:nvSpPr>
          <p:cNvPr id="9" name="Freeform 9"/>
          <p:cNvSpPr/>
          <p:nvPr/>
        </p:nvSpPr>
        <p:spPr>
          <a:xfrm rot="9993558" flipV="1">
            <a:off x="6421487" y="5588800"/>
            <a:ext cx="838407" cy="1307479"/>
          </a:xfrm>
          <a:custGeom>
            <a:avLst/>
            <a:gdLst/>
            <a:ahLst/>
            <a:cxnLst/>
            <a:rect l="l" t="t" r="r" b="b"/>
            <a:pathLst>
              <a:path w="838407" h="1307479">
                <a:moveTo>
                  <a:pt x="0" y="1307479"/>
                </a:moveTo>
                <a:lnTo>
                  <a:pt x="838407" y="1307479"/>
                </a:lnTo>
                <a:lnTo>
                  <a:pt x="838407" y="0"/>
                </a:lnTo>
                <a:lnTo>
                  <a:pt x="0" y="0"/>
                </a:lnTo>
                <a:lnTo>
                  <a:pt x="0" y="1307479"/>
                </a:lnTo>
                <a:close/>
              </a:path>
            </a:pathLst>
          </a:custGeom>
          <a:blipFill>
            <a:blip r:embed="rId8"/>
            <a:stretch>
              <a:fillRect/>
            </a:stretch>
          </a:blipFill>
        </p:spPr>
        <p:txBody>
          <a:bodyPr/>
          <a:lstStyle/>
          <a:p>
            <a:endParaRPr lang="en-GB"/>
          </a:p>
        </p:txBody>
      </p:sp>
      <p:sp>
        <p:nvSpPr>
          <p:cNvPr id="11" name="TextBox 11"/>
          <p:cNvSpPr txBox="1"/>
          <p:nvPr/>
        </p:nvSpPr>
        <p:spPr>
          <a:xfrm>
            <a:off x="538440" y="1371600"/>
            <a:ext cx="8676720" cy="4119199"/>
          </a:xfrm>
          <a:prstGeom prst="rect">
            <a:avLst/>
          </a:prstGeom>
        </p:spPr>
        <p:txBody>
          <a:bodyPr lIns="0" tIns="0" rIns="0" bIns="0" rtlCol="0" anchor="t">
            <a:spAutoFit/>
          </a:bodyPr>
          <a:lstStyle/>
          <a:p>
            <a:pPr algn="ctr">
              <a:lnSpc>
                <a:spcPts val="1857"/>
              </a:lnSpc>
              <a:spcBef>
                <a:spcPct val="0"/>
              </a:spcBef>
            </a:pPr>
            <a:r>
              <a:rPr lang="en-US" sz="1326" dirty="0">
                <a:solidFill>
                  <a:srgbClr val="000000"/>
                </a:solidFill>
                <a:latin typeface="Trebuchet MS"/>
                <a:ea typeface="Trebuchet MS"/>
                <a:cs typeface="Trebuchet MS"/>
                <a:sym typeface="Trebuchet MS"/>
              </a:rPr>
              <a:t> </a:t>
            </a:r>
          </a:p>
          <a:p>
            <a:pPr algn="ctr">
              <a:lnSpc>
                <a:spcPts val="1857"/>
              </a:lnSpc>
              <a:spcBef>
                <a:spcPct val="0"/>
              </a:spcBef>
            </a:pPr>
            <a:endParaRPr lang="en-US" sz="1326" dirty="0">
              <a:solidFill>
                <a:srgbClr val="000000"/>
              </a:solidFill>
              <a:latin typeface="Trebuchet MS"/>
              <a:ea typeface="Trebuchet MS"/>
              <a:cs typeface="Trebuchet MS"/>
              <a:sym typeface="Trebuchet MS"/>
            </a:endParaRPr>
          </a:p>
          <a:p>
            <a:pPr algn="ctr">
              <a:lnSpc>
                <a:spcPts val="3639"/>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r>
              <a:rPr lang="en-US" sz="2599" dirty="0">
                <a:solidFill>
                  <a:srgbClr val="000000"/>
                </a:solidFill>
                <a:latin typeface="Trebuchet MS"/>
                <a:ea typeface="Trebuchet MS"/>
                <a:cs typeface="Trebuchet MS"/>
                <a:sym typeface="Trebuchet MS"/>
              </a:rPr>
              <a:t>As the days stretch longer and the sun’s warmth fills the air, guide us to make wise use of the precious gift of time.</a:t>
            </a:r>
          </a:p>
          <a:p>
            <a:pPr algn="ctr">
              <a:lnSpc>
                <a:spcPts val="3639"/>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r>
              <a:rPr lang="en-US" sz="2599" dirty="0">
                <a:solidFill>
                  <a:srgbClr val="000000"/>
                </a:solidFill>
                <a:latin typeface="Trebuchet MS"/>
                <a:ea typeface="Trebuchet MS"/>
                <a:cs typeface="Trebuchet MS"/>
                <a:sym typeface="Trebuchet MS"/>
              </a:rPr>
              <a:t>As seeds are sown and gardens nurtured, show us how to tend the soil of our hearts, and remove that which hinders your work in us.</a:t>
            </a:r>
          </a:p>
          <a:p>
            <a:pPr algn="ctr">
              <a:lnSpc>
                <a:spcPts val="1857"/>
              </a:lnSpc>
              <a:spcBef>
                <a:spcPct val="0"/>
              </a:spcBef>
            </a:pPr>
            <a:r>
              <a:rPr lang="en-US" sz="1326" dirty="0">
                <a:solidFill>
                  <a:srgbClr val="000000"/>
                </a:solidFill>
                <a:latin typeface="Trebuchet MS"/>
                <a:ea typeface="Trebuchet MS"/>
                <a:cs typeface="Trebuchet MS"/>
                <a:sym typeface="Trebuchet MS"/>
              </a:rPr>
              <a:t> </a:t>
            </a:r>
          </a:p>
          <a:p>
            <a:pPr algn="ctr">
              <a:lnSpc>
                <a:spcPts val="1857"/>
              </a:lnSpc>
              <a:spcBef>
                <a:spcPct val="0"/>
              </a:spcBef>
            </a:pPr>
            <a:endParaRPr lang="en-US" sz="1326" dirty="0">
              <a:solidFill>
                <a:srgbClr val="000000"/>
              </a:solidFill>
              <a:latin typeface="Trebuchet MS"/>
              <a:ea typeface="Trebuchet MS"/>
              <a:cs typeface="Trebuchet MS"/>
              <a:sym typeface="Trebuchet M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1569474" y="131250"/>
            <a:ext cx="3148565" cy="2309410"/>
          </a:xfrm>
          <a:custGeom>
            <a:avLst/>
            <a:gdLst/>
            <a:ahLst/>
            <a:cxnLst/>
            <a:rect l="l" t="t" r="r" b="b"/>
            <a:pathLst>
              <a:path w="3148565" h="2309410">
                <a:moveTo>
                  <a:pt x="0" y="0"/>
                </a:moveTo>
                <a:lnTo>
                  <a:pt x="3148565" y="0"/>
                </a:lnTo>
                <a:lnTo>
                  <a:pt x="3148565" y="2309410"/>
                </a:lnTo>
                <a:lnTo>
                  <a:pt x="0" y="2309410"/>
                </a:lnTo>
                <a:lnTo>
                  <a:pt x="0" y="0"/>
                </a:lnTo>
                <a:close/>
              </a:path>
            </a:pathLst>
          </a:custGeom>
          <a:blipFill>
            <a:blip r:embed="rId2"/>
            <a:stretch>
              <a:fillRect/>
            </a:stretch>
          </a:blipFill>
        </p:spPr>
        <p:txBody>
          <a:bodyPr/>
          <a:lstStyle/>
          <a:p>
            <a:endParaRPr lang="en-GB"/>
          </a:p>
        </p:txBody>
      </p:sp>
      <p:sp>
        <p:nvSpPr>
          <p:cNvPr id="3" name="Freeform 3"/>
          <p:cNvSpPr/>
          <p:nvPr/>
        </p:nvSpPr>
        <p:spPr>
          <a:xfrm flipH="1">
            <a:off x="-1987475" y="731520"/>
            <a:ext cx="3974950" cy="764413"/>
          </a:xfrm>
          <a:custGeom>
            <a:avLst/>
            <a:gdLst/>
            <a:ahLst/>
            <a:cxnLst/>
            <a:rect l="l" t="t" r="r" b="b"/>
            <a:pathLst>
              <a:path w="3974950" h="764413">
                <a:moveTo>
                  <a:pt x="3974950" y="0"/>
                </a:moveTo>
                <a:lnTo>
                  <a:pt x="0" y="0"/>
                </a:lnTo>
                <a:lnTo>
                  <a:pt x="0" y="764413"/>
                </a:lnTo>
                <a:lnTo>
                  <a:pt x="3974950" y="764413"/>
                </a:lnTo>
                <a:lnTo>
                  <a:pt x="3974950" y="0"/>
                </a:lnTo>
                <a:close/>
              </a:path>
            </a:pathLst>
          </a:custGeom>
          <a:blipFill>
            <a:blip r:embed="rId3"/>
            <a:stretch>
              <a:fillRect/>
            </a:stretch>
          </a:blipFill>
        </p:spPr>
        <p:txBody>
          <a:bodyPr/>
          <a:lstStyle/>
          <a:p>
            <a:endParaRPr lang="en-GB"/>
          </a:p>
        </p:txBody>
      </p:sp>
      <p:sp>
        <p:nvSpPr>
          <p:cNvPr id="4" name="Freeform 4"/>
          <p:cNvSpPr/>
          <p:nvPr/>
        </p:nvSpPr>
        <p:spPr>
          <a:xfrm>
            <a:off x="2573370" y="6587728"/>
            <a:ext cx="3180627" cy="2533406"/>
          </a:xfrm>
          <a:custGeom>
            <a:avLst/>
            <a:gdLst/>
            <a:ahLst/>
            <a:cxnLst/>
            <a:rect l="l" t="t" r="r" b="b"/>
            <a:pathLst>
              <a:path w="3180627" h="2533406">
                <a:moveTo>
                  <a:pt x="0" y="0"/>
                </a:moveTo>
                <a:lnTo>
                  <a:pt x="3180626" y="0"/>
                </a:lnTo>
                <a:lnTo>
                  <a:pt x="3180626" y="2533406"/>
                </a:lnTo>
                <a:lnTo>
                  <a:pt x="0" y="2533406"/>
                </a:lnTo>
                <a:lnTo>
                  <a:pt x="0" y="0"/>
                </a:lnTo>
                <a:close/>
              </a:path>
            </a:pathLst>
          </a:custGeom>
          <a:blipFill>
            <a:blip r:embed="rId4"/>
            <a:stretch>
              <a:fillRect/>
            </a:stretch>
          </a:blipFill>
        </p:spPr>
        <p:txBody>
          <a:bodyPr/>
          <a:lstStyle/>
          <a:p>
            <a:endParaRPr lang="en-GB"/>
          </a:p>
        </p:txBody>
      </p:sp>
      <p:sp>
        <p:nvSpPr>
          <p:cNvPr id="5" name="Freeform 5"/>
          <p:cNvSpPr/>
          <p:nvPr/>
        </p:nvSpPr>
        <p:spPr>
          <a:xfrm>
            <a:off x="2353233" y="5704144"/>
            <a:ext cx="2908806" cy="1539307"/>
          </a:xfrm>
          <a:custGeom>
            <a:avLst/>
            <a:gdLst/>
            <a:ahLst/>
            <a:cxnLst/>
            <a:rect l="l" t="t" r="r" b="b"/>
            <a:pathLst>
              <a:path w="2908806" h="1539307">
                <a:moveTo>
                  <a:pt x="0" y="0"/>
                </a:moveTo>
                <a:lnTo>
                  <a:pt x="2908805" y="0"/>
                </a:lnTo>
                <a:lnTo>
                  <a:pt x="2908805" y="1539308"/>
                </a:lnTo>
                <a:lnTo>
                  <a:pt x="0" y="1539308"/>
                </a:lnTo>
                <a:lnTo>
                  <a:pt x="0" y="0"/>
                </a:lnTo>
                <a:close/>
              </a:path>
            </a:pathLst>
          </a:custGeom>
          <a:blipFill>
            <a:blip r:embed="rId5"/>
            <a:stretch>
              <a:fillRect/>
            </a:stretch>
          </a:blipFill>
        </p:spPr>
        <p:txBody>
          <a:bodyPr/>
          <a:lstStyle/>
          <a:p>
            <a:endParaRPr lang="en-GB"/>
          </a:p>
        </p:txBody>
      </p:sp>
      <p:sp>
        <p:nvSpPr>
          <p:cNvPr id="6" name="Freeform 6"/>
          <p:cNvSpPr/>
          <p:nvPr/>
        </p:nvSpPr>
        <p:spPr>
          <a:xfrm>
            <a:off x="3830902" y="6740184"/>
            <a:ext cx="1779969" cy="1657001"/>
          </a:xfrm>
          <a:custGeom>
            <a:avLst/>
            <a:gdLst/>
            <a:ahLst/>
            <a:cxnLst/>
            <a:rect l="l" t="t" r="r" b="b"/>
            <a:pathLst>
              <a:path w="1779969" h="1657001">
                <a:moveTo>
                  <a:pt x="0" y="0"/>
                </a:moveTo>
                <a:lnTo>
                  <a:pt x="1779969" y="0"/>
                </a:lnTo>
                <a:lnTo>
                  <a:pt x="1779969" y="1657001"/>
                </a:lnTo>
                <a:lnTo>
                  <a:pt x="0" y="1657001"/>
                </a:lnTo>
                <a:lnTo>
                  <a:pt x="0" y="0"/>
                </a:lnTo>
                <a:close/>
              </a:path>
            </a:pathLst>
          </a:custGeom>
          <a:blipFill>
            <a:blip r:embed="rId6"/>
            <a:stretch>
              <a:fillRect/>
            </a:stretch>
          </a:blipFill>
        </p:spPr>
        <p:txBody>
          <a:bodyPr/>
          <a:lstStyle/>
          <a:p>
            <a:endParaRPr lang="en-GB"/>
          </a:p>
        </p:txBody>
      </p:sp>
      <p:sp>
        <p:nvSpPr>
          <p:cNvPr id="7" name="Freeform 7"/>
          <p:cNvSpPr/>
          <p:nvPr/>
        </p:nvSpPr>
        <p:spPr>
          <a:xfrm>
            <a:off x="4252789" y="6728966"/>
            <a:ext cx="3002415" cy="2392168"/>
          </a:xfrm>
          <a:custGeom>
            <a:avLst/>
            <a:gdLst/>
            <a:ahLst/>
            <a:cxnLst/>
            <a:rect l="l" t="t" r="r" b="b"/>
            <a:pathLst>
              <a:path w="3002415" h="2392168">
                <a:moveTo>
                  <a:pt x="0" y="0"/>
                </a:moveTo>
                <a:lnTo>
                  <a:pt x="3002415" y="0"/>
                </a:lnTo>
                <a:lnTo>
                  <a:pt x="3002415" y="2392168"/>
                </a:lnTo>
                <a:lnTo>
                  <a:pt x="0" y="2392168"/>
                </a:lnTo>
                <a:lnTo>
                  <a:pt x="0" y="0"/>
                </a:lnTo>
                <a:close/>
              </a:path>
            </a:pathLst>
          </a:custGeom>
          <a:blipFill>
            <a:blip r:embed="rId7"/>
            <a:stretch>
              <a:fillRect/>
            </a:stretch>
          </a:blipFill>
        </p:spPr>
        <p:txBody>
          <a:bodyPr/>
          <a:lstStyle/>
          <a:p>
            <a:endParaRPr lang="en-GB"/>
          </a:p>
        </p:txBody>
      </p:sp>
      <p:sp>
        <p:nvSpPr>
          <p:cNvPr id="9" name="Freeform 9"/>
          <p:cNvSpPr/>
          <p:nvPr/>
        </p:nvSpPr>
        <p:spPr>
          <a:xfrm rot="9993558" flipV="1">
            <a:off x="6421487" y="5588800"/>
            <a:ext cx="838407" cy="1307479"/>
          </a:xfrm>
          <a:custGeom>
            <a:avLst/>
            <a:gdLst/>
            <a:ahLst/>
            <a:cxnLst/>
            <a:rect l="l" t="t" r="r" b="b"/>
            <a:pathLst>
              <a:path w="838407" h="1307479">
                <a:moveTo>
                  <a:pt x="0" y="1307479"/>
                </a:moveTo>
                <a:lnTo>
                  <a:pt x="838407" y="1307479"/>
                </a:lnTo>
                <a:lnTo>
                  <a:pt x="838407" y="0"/>
                </a:lnTo>
                <a:lnTo>
                  <a:pt x="0" y="0"/>
                </a:lnTo>
                <a:lnTo>
                  <a:pt x="0" y="1307479"/>
                </a:lnTo>
                <a:close/>
              </a:path>
            </a:pathLst>
          </a:custGeom>
          <a:blipFill>
            <a:blip r:embed="rId8"/>
            <a:stretch>
              <a:fillRect/>
            </a:stretch>
          </a:blipFill>
        </p:spPr>
        <p:txBody>
          <a:bodyPr/>
          <a:lstStyle/>
          <a:p>
            <a:endParaRPr lang="en-GB"/>
          </a:p>
        </p:txBody>
      </p:sp>
      <p:sp>
        <p:nvSpPr>
          <p:cNvPr id="11" name="TextBox 11"/>
          <p:cNvSpPr txBox="1"/>
          <p:nvPr/>
        </p:nvSpPr>
        <p:spPr>
          <a:xfrm>
            <a:off x="576268" y="1167704"/>
            <a:ext cx="8601063" cy="4563110"/>
          </a:xfrm>
          <a:prstGeom prst="rect">
            <a:avLst/>
          </a:prstGeom>
        </p:spPr>
        <p:txBody>
          <a:bodyPr lIns="0" tIns="0" rIns="0" bIns="0" rtlCol="0" anchor="t">
            <a:spAutoFit/>
          </a:bodyPr>
          <a:lstStyle/>
          <a:p>
            <a:pPr algn="ctr">
              <a:lnSpc>
                <a:spcPts val="3639"/>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endParaRPr lang="en-US" sz="2599" dirty="0">
              <a:solidFill>
                <a:srgbClr val="000000"/>
              </a:solidFill>
              <a:latin typeface="Trebuchet MS"/>
              <a:ea typeface="Trebuchet MS"/>
              <a:cs typeface="Trebuchet MS"/>
              <a:sym typeface="Trebuchet MS"/>
            </a:endParaRPr>
          </a:p>
          <a:p>
            <a:pPr algn="ctr">
              <a:lnSpc>
                <a:spcPts val="3639"/>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r>
              <a:rPr lang="en-US" sz="2599" dirty="0">
                <a:solidFill>
                  <a:srgbClr val="000000"/>
                </a:solidFill>
                <a:latin typeface="Trebuchet MS"/>
                <a:ea typeface="Trebuchet MS"/>
                <a:cs typeface="Trebuchet MS"/>
                <a:sym typeface="Trebuchet MS"/>
              </a:rPr>
              <a:t>As we clean, redecorate and declutter our spaces, reveal to us what to cut off and remove in our lives that does not further your Kingdom. </a:t>
            </a:r>
          </a:p>
          <a:p>
            <a:pPr algn="ctr">
              <a:lnSpc>
                <a:spcPts val="3639"/>
              </a:lnSpc>
              <a:spcBef>
                <a:spcPct val="0"/>
              </a:spcBef>
            </a:pPr>
            <a:r>
              <a:rPr lang="en-US" sz="2599" dirty="0">
                <a:solidFill>
                  <a:srgbClr val="000000"/>
                </a:solidFill>
                <a:latin typeface="Trebuchet MS"/>
                <a:ea typeface="Trebuchet MS"/>
                <a:cs typeface="Trebuchet MS"/>
                <a:sym typeface="Trebuchet MS"/>
              </a:rPr>
              <a:t> </a:t>
            </a:r>
          </a:p>
          <a:p>
            <a:pPr algn="ctr">
              <a:lnSpc>
                <a:spcPts val="3639"/>
              </a:lnSpc>
              <a:spcBef>
                <a:spcPct val="0"/>
              </a:spcBef>
            </a:pPr>
            <a:r>
              <a:rPr lang="en-US" sz="2599" dirty="0">
                <a:solidFill>
                  <a:srgbClr val="000000"/>
                </a:solidFill>
                <a:latin typeface="Trebuchet MS"/>
                <a:ea typeface="Trebuchet MS"/>
                <a:cs typeface="Trebuchet MS"/>
                <a:sym typeface="Trebuchet MS"/>
              </a:rPr>
              <a:t>We marvel at the beauty of your creation as new life emerges all around us.</a:t>
            </a:r>
          </a:p>
          <a:p>
            <a:pPr algn="ctr">
              <a:lnSpc>
                <a:spcPts val="3639"/>
              </a:lnSpc>
              <a:spcBef>
                <a:spcPct val="0"/>
              </a:spcBef>
            </a:pPr>
            <a:r>
              <a:rPr lang="en-US" sz="2599" dirty="0">
                <a:solidFill>
                  <a:srgbClr val="000000"/>
                </a:solidFill>
                <a:latin typeface="Trebuchet MS"/>
                <a:ea typeface="Trebuchet MS"/>
                <a:cs typeface="Trebuchet MS"/>
                <a:sym typeface="Trebuchet MS"/>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1569474" y="131250"/>
            <a:ext cx="3148565" cy="2309410"/>
          </a:xfrm>
          <a:custGeom>
            <a:avLst/>
            <a:gdLst/>
            <a:ahLst/>
            <a:cxnLst/>
            <a:rect l="l" t="t" r="r" b="b"/>
            <a:pathLst>
              <a:path w="3148565" h="2309410">
                <a:moveTo>
                  <a:pt x="0" y="0"/>
                </a:moveTo>
                <a:lnTo>
                  <a:pt x="3148565" y="0"/>
                </a:lnTo>
                <a:lnTo>
                  <a:pt x="3148565" y="2309410"/>
                </a:lnTo>
                <a:lnTo>
                  <a:pt x="0" y="2309410"/>
                </a:lnTo>
                <a:lnTo>
                  <a:pt x="0" y="0"/>
                </a:lnTo>
                <a:close/>
              </a:path>
            </a:pathLst>
          </a:custGeom>
          <a:blipFill>
            <a:blip r:embed="rId2"/>
            <a:stretch>
              <a:fillRect/>
            </a:stretch>
          </a:blipFill>
        </p:spPr>
        <p:txBody>
          <a:bodyPr/>
          <a:lstStyle/>
          <a:p>
            <a:endParaRPr lang="en-GB"/>
          </a:p>
        </p:txBody>
      </p:sp>
      <p:sp>
        <p:nvSpPr>
          <p:cNvPr id="3" name="Freeform 3"/>
          <p:cNvSpPr/>
          <p:nvPr/>
        </p:nvSpPr>
        <p:spPr>
          <a:xfrm flipH="1">
            <a:off x="-1987475" y="731520"/>
            <a:ext cx="3974950" cy="764413"/>
          </a:xfrm>
          <a:custGeom>
            <a:avLst/>
            <a:gdLst/>
            <a:ahLst/>
            <a:cxnLst/>
            <a:rect l="l" t="t" r="r" b="b"/>
            <a:pathLst>
              <a:path w="3974950" h="764413">
                <a:moveTo>
                  <a:pt x="3974950" y="0"/>
                </a:moveTo>
                <a:lnTo>
                  <a:pt x="0" y="0"/>
                </a:lnTo>
                <a:lnTo>
                  <a:pt x="0" y="764413"/>
                </a:lnTo>
                <a:lnTo>
                  <a:pt x="3974950" y="764413"/>
                </a:lnTo>
                <a:lnTo>
                  <a:pt x="3974950" y="0"/>
                </a:lnTo>
                <a:close/>
              </a:path>
            </a:pathLst>
          </a:custGeom>
          <a:blipFill>
            <a:blip r:embed="rId3"/>
            <a:stretch>
              <a:fillRect/>
            </a:stretch>
          </a:blipFill>
        </p:spPr>
        <p:txBody>
          <a:bodyPr/>
          <a:lstStyle/>
          <a:p>
            <a:endParaRPr lang="en-GB"/>
          </a:p>
        </p:txBody>
      </p:sp>
      <p:sp>
        <p:nvSpPr>
          <p:cNvPr id="4" name="Freeform 4"/>
          <p:cNvSpPr/>
          <p:nvPr/>
        </p:nvSpPr>
        <p:spPr>
          <a:xfrm>
            <a:off x="2573370" y="6587728"/>
            <a:ext cx="3180627" cy="2533406"/>
          </a:xfrm>
          <a:custGeom>
            <a:avLst/>
            <a:gdLst/>
            <a:ahLst/>
            <a:cxnLst/>
            <a:rect l="l" t="t" r="r" b="b"/>
            <a:pathLst>
              <a:path w="3180627" h="2533406">
                <a:moveTo>
                  <a:pt x="0" y="0"/>
                </a:moveTo>
                <a:lnTo>
                  <a:pt x="3180626" y="0"/>
                </a:lnTo>
                <a:lnTo>
                  <a:pt x="3180626" y="2533406"/>
                </a:lnTo>
                <a:lnTo>
                  <a:pt x="0" y="2533406"/>
                </a:lnTo>
                <a:lnTo>
                  <a:pt x="0" y="0"/>
                </a:lnTo>
                <a:close/>
              </a:path>
            </a:pathLst>
          </a:custGeom>
          <a:blipFill>
            <a:blip r:embed="rId4"/>
            <a:stretch>
              <a:fillRect/>
            </a:stretch>
          </a:blipFill>
        </p:spPr>
        <p:txBody>
          <a:bodyPr/>
          <a:lstStyle/>
          <a:p>
            <a:endParaRPr lang="en-GB"/>
          </a:p>
        </p:txBody>
      </p:sp>
      <p:sp>
        <p:nvSpPr>
          <p:cNvPr id="5" name="Freeform 5"/>
          <p:cNvSpPr/>
          <p:nvPr/>
        </p:nvSpPr>
        <p:spPr>
          <a:xfrm>
            <a:off x="2353233" y="5704144"/>
            <a:ext cx="2908806" cy="1539307"/>
          </a:xfrm>
          <a:custGeom>
            <a:avLst/>
            <a:gdLst/>
            <a:ahLst/>
            <a:cxnLst/>
            <a:rect l="l" t="t" r="r" b="b"/>
            <a:pathLst>
              <a:path w="2908806" h="1539307">
                <a:moveTo>
                  <a:pt x="0" y="0"/>
                </a:moveTo>
                <a:lnTo>
                  <a:pt x="2908805" y="0"/>
                </a:lnTo>
                <a:lnTo>
                  <a:pt x="2908805" y="1539308"/>
                </a:lnTo>
                <a:lnTo>
                  <a:pt x="0" y="1539308"/>
                </a:lnTo>
                <a:lnTo>
                  <a:pt x="0" y="0"/>
                </a:lnTo>
                <a:close/>
              </a:path>
            </a:pathLst>
          </a:custGeom>
          <a:blipFill>
            <a:blip r:embed="rId5"/>
            <a:stretch>
              <a:fillRect/>
            </a:stretch>
          </a:blipFill>
        </p:spPr>
        <p:txBody>
          <a:bodyPr/>
          <a:lstStyle/>
          <a:p>
            <a:endParaRPr lang="en-GB"/>
          </a:p>
        </p:txBody>
      </p:sp>
      <p:sp>
        <p:nvSpPr>
          <p:cNvPr id="6" name="Freeform 6"/>
          <p:cNvSpPr/>
          <p:nvPr/>
        </p:nvSpPr>
        <p:spPr>
          <a:xfrm>
            <a:off x="3830902" y="6740184"/>
            <a:ext cx="1779969" cy="1657001"/>
          </a:xfrm>
          <a:custGeom>
            <a:avLst/>
            <a:gdLst/>
            <a:ahLst/>
            <a:cxnLst/>
            <a:rect l="l" t="t" r="r" b="b"/>
            <a:pathLst>
              <a:path w="1779969" h="1657001">
                <a:moveTo>
                  <a:pt x="0" y="0"/>
                </a:moveTo>
                <a:lnTo>
                  <a:pt x="1779969" y="0"/>
                </a:lnTo>
                <a:lnTo>
                  <a:pt x="1779969" y="1657001"/>
                </a:lnTo>
                <a:lnTo>
                  <a:pt x="0" y="1657001"/>
                </a:lnTo>
                <a:lnTo>
                  <a:pt x="0" y="0"/>
                </a:lnTo>
                <a:close/>
              </a:path>
            </a:pathLst>
          </a:custGeom>
          <a:blipFill>
            <a:blip r:embed="rId6"/>
            <a:stretch>
              <a:fillRect/>
            </a:stretch>
          </a:blipFill>
        </p:spPr>
        <p:txBody>
          <a:bodyPr/>
          <a:lstStyle/>
          <a:p>
            <a:endParaRPr lang="en-GB"/>
          </a:p>
        </p:txBody>
      </p:sp>
      <p:sp>
        <p:nvSpPr>
          <p:cNvPr id="7" name="Freeform 7"/>
          <p:cNvSpPr/>
          <p:nvPr/>
        </p:nvSpPr>
        <p:spPr>
          <a:xfrm>
            <a:off x="4252789" y="6728966"/>
            <a:ext cx="3002415" cy="2392168"/>
          </a:xfrm>
          <a:custGeom>
            <a:avLst/>
            <a:gdLst/>
            <a:ahLst/>
            <a:cxnLst/>
            <a:rect l="l" t="t" r="r" b="b"/>
            <a:pathLst>
              <a:path w="3002415" h="2392168">
                <a:moveTo>
                  <a:pt x="0" y="0"/>
                </a:moveTo>
                <a:lnTo>
                  <a:pt x="3002415" y="0"/>
                </a:lnTo>
                <a:lnTo>
                  <a:pt x="3002415" y="2392168"/>
                </a:lnTo>
                <a:lnTo>
                  <a:pt x="0" y="2392168"/>
                </a:lnTo>
                <a:lnTo>
                  <a:pt x="0" y="0"/>
                </a:lnTo>
                <a:close/>
              </a:path>
            </a:pathLst>
          </a:custGeom>
          <a:blipFill>
            <a:blip r:embed="rId7"/>
            <a:stretch>
              <a:fillRect/>
            </a:stretch>
          </a:blipFill>
        </p:spPr>
        <p:txBody>
          <a:bodyPr/>
          <a:lstStyle/>
          <a:p>
            <a:endParaRPr lang="en-GB"/>
          </a:p>
        </p:txBody>
      </p:sp>
      <p:sp>
        <p:nvSpPr>
          <p:cNvPr id="9" name="Freeform 9"/>
          <p:cNvSpPr/>
          <p:nvPr/>
        </p:nvSpPr>
        <p:spPr>
          <a:xfrm rot="9993558" flipV="1">
            <a:off x="6421487" y="5588800"/>
            <a:ext cx="838407" cy="1307479"/>
          </a:xfrm>
          <a:custGeom>
            <a:avLst/>
            <a:gdLst/>
            <a:ahLst/>
            <a:cxnLst/>
            <a:rect l="l" t="t" r="r" b="b"/>
            <a:pathLst>
              <a:path w="838407" h="1307479">
                <a:moveTo>
                  <a:pt x="0" y="1307479"/>
                </a:moveTo>
                <a:lnTo>
                  <a:pt x="838407" y="1307479"/>
                </a:lnTo>
                <a:lnTo>
                  <a:pt x="838407" y="0"/>
                </a:lnTo>
                <a:lnTo>
                  <a:pt x="0" y="0"/>
                </a:lnTo>
                <a:lnTo>
                  <a:pt x="0" y="1307479"/>
                </a:lnTo>
                <a:close/>
              </a:path>
            </a:pathLst>
          </a:custGeom>
          <a:blipFill>
            <a:blip r:embed="rId8"/>
            <a:stretch>
              <a:fillRect/>
            </a:stretch>
          </a:blipFill>
        </p:spPr>
        <p:txBody>
          <a:bodyPr/>
          <a:lstStyle/>
          <a:p>
            <a:endParaRPr lang="en-GB"/>
          </a:p>
        </p:txBody>
      </p:sp>
      <p:sp>
        <p:nvSpPr>
          <p:cNvPr id="11" name="TextBox 11"/>
          <p:cNvSpPr txBox="1"/>
          <p:nvPr/>
        </p:nvSpPr>
        <p:spPr>
          <a:xfrm>
            <a:off x="599224" y="2352762"/>
            <a:ext cx="8555152" cy="2734310"/>
          </a:xfrm>
          <a:prstGeom prst="rect">
            <a:avLst/>
          </a:prstGeom>
        </p:spPr>
        <p:txBody>
          <a:bodyPr lIns="0" tIns="0" rIns="0" bIns="0" rtlCol="0" anchor="t">
            <a:spAutoFit/>
          </a:bodyPr>
          <a:lstStyle/>
          <a:p>
            <a:pPr algn="ctr">
              <a:lnSpc>
                <a:spcPts val="3639"/>
              </a:lnSpc>
              <a:spcBef>
                <a:spcPct val="0"/>
              </a:spcBef>
            </a:pPr>
            <a:r>
              <a:rPr lang="en-US" sz="2599">
                <a:solidFill>
                  <a:srgbClr val="000000"/>
                </a:solidFill>
                <a:latin typeface="Trebuchet MS"/>
                <a:ea typeface="Trebuchet MS"/>
                <a:cs typeface="Trebuchet MS"/>
                <a:sym typeface="Trebuchet MS"/>
              </a:rPr>
              <a:t> </a:t>
            </a:r>
          </a:p>
          <a:p>
            <a:pPr algn="ctr">
              <a:lnSpc>
                <a:spcPts val="3639"/>
              </a:lnSpc>
              <a:spcBef>
                <a:spcPct val="0"/>
              </a:spcBef>
            </a:pPr>
            <a:r>
              <a:rPr lang="en-US" sz="2599">
                <a:solidFill>
                  <a:srgbClr val="000000"/>
                </a:solidFill>
                <a:latin typeface="Trebuchet MS"/>
                <a:ea typeface="Trebuchet MS"/>
                <a:cs typeface="Trebuchet MS"/>
                <a:sym typeface="Trebuchet MS"/>
              </a:rPr>
              <a:t>As we witness the transformation of your world, teach us to cherish and care for the Earth as faithful stewards of your creation, and grow ourselves alongside it.</a:t>
            </a:r>
          </a:p>
          <a:p>
            <a:pPr algn="ctr">
              <a:lnSpc>
                <a:spcPts val="3639"/>
              </a:lnSpc>
              <a:spcBef>
                <a:spcPct val="0"/>
              </a:spcBef>
            </a:pPr>
            <a:r>
              <a:rPr lang="en-US" sz="2599">
                <a:solidFill>
                  <a:srgbClr val="000000"/>
                </a:solidFill>
                <a:latin typeface="Trebuchet MS"/>
                <a:ea typeface="Trebuchet MS"/>
                <a:cs typeface="Trebuchet MS"/>
                <a:sym typeface="Trebuchet MS"/>
              </a:rPr>
              <a:t> </a:t>
            </a:r>
          </a:p>
          <a:p>
            <a:pPr algn="ctr">
              <a:lnSpc>
                <a:spcPts val="3639"/>
              </a:lnSpc>
              <a:spcBef>
                <a:spcPct val="0"/>
              </a:spcBef>
            </a:pPr>
            <a:r>
              <a:rPr lang="en-US" sz="2599">
                <a:solidFill>
                  <a:srgbClr val="000000"/>
                </a:solidFill>
                <a:latin typeface="Trebuchet MS"/>
                <a:ea typeface="Trebuchet MS"/>
                <a:cs typeface="Trebuchet MS"/>
                <a:sym typeface="Trebuchet MS"/>
              </a:rPr>
              <a:t>Amen.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92120" y="1875307"/>
            <a:ext cx="8983435" cy="4083362"/>
          </a:xfrm>
          <a:prstGeom prst="rect">
            <a:avLst/>
          </a:prstGeom>
        </p:spPr>
        <p:txBody>
          <a:bodyPr lIns="0" tIns="0" rIns="0" bIns="0" rtlCol="0" anchor="t">
            <a:spAutoFit/>
          </a:bodyPr>
          <a:lstStyle/>
          <a:p>
            <a:pPr algn="ctr">
              <a:lnSpc>
                <a:spcPts val="4517"/>
              </a:lnSpc>
              <a:spcBef>
                <a:spcPct val="0"/>
              </a:spcBef>
            </a:pPr>
            <a:r>
              <a:rPr lang="en-US" sz="32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3226" b="1" dirty="0">
                <a:solidFill>
                  <a:srgbClr val="000000"/>
                </a:solidFill>
                <a:latin typeface="Trebuchet MS Bold"/>
                <a:ea typeface="Trebuchet MS Bold"/>
                <a:cs typeface="Trebuchet MS Bold"/>
                <a:sym typeface="Trebuchet MS Bold"/>
              </a:rPr>
              <a:t>Leader:</a:t>
            </a:r>
            <a:r>
              <a:rPr lang="en-US" sz="3226" dirty="0">
                <a:solidFill>
                  <a:srgbClr val="000000"/>
                </a:solidFill>
                <a:latin typeface="Trebuchet MS"/>
                <a:ea typeface="Trebuchet MS"/>
                <a:cs typeface="Trebuchet MS"/>
                <a:sym typeface="Trebuchet MS"/>
              </a:rPr>
              <a:t> Father God, as we gaze into the immensity of the sky, we wonder at the creator of it all. What majesty we see around us, the vastness of your wonders! We are in awe.</a:t>
            </a:r>
          </a:p>
          <a:p>
            <a:pPr algn="ctr">
              <a:lnSpc>
                <a:spcPts val="4517"/>
              </a:lnSpc>
              <a:spcBef>
                <a:spcPct val="0"/>
              </a:spcBef>
            </a:pPr>
            <a:endParaRPr lang="en-US" sz="3226" dirty="0">
              <a:solidFill>
                <a:srgbClr val="000000"/>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2420826"/>
            <a:ext cx="8841979" cy="2688108"/>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ts val="4657"/>
              </a:lnSpc>
              <a:spcBef>
                <a:spcPct val="0"/>
              </a:spcBef>
            </a:pPr>
            <a:endParaRPr lang="en-US" sz="3326" dirty="0">
              <a:solidFill>
                <a:srgbClr val="398651"/>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92120" y="2239060"/>
            <a:ext cx="8983435" cy="3915816"/>
          </a:xfrm>
          <a:prstGeom prst="rect">
            <a:avLst/>
          </a:prstGeom>
        </p:spPr>
        <p:txBody>
          <a:bodyPr lIns="0" tIns="0" rIns="0" bIns="0" rtlCol="0" anchor="t">
            <a:spAutoFit/>
          </a:bodyPr>
          <a:lstStyle/>
          <a:p>
            <a:pPr algn="ctr">
              <a:lnSpc>
                <a:spcPts val="4517"/>
              </a:lnSpc>
              <a:spcBef>
                <a:spcPct val="0"/>
              </a:spcBef>
            </a:pPr>
            <a:r>
              <a:rPr lang="en-US" sz="32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3226" b="1" dirty="0">
                <a:solidFill>
                  <a:srgbClr val="000000"/>
                </a:solidFill>
                <a:latin typeface="Trebuchet MS Bold"/>
                <a:ea typeface="Trebuchet MS Bold"/>
                <a:cs typeface="Trebuchet MS Bold"/>
                <a:sym typeface="Trebuchet MS Bold"/>
              </a:rPr>
              <a:t>Leader:</a:t>
            </a:r>
            <a:r>
              <a:rPr lang="en-US" sz="3226" dirty="0">
                <a:solidFill>
                  <a:srgbClr val="000000"/>
                </a:solidFill>
                <a:latin typeface="Trebuchet MS"/>
                <a:ea typeface="Trebuchet MS"/>
                <a:cs typeface="Trebuchet MS"/>
                <a:sym typeface="Trebuchet MS"/>
              </a:rPr>
              <a:t> May our praises ring out and be shown in our actions. May we stand firm because we know you are at the </a:t>
            </a:r>
            <a:r>
              <a:rPr lang="en-US" sz="3226" dirty="0" err="1">
                <a:solidFill>
                  <a:srgbClr val="000000"/>
                </a:solidFill>
                <a:latin typeface="Trebuchet MS"/>
                <a:ea typeface="Trebuchet MS"/>
                <a:cs typeface="Trebuchet MS"/>
                <a:sym typeface="Trebuchet MS"/>
              </a:rPr>
              <a:t>centre</a:t>
            </a:r>
            <a:r>
              <a:rPr lang="en-US" sz="3226" dirty="0">
                <a:solidFill>
                  <a:srgbClr val="000000"/>
                </a:solidFill>
                <a:latin typeface="Trebuchet MS"/>
                <a:ea typeface="Trebuchet MS"/>
                <a:cs typeface="Trebuchet MS"/>
                <a:sym typeface="Trebuchet MS"/>
              </a:rPr>
              <a:t> of everything. </a:t>
            </a:r>
          </a:p>
          <a:p>
            <a:pPr algn="ctr">
              <a:lnSpc>
                <a:spcPts val="4517"/>
              </a:lnSpc>
              <a:spcBef>
                <a:spcPct val="0"/>
              </a:spcBef>
            </a:pPr>
            <a:endParaRPr lang="en-US" sz="3226" dirty="0">
              <a:solidFill>
                <a:srgbClr val="000000"/>
              </a:solidFill>
              <a:latin typeface="Trebuchet MS"/>
              <a:ea typeface="Trebuchet MS"/>
              <a:cs typeface="Trebuchet MS"/>
              <a:sym typeface="Trebuchet MS"/>
            </a:endParaRPr>
          </a:p>
          <a:p>
            <a:pPr algn="ctr">
              <a:lnSpc>
                <a:spcPts val="4517"/>
              </a:lnSpc>
              <a:spcBef>
                <a:spcPct val="0"/>
              </a:spcBef>
            </a:pPr>
            <a:endParaRPr lang="en-US" sz="3226" dirty="0">
              <a:solidFill>
                <a:srgbClr val="000000"/>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2467738"/>
            <a:ext cx="8841979" cy="2688108"/>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ts val="4657"/>
              </a:lnSpc>
              <a:spcBef>
                <a:spcPct val="0"/>
              </a:spcBef>
            </a:pPr>
            <a:endParaRPr lang="en-US" sz="3326" dirty="0">
              <a:solidFill>
                <a:srgbClr val="398651"/>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92120" y="1307956"/>
            <a:ext cx="8983435" cy="6259662"/>
          </a:xfrm>
          <a:prstGeom prst="rect">
            <a:avLst/>
          </a:prstGeom>
        </p:spPr>
        <p:txBody>
          <a:bodyPr lIns="0" tIns="0" rIns="0" bIns="0" rtlCol="0" anchor="t">
            <a:spAutoFit/>
          </a:bodyPr>
          <a:lstStyle/>
          <a:p>
            <a:pPr algn="ctr">
              <a:lnSpc>
                <a:spcPts val="4097"/>
              </a:lnSpc>
              <a:spcBef>
                <a:spcPct val="0"/>
              </a:spcBef>
            </a:pPr>
            <a:r>
              <a:rPr lang="en-US" sz="29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2800" b="1" dirty="0">
                <a:solidFill>
                  <a:srgbClr val="000000"/>
                </a:solidFill>
                <a:latin typeface="Trebuchet MS Bold"/>
                <a:ea typeface="Trebuchet MS Bold"/>
                <a:cs typeface="Trebuchet MS Bold"/>
                <a:sym typeface="Trebuchet MS Bold"/>
              </a:rPr>
              <a:t>Leader:</a:t>
            </a:r>
            <a:r>
              <a:rPr lang="en-US" sz="2800" dirty="0">
                <a:solidFill>
                  <a:srgbClr val="000000"/>
                </a:solidFill>
                <a:latin typeface="Trebuchet MS"/>
                <a:ea typeface="Trebuchet MS"/>
                <a:cs typeface="Trebuchet MS"/>
                <a:sym typeface="Trebuchet MS"/>
              </a:rPr>
              <a:t> We can get lost in the blackness of space, and with the borders blurred all we do is stare at the expanse. We hold our up hands in praise of the one who makes all this possible – the beauty of the landscapes, the towering mountains and energetic seas; and the willingness for life to grow, despite our attempts to control it. </a:t>
            </a:r>
          </a:p>
          <a:p>
            <a:pPr algn="ctr">
              <a:lnSpc>
                <a:spcPts val="4097"/>
              </a:lnSpc>
              <a:spcBef>
                <a:spcPct val="0"/>
              </a:spcBef>
            </a:pPr>
            <a:endParaRPr lang="en-US" sz="2926" dirty="0">
              <a:solidFill>
                <a:srgbClr val="000000"/>
              </a:solidFill>
              <a:latin typeface="Trebuchet MS"/>
              <a:ea typeface="Trebuchet MS"/>
              <a:cs typeface="Trebuchet MS"/>
              <a:sym typeface="Trebuchet MS"/>
            </a:endParaRPr>
          </a:p>
          <a:p>
            <a:pPr algn="ctr">
              <a:lnSpc>
                <a:spcPts val="4097"/>
              </a:lnSpc>
              <a:spcBef>
                <a:spcPct val="0"/>
              </a:spcBef>
            </a:pPr>
            <a:endParaRPr lang="en-US" sz="2926" dirty="0">
              <a:solidFill>
                <a:srgbClr val="000000"/>
              </a:solidFill>
              <a:latin typeface="Trebuchet MS"/>
              <a:ea typeface="Trebuchet MS"/>
              <a:cs typeface="Trebuchet MS"/>
              <a:sym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455810" y="2279884"/>
            <a:ext cx="8841979" cy="2688108"/>
          </a:xfrm>
          <a:prstGeom prst="rect">
            <a:avLst/>
          </a:prstGeom>
        </p:spPr>
        <p:txBody>
          <a:bodyPr lIns="0" tIns="0" rIns="0" bIns="0" rtlCol="0" anchor="t">
            <a:spAutoFit/>
          </a:bodyPr>
          <a:lstStyle/>
          <a:p>
            <a:pPr algn="ctr">
              <a:lnSpc>
                <a:spcPts val="4657"/>
              </a:lnSpc>
              <a:spcBef>
                <a:spcPct val="0"/>
              </a:spcBef>
            </a:pPr>
            <a:r>
              <a:rPr lang="en-US" sz="3326" dirty="0">
                <a:solidFill>
                  <a:srgbClr val="398651"/>
                </a:solidFill>
                <a:latin typeface="Trebuchet MS"/>
                <a:ea typeface="Trebuchet MS"/>
                <a:cs typeface="Trebuchet MS"/>
                <a:sym typeface="Trebuchet MS"/>
              </a:rPr>
              <a:t> </a:t>
            </a:r>
          </a:p>
          <a:p>
            <a:pPr algn="ctr">
              <a:lnSpc>
                <a:spcPct val="150000"/>
              </a:lnSpc>
              <a:spcBef>
                <a:spcPct val="0"/>
              </a:spcBef>
            </a:pPr>
            <a:r>
              <a:rPr lang="en-US" sz="3326" b="1" dirty="0">
                <a:solidFill>
                  <a:srgbClr val="398651"/>
                </a:solidFill>
                <a:latin typeface="Trebuchet MS Bold"/>
                <a:ea typeface="Trebuchet MS Bold"/>
                <a:cs typeface="Trebuchet MS Bold"/>
                <a:sym typeface="Trebuchet MS Bold"/>
              </a:rPr>
              <a:t>All: </a:t>
            </a:r>
            <a:r>
              <a:rPr lang="en-US" sz="3326" dirty="0">
                <a:solidFill>
                  <a:srgbClr val="398651"/>
                </a:solidFill>
                <a:latin typeface="Trebuchet MS"/>
                <a:ea typeface="Trebuchet MS"/>
                <a:cs typeface="Trebuchet MS"/>
                <a:sym typeface="Trebuchet MS"/>
              </a:rPr>
              <a:t>Lord, our Lord, how majestic is your name in all the earth!</a:t>
            </a:r>
          </a:p>
          <a:p>
            <a:pPr algn="ctr">
              <a:lnSpc>
                <a:spcPts val="4657"/>
              </a:lnSpc>
              <a:spcBef>
                <a:spcPct val="0"/>
              </a:spcBef>
            </a:pPr>
            <a:endParaRPr lang="en-US" sz="3326" dirty="0">
              <a:solidFill>
                <a:srgbClr val="398651"/>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6850437" y="-677689"/>
            <a:ext cx="3529050" cy="2588488"/>
          </a:xfrm>
          <a:custGeom>
            <a:avLst/>
            <a:gdLst/>
            <a:ahLst/>
            <a:cxnLst/>
            <a:rect l="l" t="t" r="r" b="b"/>
            <a:pathLst>
              <a:path w="3529050" h="2588488">
                <a:moveTo>
                  <a:pt x="0" y="0"/>
                </a:moveTo>
                <a:lnTo>
                  <a:pt x="3529050" y="0"/>
                </a:lnTo>
                <a:lnTo>
                  <a:pt x="3529050" y="2588488"/>
                </a:lnTo>
                <a:lnTo>
                  <a:pt x="0" y="2588488"/>
                </a:lnTo>
                <a:lnTo>
                  <a:pt x="0" y="0"/>
                </a:lnTo>
                <a:close/>
              </a:path>
            </a:pathLst>
          </a:custGeom>
          <a:blipFill>
            <a:blip r:embed="rId2"/>
            <a:stretch>
              <a:fillRect/>
            </a:stretch>
          </a:blipFill>
        </p:spPr>
        <p:txBody>
          <a:bodyPr/>
          <a:lstStyle/>
          <a:p>
            <a:endParaRPr lang="en-GB"/>
          </a:p>
        </p:txBody>
      </p:sp>
      <p:sp>
        <p:nvSpPr>
          <p:cNvPr id="3" name="Freeform 3"/>
          <p:cNvSpPr/>
          <p:nvPr/>
        </p:nvSpPr>
        <p:spPr>
          <a:xfrm>
            <a:off x="5974943" y="523426"/>
            <a:ext cx="5240044" cy="967555"/>
          </a:xfrm>
          <a:custGeom>
            <a:avLst/>
            <a:gdLst/>
            <a:ahLst/>
            <a:cxnLst/>
            <a:rect l="l" t="t" r="r" b="b"/>
            <a:pathLst>
              <a:path w="5240044" h="967555">
                <a:moveTo>
                  <a:pt x="0" y="0"/>
                </a:moveTo>
                <a:lnTo>
                  <a:pt x="5240044" y="0"/>
                </a:lnTo>
                <a:lnTo>
                  <a:pt x="5240044" y="967555"/>
                </a:lnTo>
                <a:lnTo>
                  <a:pt x="0" y="967555"/>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62427" y="6595948"/>
            <a:ext cx="4015810" cy="772271"/>
          </a:xfrm>
          <a:custGeom>
            <a:avLst/>
            <a:gdLst/>
            <a:ahLst/>
            <a:cxnLst/>
            <a:rect l="l" t="t" r="r" b="b"/>
            <a:pathLst>
              <a:path w="4015810" h="772271">
                <a:moveTo>
                  <a:pt x="4015810" y="0"/>
                </a:moveTo>
                <a:lnTo>
                  <a:pt x="0" y="0"/>
                </a:lnTo>
                <a:lnTo>
                  <a:pt x="0" y="772271"/>
                </a:lnTo>
                <a:lnTo>
                  <a:pt x="4015810" y="772271"/>
                </a:lnTo>
                <a:lnTo>
                  <a:pt x="4015810" y="0"/>
                </a:lnTo>
                <a:close/>
              </a:path>
            </a:pathLst>
          </a:custGeom>
          <a:blipFill>
            <a:blip r:embed="rId4"/>
            <a:stretch>
              <a:fillRect/>
            </a:stretch>
          </a:blipFill>
        </p:spPr>
        <p:txBody>
          <a:bodyPr/>
          <a:lstStyle/>
          <a:p>
            <a:endParaRPr lang="en-GB"/>
          </a:p>
        </p:txBody>
      </p:sp>
      <p:sp>
        <p:nvSpPr>
          <p:cNvPr id="5" name="Freeform 5"/>
          <p:cNvSpPr/>
          <p:nvPr/>
        </p:nvSpPr>
        <p:spPr>
          <a:xfrm>
            <a:off x="5238711" y="6775392"/>
            <a:ext cx="3114106" cy="2480422"/>
          </a:xfrm>
          <a:custGeom>
            <a:avLst/>
            <a:gdLst/>
            <a:ahLst/>
            <a:cxnLst/>
            <a:rect l="l" t="t" r="r" b="b"/>
            <a:pathLst>
              <a:path w="3114106" h="2480422">
                <a:moveTo>
                  <a:pt x="0" y="0"/>
                </a:moveTo>
                <a:lnTo>
                  <a:pt x="3114106" y="0"/>
                </a:lnTo>
                <a:lnTo>
                  <a:pt x="3114106" y="2480421"/>
                </a:lnTo>
                <a:lnTo>
                  <a:pt x="0" y="2480421"/>
                </a:lnTo>
                <a:lnTo>
                  <a:pt x="0" y="0"/>
                </a:lnTo>
                <a:close/>
              </a:path>
            </a:pathLst>
          </a:custGeom>
          <a:blipFill>
            <a:blip r:embed="rId5"/>
            <a:stretch>
              <a:fillRect/>
            </a:stretch>
          </a:blipFill>
        </p:spPr>
        <p:txBody>
          <a:bodyPr/>
          <a:lstStyle/>
          <a:p>
            <a:endParaRPr lang="en-GB"/>
          </a:p>
        </p:txBody>
      </p:sp>
      <p:sp>
        <p:nvSpPr>
          <p:cNvPr id="6" name="Freeform 6"/>
          <p:cNvSpPr/>
          <p:nvPr/>
        </p:nvSpPr>
        <p:spPr>
          <a:xfrm>
            <a:off x="2234874" y="6553045"/>
            <a:ext cx="4023371" cy="3205613"/>
          </a:xfrm>
          <a:custGeom>
            <a:avLst/>
            <a:gdLst/>
            <a:ahLst/>
            <a:cxnLst/>
            <a:rect l="l" t="t" r="r" b="b"/>
            <a:pathLst>
              <a:path w="4023371" h="3205613">
                <a:moveTo>
                  <a:pt x="0" y="0"/>
                </a:moveTo>
                <a:lnTo>
                  <a:pt x="4023371" y="0"/>
                </a:lnTo>
                <a:lnTo>
                  <a:pt x="4023371" y="3205613"/>
                </a:lnTo>
                <a:lnTo>
                  <a:pt x="0" y="3205613"/>
                </a:lnTo>
                <a:lnTo>
                  <a:pt x="0" y="0"/>
                </a:lnTo>
                <a:close/>
              </a:path>
            </a:pathLst>
          </a:custGeom>
          <a:blipFill>
            <a:blip r:embed="rId6"/>
            <a:stretch>
              <a:fillRect/>
            </a:stretch>
          </a:blipFill>
        </p:spPr>
        <p:txBody>
          <a:bodyPr/>
          <a:lstStyle/>
          <a:p>
            <a:endParaRPr lang="en-GB"/>
          </a:p>
        </p:txBody>
      </p:sp>
      <p:sp>
        <p:nvSpPr>
          <p:cNvPr id="7" name="Freeform 7"/>
          <p:cNvSpPr/>
          <p:nvPr/>
        </p:nvSpPr>
        <p:spPr>
          <a:xfrm>
            <a:off x="5053022" y="6533506"/>
            <a:ext cx="1742742" cy="1622346"/>
          </a:xfrm>
          <a:custGeom>
            <a:avLst/>
            <a:gdLst/>
            <a:ahLst/>
            <a:cxnLst/>
            <a:rect l="l" t="t" r="r" b="b"/>
            <a:pathLst>
              <a:path w="1742742" h="1622346">
                <a:moveTo>
                  <a:pt x="0" y="0"/>
                </a:moveTo>
                <a:lnTo>
                  <a:pt x="1742742" y="0"/>
                </a:lnTo>
                <a:lnTo>
                  <a:pt x="1742742" y="1622346"/>
                </a:lnTo>
                <a:lnTo>
                  <a:pt x="0" y="1622346"/>
                </a:lnTo>
                <a:lnTo>
                  <a:pt x="0" y="0"/>
                </a:lnTo>
                <a:close/>
              </a:path>
            </a:pathLst>
          </a:custGeom>
          <a:blipFill>
            <a:blip r:embed="rId7"/>
            <a:stretch>
              <a:fillRect/>
            </a:stretch>
          </a:blipFill>
        </p:spPr>
        <p:txBody>
          <a:bodyPr/>
          <a:lstStyle/>
          <a:p>
            <a:endParaRPr lang="en-GB"/>
          </a:p>
        </p:txBody>
      </p:sp>
      <p:sp>
        <p:nvSpPr>
          <p:cNvPr id="10" name="TextBox 10"/>
          <p:cNvSpPr txBox="1"/>
          <p:nvPr/>
        </p:nvSpPr>
        <p:spPr>
          <a:xfrm>
            <a:off x="279506" y="1341269"/>
            <a:ext cx="8983435" cy="6785447"/>
          </a:xfrm>
          <a:prstGeom prst="rect">
            <a:avLst/>
          </a:prstGeom>
        </p:spPr>
        <p:txBody>
          <a:bodyPr lIns="0" tIns="0" rIns="0" bIns="0" rtlCol="0" anchor="t">
            <a:spAutoFit/>
          </a:bodyPr>
          <a:lstStyle/>
          <a:p>
            <a:pPr algn="ctr">
              <a:lnSpc>
                <a:spcPts val="4097"/>
              </a:lnSpc>
              <a:spcBef>
                <a:spcPct val="0"/>
              </a:spcBef>
            </a:pPr>
            <a:r>
              <a:rPr lang="en-US" sz="2926"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2800" b="1" dirty="0">
                <a:solidFill>
                  <a:srgbClr val="000000"/>
                </a:solidFill>
                <a:latin typeface="Trebuchet MS Bold"/>
                <a:ea typeface="Trebuchet MS Bold"/>
                <a:cs typeface="Trebuchet MS Bold"/>
                <a:sym typeface="Trebuchet MS Bold"/>
              </a:rPr>
              <a:t>Leader:</a:t>
            </a:r>
            <a:r>
              <a:rPr lang="en-US" sz="2800" dirty="0">
                <a:solidFill>
                  <a:srgbClr val="000000"/>
                </a:solidFill>
                <a:latin typeface="Trebuchet MS"/>
                <a:ea typeface="Trebuchet MS"/>
                <a:cs typeface="Trebuchet MS"/>
                <a:sym typeface="Trebuchet MS"/>
              </a:rPr>
              <a:t> Lord, why do you continue to care for us, when we are destroying your masterpiece? Why do you continue to love us, when we fuel our selfish demands at the cost of your world? Yet despite this you continue to show us compassion and give us second chances. You had a plan for us. May we listen for those promptings, here and now. </a:t>
            </a:r>
          </a:p>
          <a:p>
            <a:pPr algn="ctr">
              <a:lnSpc>
                <a:spcPts val="4097"/>
              </a:lnSpc>
              <a:spcBef>
                <a:spcPct val="0"/>
              </a:spcBef>
            </a:pPr>
            <a:endParaRPr lang="en-US" sz="2926" dirty="0">
              <a:solidFill>
                <a:srgbClr val="000000"/>
              </a:solidFill>
              <a:latin typeface="Trebuchet MS"/>
              <a:ea typeface="Trebuchet MS"/>
              <a:cs typeface="Trebuchet MS"/>
              <a:sym typeface="Trebuchet MS"/>
            </a:endParaRPr>
          </a:p>
          <a:p>
            <a:pPr algn="ctr">
              <a:lnSpc>
                <a:spcPts val="4097"/>
              </a:lnSpc>
              <a:spcBef>
                <a:spcPct val="0"/>
              </a:spcBef>
            </a:pPr>
            <a:endParaRPr lang="en-US" sz="2926" dirty="0">
              <a:solidFill>
                <a:srgbClr val="000000"/>
              </a:solidFill>
              <a:latin typeface="Trebuchet MS"/>
              <a:ea typeface="Trebuchet MS"/>
              <a:cs typeface="Trebuchet MS"/>
              <a:sym typeface="Trebuchet MS"/>
            </a:endParaRPr>
          </a:p>
          <a:p>
            <a:pPr algn="ctr">
              <a:lnSpc>
                <a:spcPts val="4097"/>
              </a:lnSpc>
              <a:spcBef>
                <a:spcPct val="0"/>
              </a:spcBef>
            </a:pPr>
            <a:endParaRPr lang="en-US" sz="2926" dirty="0">
              <a:solidFill>
                <a:srgbClr val="000000"/>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920</Words>
  <Application>Microsoft Office PowerPoint</Application>
  <PresentationFormat>Custom</PresentationFormat>
  <Paragraphs>84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Trebuchet MS Bold</vt:lpstr>
      <vt:lpstr>Calibri</vt:lpstr>
      <vt:lpstr>Sensa Wild Fill</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Documents (Presentation (4:3))</dc:title>
  <dc:creator>Saffron Jenkinson</dc:creator>
  <cp:lastModifiedBy>Saffron Jenkinson</cp:lastModifiedBy>
  <cp:revision>5</cp:revision>
  <dcterms:created xsi:type="dcterms:W3CDTF">2006-08-16T00:00:00Z</dcterms:created>
  <dcterms:modified xsi:type="dcterms:W3CDTF">2025-04-23T10:53:56Z</dcterms:modified>
  <dc:identifier>DAGkydnGRAo</dc:identifier>
</cp:coreProperties>
</file>