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8288000" cy="10287000"/>
  <p:notesSz cx="6858000" cy="9144000"/>
  <p:embeddedFontLst>
    <p:embeddedFont>
      <p:font typeface="Sensa Wild Fill" panose="020B0604020202020204" charset="0"/>
      <p:regular r:id="rId26"/>
    </p:embeddedFont>
    <p:embeddedFont>
      <p:font typeface="Trebuchet MS" panose="020B0603020202020204" pitchFamily="34" charset="0"/>
      <p:regular r:id="rId27"/>
      <p:bold r:id="rId28"/>
      <p:italic r:id="rId29"/>
      <p:boldItalic r:id="rId30"/>
    </p:embeddedFont>
    <p:embeddedFont>
      <p:font typeface="Trebuchet MS Bold" panose="020B0703020202020204" pitchFamily="34" charset="0"/>
      <p:regular r:id="rId31"/>
      <p:bold r:id="rId3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40" d="100"/>
          <a:sy n="40" d="100"/>
        </p:scale>
        <p:origin x="900" y="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font" Target="fonts/font5.fntdata"/><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4/23/2025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4.png"/><Relationship Id="rId9" Type="http://schemas.openxmlformats.org/officeDocument/2006/relationships/image" Target="../media/image7.png"/></Relationships>
</file>

<file path=ppt/slides/_rels/slide2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8.png"/><Relationship Id="rId7"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5.png"/><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8.png"/><Relationship Id="rId7"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5.png"/><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8.png"/><Relationship Id="rId7"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5.png"/><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8.png"/><Relationship Id="rId7"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5.pn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Freeform 2"/>
          <p:cNvSpPr/>
          <p:nvPr/>
        </p:nvSpPr>
        <p:spPr>
          <a:xfrm rot="691577">
            <a:off x="14595836" y="-957049"/>
            <a:ext cx="4962727" cy="3640062"/>
          </a:xfrm>
          <a:custGeom>
            <a:avLst/>
            <a:gdLst/>
            <a:ahLst/>
            <a:cxnLst/>
            <a:rect l="l" t="t" r="r" b="b"/>
            <a:pathLst>
              <a:path w="4962727" h="3640062">
                <a:moveTo>
                  <a:pt x="0" y="0"/>
                </a:moveTo>
                <a:lnTo>
                  <a:pt x="4962727" y="0"/>
                </a:lnTo>
                <a:lnTo>
                  <a:pt x="4962727" y="3640061"/>
                </a:lnTo>
                <a:lnTo>
                  <a:pt x="0" y="3640061"/>
                </a:lnTo>
                <a:lnTo>
                  <a:pt x="0" y="0"/>
                </a:lnTo>
                <a:close/>
              </a:path>
            </a:pathLst>
          </a:custGeom>
          <a:blipFill>
            <a:blip r:embed="rId2"/>
            <a:stretch>
              <a:fillRect/>
            </a:stretch>
          </a:blipFill>
        </p:spPr>
        <p:txBody>
          <a:bodyPr/>
          <a:lstStyle/>
          <a:p>
            <a:endParaRPr lang="en-GB"/>
          </a:p>
        </p:txBody>
      </p:sp>
      <p:sp>
        <p:nvSpPr>
          <p:cNvPr id="3" name="Freeform 3"/>
          <p:cNvSpPr/>
          <p:nvPr/>
        </p:nvSpPr>
        <p:spPr>
          <a:xfrm>
            <a:off x="13364673" y="732019"/>
            <a:ext cx="7368812" cy="1360624"/>
          </a:xfrm>
          <a:custGeom>
            <a:avLst/>
            <a:gdLst/>
            <a:ahLst/>
            <a:cxnLst/>
            <a:rect l="l" t="t" r="r" b="b"/>
            <a:pathLst>
              <a:path w="7368812" h="1360624">
                <a:moveTo>
                  <a:pt x="0" y="0"/>
                </a:moveTo>
                <a:lnTo>
                  <a:pt x="7368812" y="0"/>
                </a:lnTo>
                <a:lnTo>
                  <a:pt x="7368812" y="1360624"/>
                </a:lnTo>
                <a:lnTo>
                  <a:pt x="0" y="1360624"/>
                </a:lnTo>
                <a:lnTo>
                  <a:pt x="0" y="0"/>
                </a:lnTo>
                <a:close/>
              </a:path>
            </a:pathLst>
          </a:custGeom>
          <a:blipFill>
            <a:blip r:embed="rId3"/>
            <a:stretch>
              <a:fillRect/>
            </a:stretch>
          </a:blipFill>
        </p:spPr>
        <p:txBody>
          <a:bodyPr/>
          <a:lstStyle/>
          <a:p>
            <a:endParaRPr lang="en-GB"/>
          </a:p>
        </p:txBody>
      </p:sp>
      <p:sp>
        <p:nvSpPr>
          <p:cNvPr id="4" name="Freeform 4"/>
          <p:cNvSpPr/>
          <p:nvPr/>
        </p:nvSpPr>
        <p:spPr>
          <a:xfrm rot="-345304" flipH="1">
            <a:off x="932587" y="9275551"/>
            <a:ext cx="5647232" cy="1086006"/>
          </a:xfrm>
          <a:custGeom>
            <a:avLst/>
            <a:gdLst/>
            <a:ahLst/>
            <a:cxnLst/>
            <a:rect l="l" t="t" r="r" b="b"/>
            <a:pathLst>
              <a:path w="5647232" h="1086006">
                <a:moveTo>
                  <a:pt x="5647232" y="0"/>
                </a:moveTo>
                <a:lnTo>
                  <a:pt x="0" y="0"/>
                </a:lnTo>
                <a:lnTo>
                  <a:pt x="0" y="1086007"/>
                </a:lnTo>
                <a:lnTo>
                  <a:pt x="5647232" y="1086007"/>
                </a:lnTo>
                <a:lnTo>
                  <a:pt x="5647232" y="0"/>
                </a:lnTo>
                <a:close/>
              </a:path>
            </a:pathLst>
          </a:custGeom>
          <a:blipFill>
            <a:blip r:embed="rId4"/>
            <a:stretch>
              <a:fillRect/>
            </a:stretch>
          </a:blipFill>
        </p:spPr>
        <p:txBody>
          <a:bodyPr/>
          <a:lstStyle/>
          <a:p>
            <a:endParaRPr lang="en-GB"/>
          </a:p>
        </p:txBody>
      </p:sp>
      <p:sp>
        <p:nvSpPr>
          <p:cNvPr id="5" name="Freeform 5"/>
          <p:cNvSpPr/>
          <p:nvPr/>
        </p:nvSpPr>
        <p:spPr>
          <a:xfrm>
            <a:off x="9652938" y="9527895"/>
            <a:ext cx="4379211" cy="3488093"/>
          </a:xfrm>
          <a:custGeom>
            <a:avLst/>
            <a:gdLst/>
            <a:ahLst/>
            <a:cxnLst/>
            <a:rect l="l" t="t" r="r" b="b"/>
            <a:pathLst>
              <a:path w="4379211" h="3488093">
                <a:moveTo>
                  <a:pt x="0" y="0"/>
                </a:moveTo>
                <a:lnTo>
                  <a:pt x="4379211" y="0"/>
                </a:lnTo>
                <a:lnTo>
                  <a:pt x="4379211" y="3488092"/>
                </a:lnTo>
                <a:lnTo>
                  <a:pt x="0" y="3488092"/>
                </a:lnTo>
                <a:lnTo>
                  <a:pt x="0" y="0"/>
                </a:lnTo>
                <a:close/>
              </a:path>
            </a:pathLst>
          </a:custGeom>
          <a:blipFill>
            <a:blip r:embed="rId5"/>
            <a:stretch>
              <a:fillRect/>
            </a:stretch>
          </a:blipFill>
        </p:spPr>
        <p:txBody>
          <a:bodyPr/>
          <a:lstStyle/>
          <a:p>
            <a:endParaRPr lang="en-GB"/>
          </a:p>
        </p:txBody>
      </p:sp>
      <p:sp>
        <p:nvSpPr>
          <p:cNvPr id="6" name="Freeform 6"/>
          <p:cNvSpPr/>
          <p:nvPr/>
        </p:nvSpPr>
        <p:spPr>
          <a:xfrm>
            <a:off x="5428791" y="9215220"/>
            <a:ext cx="5657866" cy="4507893"/>
          </a:xfrm>
          <a:custGeom>
            <a:avLst/>
            <a:gdLst/>
            <a:ahLst/>
            <a:cxnLst/>
            <a:rect l="l" t="t" r="r" b="b"/>
            <a:pathLst>
              <a:path w="5657866" h="4507893">
                <a:moveTo>
                  <a:pt x="0" y="0"/>
                </a:moveTo>
                <a:lnTo>
                  <a:pt x="5657866" y="0"/>
                </a:lnTo>
                <a:lnTo>
                  <a:pt x="5657866" y="4507893"/>
                </a:lnTo>
                <a:lnTo>
                  <a:pt x="0" y="4507893"/>
                </a:lnTo>
                <a:lnTo>
                  <a:pt x="0" y="0"/>
                </a:lnTo>
                <a:close/>
              </a:path>
            </a:pathLst>
          </a:custGeom>
          <a:blipFill>
            <a:blip r:embed="rId6"/>
            <a:stretch>
              <a:fillRect/>
            </a:stretch>
          </a:blipFill>
        </p:spPr>
        <p:txBody>
          <a:bodyPr/>
          <a:lstStyle/>
          <a:p>
            <a:endParaRPr lang="en-GB"/>
          </a:p>
        </p:txBody>
      </p:sp>
      <p:sp>
        <p:nvSpPr>
          <p:cNvPr id="7" name="Freeform 7"/>
          <p:cNvSpPr/>
          <p:nvPr/>
        </p:nvSpPr>
        <p:spPr>
          <a:xfrm>
            <a:off x="9391812" y="9187743"/>
            <a:ext cx="2450731" cy="2281424"/>
          </a:xfrm>
          <a:custGeom>
            <a:avLst/>
            <a:gdLst/>
            <a:ahLst/>
            <a:cxnLst/>
            <a:rect l="l" t="t" r="r" b="b"/>
            <a:pathLst>
              <a:path w="2450731" h="2281424">
                <a:moveTo>
                  <a:pt x="0" y="0"/>
                </a:moveTo>
                <a:lnTo>
                  <a:pt x="2450731" y="0"/>
                </a:lnTo>
                <a:lnTo>
                  <a:pt x="2450731" y="2281423"/>
                </a:lnTo>
                <a:lnTo>
                  <a:pt x="0" y="2281423"/>
                </a:lnTo>
                <a:lnTo>
                  <a:pt x="0" y="0"/>
                </a:lnTo>
                <a:close/>
              </a:path>
            </a:pathLst>
          </a:custGeom>
          <a:blipFill>
            <a:blip r:embed="rId7"/>
            <a:stretch>
              <a:fillRect/>
            </a:stretch>
          </a:blipFill>
        </p:spPr>
        <p:txBody>
          <a:bodyPr/>
          <a:lstStyle/>
          <a:p>
            <a:endParaRPr lang="en-GB"/>
          </a:p>
        </p:txBody>
      </p:sp>
      <p:sp>
        <p:nvSpPr>
          <p:cNvPr id="9" name="TextBox 9"/>
          <p:cNvSpPr txBox="1"/>
          <p:nvPr/>
        </p:nvSpPr>
        <p:spPr>
          <a:xfrm>
            <a:off x="-703428" y="520557"/>
            <a:ext cx="7323466" cy="831897"/>
          </a:xfrm>
          <a:prstGeom prst="rect">
            <a:avLst/>
          </a:prstGeom>
        </p:spPr>
        <p:txBody>
          <a:bodyPr lIns="0" tIns="0" rIns="0" bIns="0" rtlCol="0" anchor="t">
            <a:spAutoFit/>
          </a:bodyPr>
          <a:lstStyle/>
          <a:p>
            <a:pPr algn="r">
              <a:lnSpc>
                <a:spcPts val="6463"/>
              </a:lnSpc>
            </a:pPr>
            <a:r>
              <a:rPr lang="en-US" sz="5719" dirty="0">
                <a:solidFill>
                  <a:srgbClr val="28361B"/>
                </a:solidFill>
                <a:latin typeface="Sensa Wild Fill"/>
                <a:ea typeface="Sensa Wild Fill"/>
                <a:cs typeface="Sensa Wild Fill"/>
                <a:sym typeface="Sensa Wild Fill"/>
              </a:rPr>
              <a:t>A Prayer for Spring</a:t>
            </a:r>
          </a:p>
        </p:txBody>
      </p:sp>
      <p:sp>
        <p:nvSpPr>
          <p:cNvPr id="10" name="TextBox 10"/>
          <p:cNvSpPr txBox="1"/>
          <p:nvPr/>
        </p:nvSpPr>
        <p:spPr>
          <a:xfrm>
            <a:off x="2614063" y="3880204"/>
            <a:ext cx="13059873" cy="2462213"/>
          </a:xfrm>
          <a:prstGeom prst="rect">
            <a:avLst/>
          </a:prstGeom>
        </p:spPr>
        <p:txBody>
          <a:bodyPr wrap="square" lIns="0" tIns="0" rIns="0" bIns="0" rtlCol="0" anchor="t">
            <a:spAutoFit/>
          </a:bodyPr>
          <a:lstStyle/>
          <a:p>
            <a:pPr algn="ctr">
              <a:spcBef>
                <a:spcPct val="0"/>
              </a:spcBef>
            </a:pPr>
            <a:r>
              <a:rPr lang="en-US" sz="8000" dirty="0">
                <a:solidFill>
                  <a:srgbClr val="000000"/>
                </a:solidFill>
                <a:latin typeface="Sensa Wild Fill"/>
                <a:ea typeface="Sensa Wild Fill"/>
                <a:cs typeface="Sensa Wild Fill"/>
                <a:sym typeface="Sensa Wild Fill"/>
              </a:rPr>
              <a:t>A responsive prayer based on </a:t>
            </a:r>
          </a:p>
          <a:p>
            <a:pPr algn="ctr">
              <a:spcBef>
                <a:spcPct val="0"/>
              </a:spcBef>
            </a:pPr>
            <a:r>
              <a:rPr lang="en-US" sz="8000" dirty="0">
                <a:solidFill>
                  <a:srgbClr val="000000"/>
                </a:solidFill>
                <a:latin typeface="Sensa Wild Fill"/>
                <a:ea typeface="Sensa Wild Fill"/>
                <a:cs typeface="Sensa Wild Fill"/>
                <a:sym typeface="Sensa Wild Fill"/>
              </a:rPr>
              <a:t>Psalm 8:1-9 (NIV) </a:t>
            </a:r>
          </a:p>
        </p:txBody>
      </p:sp>
      <p:pic>
        <p:nvPicPr>
          <p:cNvPr id="11" name="Picture 10" descr="A red shield with white text&#10;&#10;AI-generated content may be incorrect.">
            <a:extLst>
              <a:ext uri="{FF2B5EF4-FFF2-40B4-BE49-F238E27FC236}">
                <a16:creationId xmlns:a16="http://schemas.microsoft.com/office/drawing/2014/main" id="{ACEED631-FE74-582B-CC83-C9451FDF4CA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6066690" y="8230518"/>
            <a:ext cx="1914450" cy="19144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TextBox 2"/>
          <p:cNvSpPr txBox="1"/>
          <p:nvPr/>
        </p:nvSpPr>
        <p:spPr>
          <a:xfrm>
            <a:off x="2187392" y="2231698"/>
            <a:ext cx="13913216" cy="5907451"/>
          </a:xfrm>
          <a:prstGeom prst="rect">
            <a:avLst/>
          </a:prstGeom>
        </p:spPr>
        <p:txBody>
          <a:bodyPr wrap="square" lIns="0" tIns="0" rIns="0" bIns="0" rtlCol="0" anchor="t">
            <a:spAutoFit/>
          </a:bodyPr>
          <a:lstStyle/>
          <a:p>
            <a:pPr algn="ctr">
              <a:lnSpc>
                <a:spcPct val="150000"/>
              </a:lnSpc>
              <a:spcBef>
                <a:spcPct val="0"/>
              </a:spcBef>
            </a:pPr>
            <a:r>
              <a:rPr lang="en-US" sz="6600" dirty="0">
                <a:solidFill>
                  <a:srgbClr val="398651"/>
                </a:solidFill>
                <a:latin typeface="Trebuchet MS"/>
                <a:ea typeface="Trebuchet MS"/>
                <a:cs typeface="Trebuchet MS"/>
                <a:sym typeface="Trebuchet MS"/>
              </a:rPr>
              <a:t> </a:t>
            </a:r>
          </a:p>
          <a:p>
            <a:pPr algn="ctr">
              <a:lnSpc>
                <a:spcPct val="150000"/>
              </a:lnSpc>
              <a:spcBef>
                <a:spcPct val="0"/>
              </a:spcBef>
            </a:pPr>
            <a:r>
              <a:rPr lang="en-US" sz="6600" b="1" dirty="0">
                <a:solidFill>
                  <a:srgbClr val="398651"/>
                </a:solidFill>
                <a:latin typeface="Trebuchet MS Bold"/>
                <a:ea typeface="Trebuchet MS Bold"/>
                <a:cs typeface="Trebuchet MS Bold"/>
                <a:sym typeface="Trebuchet MS Bold"/>
              </a:rPr>
              <a:t>All: </a:t>
            </a:r>
            <a:r>
              <a:rPr lang="en-US" sz="6600" dirty="0">
                <a:solidFill>
                  <a:srgbClr val="398651"/>
                </a:solidFill>
                <a:latin typeface="Trebuchet MS"/>
                <a:ea typeface="Trebuchet MS"/>
                <a:cs typeface="Trebuchet MS"/>
                <a:sym typeface="Trebuchet MS"/>
              </a:rPr>
              <a:t>Lord, our Lord, how majestic is your name in all the earth!</a:t>
            </a:r>
          </a:p>
          <a:p>
            <a:pPr algn="ctr">
              <a:lnSpc>
                <a:spcPct val="150000"/>
              </a:lnSpc>
              <a:spcBef>
                <a:spcPct val="0"/>
              </a:spcBef>
            </a:pPr>
            <a:endParaRPr lang="en-US" sz="6600" dirty="0">
              <a:solidFill>
                <a:srgbClr val="398651"/>
              </a:solidFill>
              <a:latin typeface="Trebuchet MS"/>
              <a:ea typeface="Trebuchet MS"/>
              <a:cs typeface="Trebuchet MS"/>
              <a:sym typeface="Trebuchet MS"/>
            </a:endParaRPr>
          </a:p>
        </p:txBody>
      </p:sp>
      <p:sp>
        <p:nvSpPr>
          <p:cNvPr id="3" name="Freeform 3"/>
          <p:cNvSpPr/>
          <p:nvPr/>
        </p:nvSpPr>
        <p:spPr>
          <a:xfrm rot="691577">
            <a:off x="14595836" y="-957049"/>
            <a:ext cx="4962727" cy="3640062"/>
          </a:xfrm>
          <a:custGeom>
            <a:avLst/>
            <a:gdLst/>
            <a:ahLst/>
            <a:cxnLst/>
            <a:rect l="l" t="t" r="r" b="b"/>
            <a:pathLst>
              <a:path w="4962727" h="3640062">
                <a:moveTo>
                  <a:pt x="0" y="0"/>
                </a:moveTo>
                <a:lnTo>
                  <a:pt x="4962727" y="0"/>
                </a:lnTo>
                <a:lnTo>
                  <a:pt x="4962727" y="3640061"/>
                </a:lnTo>
                <a:lnTo>
                  <a:pt x="0" y="3640061"/>
                </a:lnTo>
                <a:lnTo>
                  <a:pt x="0" y="0"/>
                </a:lnTo>
                <a:close/>
              </a:path>
            </a:pathLst>
          </a:custGeom>
          <a:blipFill>
            <a:blip r:embed="rId2"/>
            <a:stretch>
              <a:fillRect/>
            </a:stretch>
          </a:blipFill>
        </p:spPr>
        <p:txBody>
          <a:bodyPr/>
          <a:lstStyle/>
          <a:p>
            <a:endParaRPr lang="en-GB"/>
          </a:p>
        </p:txBody>
      </p:sp>
      <p:sp>
        <p:nvSpPr>
          <p:cNvPr id="4" name="Freeform 4"/>
          <p:cNvSpPr/>
          <p:nvPr/>
        </p:nvSpPr>
        <p:spPr>
          <a:xfrm>
            <a:off x="13364673" y="732019"/>
            <a:ext cx="7368812" cy="1360624"/>
          </a:xfrm>
          <a:custGeom>
            <a:avLst/>
            <a:gdLst/>
            <a:ahLst/>
            <a:cxnLst/>
            <a:rect l="l" t="t" r="r" b="b"/>
            <a:pathLst>
              <a:path w="7368812" h="1360624">
                <a:moveTo>
                  <a:pt x="0" y="0"/>
                </a:moveTo>
                <a:lnTo>
                  <a:pt x="7368812" y="0"/>
                </a:lnTo>
                <a:lnTo>
                  <a:pt x="7368812" y="1360624"/>
                </a:lnTo>
                <a:lnTo>
                  <a:pt x="0" y="1360624"/>
                </a:lnTo>
                <a:lnTo>
                  <a:pt x="0" y="0"/>
                </a:lnTo>
                <a:close/>
              </a:path>
            </a:pathLst>
          </a:custGeom>
          <a:blipFill>
            <a:blip r:embed="rId3"/>
            <a:stretch>
              <a:fillRect/>
            </a:stretch>
          </a:blipFill>
        </p:spPr>
        <p:txBody>
          <a:bodyPr/>
          <a:lstStyle/>
          <a:p>
            <a:endParaRPr lang="en-GB"/>
          </a:p>
        </p:txBody>
      </p:sp>
      <p:sp>
        <p:nvSpPr>
          <p:cNvPr id="5" name="Freeform 5"/>
          <p:cNvSpPr/>
          <p:nvPr/>
        </p:nvSpPr>
        <p:spPr>
          <a:xfrm rot="-345304" flipH="1">
            <a:off x="932587" y="9275551"/>
            <a:ext cx="5647232" cy="1086006"/>
          </a:xfrm>
          <a:custGeom>
            <a:avLst/>
            <a:gdLst/>
            <a:ahLst/>
            <a:cxnLst/>
            <a:rect l="l" t="t" r="r" b="b"/>
            <a:pathLst>
              <a:path w="5647232" h="1086006">
                <a:moveTo>
                  <a:pt x="5647232" y="0"/>
                </a:moveTo>
                <a:lnTo>
                  <a:pt x="0" y="0"/>
                </a:lnTo>
                <a:lnTo>
                  <a:pt x="0" y="1086007"/>
                </a:lnTo>
                <a:lnTo>
                  <a:pt x="5647232" y="1086007"/>
                </a:lnTo>
                <a:lnTo>
                  <a:pt x="5647232" y="0"/>
                </a:lnTo>
                <a:close/>
              </a:path>
            </a:pathLst>
          </a:custGeom>
          <a:blipFill>
            <a:blip r:embed="rId4"/>
            <a:stretch>
              <a:fillRect/>
            </a:stretch>
          </a:blipFill>
        </p:spPr>
        <p:txBody>
          <a:bodyPr/>
          <a:lstStyle/>
          <a:p>
            <a:endParaRPr lang="en-GB"/>
          </a:p>
        </p:txBody>
      </p:sp>
      <p:sp>
        <p:nvSpPr>
          <p:cNvPr id="6" name="Freeform 6"/>
          <p:cNvSpPr/>
          <p:nvPr/>
        </p:nvSpPr>
        <p:spPr>
          <a:xfrm>
            <a:off x="9652938" y="9527895"/>
            <a:ext cx="4379211" cy="3488093"/>
          </a:xfrm>
          <a:custGeom>
            <a:avLst/>
            <a:gdLst/>
            <a:ahLst/>
            <a:cxnLst/>
            <a:rect l="l" t="t" r="r" b="b"/>
            <a:pathLst>
              <a:path w="4379211" h="3488093">
                <a:moveTo>
                  <a:pt x="0" y="0"/>
                </a:moveTo>
                <a:lnTo>
                  <a:pt x="4379211" y="0"/>
                </a:lnTo>
                <a:lnTo>
                  <a:pt x="4379211" y="3488092"/>
                </a:lnTo>
                <a:lnTo>
                  <a:pt x="0" y="3488092"/>
                </a:lnTo>
                <a:lnTo>
                  <a:pt x="0" y="0"/>
                </a:lnTo>
                <a:close/>
              </a:path>
            </a:pathLst>
          </a:custGeom>
          <a:blipFill>
            <a:blip r:embed="rId5"/>
            <a:stretch>
              <a:fillRect/>
            </a:stretch>
          </a:blipFill>
        </p:spPr>
        <p:txBody>
          <a:bodyPr/>
          <a:lstStyle/>
          <a:p>
            <a:endParaRPr lang="en-GB"/>
          </a:p>
        </p:txBody>
      </p:sp>
      <p:sp>
        <p:nvSpPr>
          <p:cNvPr id="7" name="Freeform 7"/>
          <p:cNvSpPr/>
          <p:nvPr/>
        </p:nvSpPr>
        <p:spPr>
          <a:xfrm>
            <a:off x="5428791" y="9215220"/>
            <a:ext cx="5657866" cy="4507893"/>
          </a:xfrm>
          <a:custGeom>
            <a:avLst/>
            <a:gdLst/>
            <a:ahLst/>
            <a:cxnLst/>
            <a:rect l="l" t="t" r="r" b="b"/>
            <a:pathLst>
              <a:path w="5657866" h="4507893">
                <a:moveTo>
                  <a:pt x="0" y="0"/>
                </a:moveTo>
                <a:lnTo>
                  <a:pt x="5657866" y="0"/>
                </a:lnTo>
                <a:lnTo>
                  <a:pt x="5657866" y="4507893"/>
                </a:lnTo>
                <a:lnTo>
                  <a:pt x="0" y="4507893"/>
                </a:lnTo>
                <a:lnTo>
                  <a:pt x="0" y="0"/>
                </a:lnTo>
                <a:close/>
              </a:path>
            </a:pathLst>
          </a:custGeom>
          <a:blipFill>
            <a:blip r:embed="rId6"/>
            <a:stretch>
              <a:fillRect/>
            </a:stretch>
          </a:blipFill>
        </p:spPr>
        <p:txBody>
          <a:bodyPr/>
          <a:lstStyle/>
          <a:p>
            <a:endParaRPr lang="en-GB"/>
          </a:p>
        </p:txBody>
      </p:sp>
      <p:sp>
        <p:nvSpPr>
          <p:cNvPr id="8" name="Freeform 8"/>
          <p:cNvSpPr/>
          <p:nvPr/>
        </p:nvSpPr>
        <p:spPr>
          <a:xfrm>
            <a:off x="9391812" y="9187743"/>
            <a:ext cx="2450731" cy="2281424"/>
          </a:xfrm>
          <a:custGeom>
            <a:avLst/>
            <a:gdLst/>
            <a:ahLst/>
            <a:cxnLst/>
            <a:rect l="l" t="t" r="r" b="b"/>
            <a:pathLst>
              <a:path w="2450731" h="2281424">
                <a:moveTo>
                  <a:pt x="0" y="0"/>
                </a:moveTo>
                <a:lnTo>
                  <a:pt x="2450731" y="0"/>
                </a:lnTo>
                <a:lnTo>
                  <a:pt x="2450731" y="2281423"/>
                </a:lnTo>
                <a:lnTo>
                  <a:pt x="0" y="2281423"/>
                </a:lnTo>
                <a:lnTo>
                  <a:pt x="0" y="0"/>
                </a:lnTo>
                <a:close/>
              </a:path>
            </a:pathLst>
          </a:custGeom>
          <a:blipFill>
            <a:blip r:embed="rId7"/>
            <a:stretch>
              <a:fillRect/>
            </a:stretch>
          </a:blipFill>
        </p:spPr>
        <p:txBody>
          <a:bodyPr/>
          <a:lstStyle/>
          <a:p>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TextBox 2"/>
          <p:cNvSpPr txBox="1"/>
          <p:nvPr/>
        </p:nvSpPr>
        <p:spPr>
          <a:xfrm>
            <a:off x="1566161" y="1645930"/>
            <a:ext cx="15155678" cy="11065786"/>
          </a:xfrm>
          <a:prstGeom prst="rect">
            <a:avLst/>
          </a:prstGeom>
        </p:spPr>
        <p:txBody>
          <a:bodyPr wrap="square" lIns="0" tIns="0" rIns="0" bIns="0" rtlCol="0" anchor="t">
            <a:spAutoFit/>
          </a:bodyPr>
          <a:lstStyle/>
          <a:p>
            <a:pPr algn="ctr">
              <a:lnSpc>
                <a:spcPct val="150000"/>
              </a:lnSpc>
              <a:spcBef>
                <a:spcPct val="0"/>
              </a:spcBef>
            </a:pPr>
            <a:r>
              <a:rPr lang="en-US" sz="5400" b="1" dirty="0">
                <a:solidFill>
                  <a:srgbClr val="000000"/>
                </a:solidFill>
                <a:latin typeface="Trebuchet MS Bold"/>
                <a:ea typeface="Trebuchet MS Bold"/>
                <a:cs typeface="Trebuchet MS Bold"/>
                <a:sym typeface="Trebuchet MS Bold"/>
              </a:rPr>
              <a:t> </a:t>
            </a:r>
          </a:p>
          <a:p>
            <a:pPr algn="ctr">
              <a:lnSpc>
                <a:spcPct val="150000"/>
              </a:lnSpc>
              <a:spcBef>
                <a:spcPct val="0"/>
              </a:spcBef>
            </a:pPr>
            <a:r>
              <a:rPr lang="en-US" sz="5400" b="1" dirty="0">
                <a:solidFill>
                  <a:srgbClr val="000000"/>
                </a:solidFill>
                <a:latin typeface="Trebuchet MS Bold"/>
                <a:ea typeface="Trebuchet MS Bold"/>
                <a:cs typeface="Trebuchet MS Bold"/>
                <a:sym typeface="Trebuchet MS Bold"/>
              </a:rPr>
              <a:t>Leader:</a:t>
            </a:r>
            <a:r>
              <a:rPr lang="en-US" sz="5400" dirty="0">
                <a:solidFill>
                  <a:srgbClr val="000000"/>
                </a:solidFill>
                <a:latin typeface="Trebuchet MS"/>
                <a:ea typeface="Trebuchet MS"/>
                <a:cs typeface="Trebuchet MS"/>
                <a:sym typeface="Trebuchet MS"/>
              </a:rPr>
              <a:t> Father God, may we remember our responsibility. May we consider your creation in our plans, may we change our ways and regain the </a:t>
            </a:r>
            <a:r>
              <a:rPr lang="en-US" sz="5400" dirty="0" err="1">
                <a:solidFill>
                  <a:srgbClr val="000000"/>
                </a:solidFill>
                <a:latin typeface="Trebuchet MS"/>
                <a:ea typeface="Trebuchet MS"/>
                <a:cs typeface="Trebuchet MS"/>
                <a:sym typeface="Trebuchet MS"/>
              </a:rPr>
              <a:t>honour</a:t>
            </a:r>
            <a:r>
              <a:rPr lang="en-US" sz="5400" dirty="0">
                <a:solidFill>
                  <a:srgbClr val="000000"/>
                </a:solidFill>
                <a:latin typeface="Trebuchet MS"/>
                <a:ea typeface="Trebuchet MS"/>
                <a:cs typeface="Trebuchet MS"/>
                <a:sym typeface="Trebuchet MS"/>
              </a:rPr>
              <a:t> you bestowed upon us. </a:t>
            </a:r>
          </a:p>
          <a:p>
            <a:pPr algn="ctr">
              <a:lnSpc>
                <a:spcPct val="150000"/>
              </a:lnSpc>
              <a:spcBef>
                <a:spcPct val="0"/>
              </a:spcBef>
            </a:pPr>
            <a:endParaRPr lang="en-US" sz="5400" dirty="0">
              <a:solidFill>
                <a:srgbClr val="000000"/>
              </a:solidFill>
              <a:latin typeface="Trebuchet MS"/>
              <a:ea typeface="Trebuchet MS"/>
              <a:cs typeface="Trebuchet MS"/>
              <a:sym typeface="Trebuchet MS"/>
            </a:endParaRPr>
          </a:p>
          <a:p>
            <a:pPr algn="ctr">
              <a:lnSpc>
                <a:spcPct val="150000"/>
              </a:lnSpc>
              <a:spcBef>
                <a:spcPct val="0"/>
              </a:spcBef>
            </a:pPr>
            <a:endParaRPr lang="en-US" sz="5400" dirty="0">
              <a:solidFill>
                <a:srgbClr val="000000"/>
              </a:solidFill>
              <a:latin typeface="Trebuchet MS"/>
              <a:ea typeface="Trebuchet MS"/>
              <a:cs typeface="Trebuchet MS"/>
              <a:sym typeface="Trebuchet MS"/>
            </a:endParaRPr>
          </a:p>
          <a:p>
            <a:pPr algn="ctr">
              <a:lnSpc>
                <a:spcPct val="150000"/>
              </a:lnSpc>
              <a:spcBef>
                <a:spcPct val="0"/>
              </a:spcBef>
            </a:pPr>
            <a:endParaRPr lang="en-US" sz="5400" dirty="0">
              <a:solidFill>
                <a:srgbClr val="000000"/>
              </a:solidFill>
              <a:latin typeface="Trebuchet MS"/>
              <a:ea typeface="Trebuchet MS"/>
              <a:cs typeface="Trebuchet MS"/>
              <a:sym typeface="Trebuchet MS"/>
            </a:endParaRPr>
          </a:p>
          <a:p>
            <a:pPr algn="ctr">
              <a:lnSpc>
                <a:spcPct val="150000"/>
              </a:lnSpc>
              <a:spcBef>
                <a:spcPct val="0"/>
              </a:spcBef>
            </a:pPr>
            <a:endParaRPr lang="en-US" sz="5400" dirty="0">
              <a:solidFill>
                <a:srgbClr val="000000"/>
              </a:solidFill>
              <a:latin typeface="Trebuchet MS"/>
              <a:ea typeface="Trebuchet MS"/>
              <a:cs typeface="Trebuchet MS"/>
              <a:sym typeface="Trebuchet MS"/>
            </a:endParaRPr>
          </a:p>
        </p:txBody>
      </p:sp>
      <p:sp>
        <p:nvSpPr>
          <p:cNvPr id="3" name="Freeform 3"/>
          <p:cNvSpPr/>
          <p:nvPr/>
        </p:nvSpPr>
        <p:spPr>
          <a:xfrm rot="691577">
            <a:off x="14595836" y="-957049"/>
            <a:ext cx="4962727" cy="3640062"/>
          </a:xfrm>
          <a:custGeom>
            <a:avLst/>
            <a:gdLst/>
            <a:ahLst/>
            <a:cxnLst/>
            <a:rect l="l" t="t" r="r" b="b"/>
            <a:pathLst>
              <a:path w="4962727" h="3640062">
                <a:moveTo>
                  <a:pt x="0" y="0"/>
                </a:moveTo>
                <a:lnTo>
                  <a:pt x="4962727" y="0"/>
                </a:lnTo>
                <a:lnTo>
                  <a:pt x="4962727" y="3640061"/>
                </a:lnTo>
                <a:lnTo>
                  <a:pt x="0" y="3640061"/>
                </a:lnTo>
                <a:lnTo>
                  <a:pt x="0" y="0"/>
                </a:lnTo>
                <a:close/>
              </a:path>
            </a:pathLst>
          </a:custGeom>
          <a:blipFill>
            <a:blip r:embed="rId2"/>
            <a:stretch>
              <a:fillRect/>
            </a:stretch>
          </a:blipFill>
        </p:spPr>
        <p:txBody>
          <a:bodyPr/>
          <a:lstStyle/>
          <a:p>
            <a:endParaRPr lang="en-GB"/>
          </a:p>
        </p:txBody>
      </p:sp>
      <p:sp>
        <p:nvSpPr>
          <p:cNvPr id="4" name="Freeform 4"/>
          <p:cNvSpPr/>
          <p:nvPr/>
        </p:nvSpPr>
        <p:spPr>
          <a:xfrm>
            <a:off x="13364673" y="732019"/>
            <a:ext cx="7368812" cy="1360624"/>
          </a:xfrm>
          <a:custGeom>
            <a:avLst/>
            <a:gdLst/>
            <a:ahLst/>
            <a:cxnLst/>
            <a:rect l="l" t="t" r="r" b="b"/>
            <a:pathLst>
              <a:path w="7368812" h="1360624">
                <a:moveTo>
                  <a:pt x="0" y="0"/>
                </a:moveTo>
                <a:lnTo>
                  <a:pt x="7368812" y="0"/>
                </a:lnTo>
                <a:lnTo>
                  <a:pt x="7368812" y="1360624"/>
                </a:lnTo>
                <a:lnTo>
                  <a:pt x="0" y="1360624"/>
                </a:lnTo>
                <a:lnTo>
                  <a:pt x="0" y="0"/>
                </a:lnTo>
                <a:close/>
              </a:path>
            </a:pathLst>
          </a:custGeom>
          <a:blipFill>
            <a:blip r:embed="rId3"/>
            <a:stretch>
              <a:fillRect/>
            </a:stretch>
          </a:blipFill>
        </p:spPr>
        <p:txBody>
          <a:bodyPr/>
          <a:lstStyle/>
          <a:p>
            <a:endParaRPr lang="en-GB"/>
          </a:p>
        </p:txBody>
      </p:sp>
      <p:sp>
        <p:nvSpPr>
          <p:cNvPr id="5" name="Freeform 5"/>
          <p:cNvSpPr/>
          <p:nvPr/>
        </p:nvSpPr>
        <p:spPr>
          <a:xfrm rot="-345304" flipH="1">
            <a:off x="932587" y="9275551"/>
            <a:ext cx="5647232" cy="1086006"/>
          </a:xfrm>
          <a:custGeom>
            <a:avLst/>
            <a:gdLst/>
            <a:ahLst/>
            <a:cxnLst/>
            <a:rect l="l" t="t" r="r" b="b"/>
            <a:pathLst>
              <a:path w="5647232" h="1086006">
                <a:moveTo>
                  <a:pt x="5647232" y="0"/>
                </a:moveTo>
                <a:lnTo>
                  <a:pt x="0" y="0"/>
                </a:lnTo>
                <a:lnTo>
                  <a:pt x="0" y="1086007"/>
                </a:lnTo>
                <a:lnTo>
                  <a:pt x="5647232" y="1086007"/>
                </a:lnTo>
                <a:lnTo>
                  <a:pt x="5647232" y="0"/>
                </a:lnTo>
                <a:close/>
              </a:path>
            </a:pathLst>
          </a:custGeom>
          <a:blipFill>
            <a:blip r:embed="rId4"/>
            <a:stretch>
              <a:fillRect/>
            </a:stretch>
          </a:blipFill>
        </p:spPr>
        <p:txBody>
          <a:bodyPr/>
          <a:lstStyle/>
          <a:p>
            <a:endParaRPr lang="en-GB"/>
          </a:p>
        </p:txBody>
      </p:sp>
      <p:sp>
        <p:nvSpPr>
          <p:cNvPr id="6" name="Freeform 6"/>
          <p:cNvSpPr/>
          <p:nvPr/>
        </p:nvSpPr>
        <p:spPr>
          <a:xfrm>
            <a:off x="9652938" y="9527895"/>
            <a:ext cx="4379211" cy="3488093"/>
          </a:xfrm>
          <a:custGeom>
            <a:avLst/>
            <a:gdLst/>
            <a:ahLst/>
            <a:cxnLst/>
            <a:rect l="l" t="t" r="r" b="b"/>
            <a:pathLst>
              <a:path w="4379211" h="3488093">
                <a:moveTo>
                  <a:pt x="0" y="0"/>
                </a:moveTo>
                <a:lnTo>
                  <a:pt x="4379211" y="0"/>
                </a:lnTo>
                <a:lnTo>
                  <a:pt x="4379211" y="3488092"/>
                </a:lnTo>
                <a:lnTo>
                  <a:pt x="0" y="3488092"/>
                </a:lnTo>
                <a:lnTo>
                  <a:pt x="0" y="0"/>
                </a:lnTo>
                <a:close/>
              </a:path>
            </a:pathLst>
          </a:custGeom>
          <a:blipFill>
            <a:blip r:embed="rId5"/>
            <a:stretch>
              <a:fillRect/>
            </a:stretch>
          </a:blipFill>
        </p:spPr>
        <p:txBody>
          <a:bodyPr/>
          <a:lstStyle/>
          <a:p>
            <a:endParaRPr lang="en-GB"/>
          </a:p>
        </p:txBody>
      </p:sp>
      <p:sp>
        <p:nvSpPr>
          <p:cNvPr id="7" name="Freeform 7"/>
          <p:cNvSpPr/>
          <p:nvPr/>
        </p:nvSpPr>
        <p:spPr>
          <a:xfrm>
            <a:off x="5428791" y="9215220"/>
            <a:ext cx="5657866" cy="4507893"/>
          </a:xfrm>
          <a:custGeom>
            <a:avLst/>
            <a:gdLst/>
            <a:ahLst/>
            <a:cxnLst/>
            <a:rect l="l" t="t" r="r" b="b"/>
            <a:pathLst>
              <a:path w="5657866" h="4507893">
                <a:moveTo>
                  <a:pt x="0" y="0"/>
                </a:moveTo>
                <a:lnTo>
                  <a:pt x="5657866" y="0"/>
                </a:lnTo>
                <a:lnTo>
                  <a:pt x="5657866" y="4507893"/>
                </a:lnTo>
                <a:lnTo>
                  <a:pt x="0" y="4507893"/>
                </a:lnTo>
                <a:lnTo>
                  <a:pt x="0" y="0"/>
                </a:lnTo>
                <a:close/>
              </a:path>
            </a:pathLst>
          </a:custGeom>
          <a:blipFill>
            <a:blip r:embed="rId6"/>
            <a:stretch>
              <a:fillRect/>
            </a:stretch>
          </a:blipFill>
        </p:spPr>
        <p:txBody>
          <a:bodyPr/>
          <a:lstStyle/>
          <a:p>
            <a:endParaRPr lang="en-GB"/>
          </a:p>
        </p:txBody>
      </p:sp>
      <p:sp>
        <p:nvSpPr>
          <p:cNvPr id="8" name="Freeform 8"/>
          <p:cNvSpPr/>
          <p:nvPr/>
        </p:nvSpPr>
        <p:spPr>
          <a:xfrm>
            <a:off x="9391812" y="9187743"/>
            <a:ext cx="2450731" cy="2281424"/>
          </a:xfrm>
          <a:custGeom>
            <a:avLst/>
            <a:gdLst/>
            <a:ahLst/>
            <a:cxnLst/>
            <a:rect l="l" t="t" r="r" b="b"/>
            <a:pathLst>
              <a:path w="2450731" h="2281424">
                <a:moveTo>
                  <a:pt x="0" y="0"/>
                </a:moveTo>
                <a:lnTo>
                  <a:pt x="2450731" y="0"/>
                </a:lnTo>
                <a:lnTo>
                  <a:pt x="2450731" y="2281423"/>
                </a:lnTo>
                <a:lnTo>
                  <a:pt x="0" y="2281423"/>
                </a:lnTo>
                <a:lnTo>
                  <a:pt x="0" y="0"/>
                </a:lnTo>
                <a:close/>
              </a:path>
            </a:pathLst>
          </a:custGeom>
          <a:blipFill>
            <a:blip r:embed="rId7"/>
            <a:stretch>
              <a:fillRect/>
            </a:stretch>
          </a:blipFill>
        </p:spPr>
        <p:txBody>
          <a:bodyPr/>
          <a:lstStyle/>
          <a:p>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TextBox 2"/>
          <p:cNvSpPr txBox="1"/>
          <p:nvPr/>
        </p:nvSpPr>
        <p:spPr>
          <a:xfrm>
            <a:off x="2034992" y="2059554"/>
            <a:ext cx="14218016" cy="5907451"/>
          </a:xfrm>
          <a:prstGeom prst="rect">
            <a:avLst/>
          </a:prstGeom>
        </p:spPr>
        <p:txBody>
          <a:bodyPr wrap="square" lIns="0" tIns="0" rIns="0" bIns="0" rtlCol="0" anchor="t">
            <a:spAutoFit/>
          </a:bodyPr>
          <a:lstStyle/>
          <a:p>
            <a:pPr algn="ctr">
              <a:lnSpc>
                <a:spcPct val="150000"/>
              </a:lnSpc>
              <a:spcBef>
                <a:spcPct val="0"/>
              </a:spcBef>
            </a:pPr>
            <a:r>
              <a:rPr lang="en-US" sz="6600" dirty="0">
                <a:solidFill>
                  <a:srgbClr val="398651"/>
                </a:solidFill>
                <a:latin typeface="Trebuchet MS"/>
                <a:ea typeface="Trebuchet MS"/>
                <a:cs typeface="Trebuchet MS"/>
                <a:sym typeface="Trebuchet MS"/>
              </a:rPr>
              <a:t> </a:t>
            </a:r>
          </a:p>
          <a:p>
            <a:pPr algn="ctr">
              <a:lnSpc>
                <a:spcPct val="150000"/>
              </a:lnSpc>
              <a:spcBef>
                <a:spcPct val="0"/>
              </a:spcBef>
            </a:pPr>
            <a:r>
              <a:rPr lang="en-US" sz="6600" b="1" dirty="0">
                <a:solidFill>
                  <a:srgbClr val="398651"/>
                </a:solidFill>
                <a:latin typeface="Trebuchet MS Bold"/>
                <a:ea typeface="Trebuchet MS Bold"/>
                <a:cs typeface="Trebuchet MS Bold"/>
                <a:sym typeface="Trebuchet MS Bold"/>
              </a:rPr>
              <a:t>All: </a:t>
            </a:r>
            <a:r>
              <a:rPr lang="en-US" sz="6600" dirty="0">
                <a:solidFill>
                  <a:srgbClr val="398651"/>
                </a:solidFill>
                <a:latin typeface="Trebuchet MS"/>
                <a:ea typeface="Trebuchet MS"/>
                <a:cs typeface="Trebuchet MS"/>
                <a:sym typeface="Trebuchet MS"/>
              </a:rPr>
              <a:t>Lord, our Lord, how majestic is your name in all the earth!</a:t>
            </a:r>
          </a:p>
          <a:p>
            <a:pPr algn="ctr">
              <a:lnSpc>
                <a:spcPct val="150000"/>
              </a:lnSpc>
              <a:spcBef>
                <a:spcPct val="0"/>
              </a:spcBef>
            </a:pPr>
            <a:endParaRPr lang="en-US" sz="6600" dirty="0">
              <a:solidFill>
                <a:srgbClr val="398651"/>
              </a:solidFill>
              <a:latin typeface="Trebuchet MS"/>
              <a:ea typeface="Trebuchet MS"/>
              <a:cs typeface="Trebuchet MS"/>
              <a:sym typeface="Trebuchet MS"/>
            </a:endParaRPr>
          </a:p>
        </p:txBody>
      </p:sp>
      <p:sp>
        <p:nvSpPr>
          <p:cNvPr id="3" name="Freeform 3"/>
          <p:cNvSpPr/>
          <p:nvPr/>
        </p:nvSpPr>
        <p:spPr>
          <a:xfrm rot="691577">
            <a:off x="14595836" y="-957049"/>
            <a:ext cx="4962727" cy="3640062"/>
          </a:xfrm>
          <a:custGeom>
            <a:avLst/>
            <a:gdLst/>
            <a:ahLst/>
            <a:cxnLst/>
            <a:rect l="l" t="t" r="r" b="b"/>
            <a:pathLst>
              <a:path w="4962727" h="3640062">
                <a:moveTo>
                  <a:pt x="0" y="0"/>
                </a:moveTo>
                <a:lnTo>
                  <a:pt x="4962727" y="0"/>
                </a:lnTo>
                <a:lnTo>
                  <a:pt x="4962727" y="3640061"/>
                </a:lnTo>
                <a:lnTo>
                  <a:pt x="0" y="3640061"/>
                </a:lnTo>
                <a:lnTo>
                  <a:pt x="0" y="0"/>
                </a:lnTo>
                <a:close/>
              </a:path>
            </a:pathLst>
          </a:custGeom>
          <a:blipFill>
            <a:blip r:embed="rId2"/>
            <a:stretch>
              <a:fillRect/>
            </a:stretch>
          </a:blipFill>
        </p:spPr>
        <p:txBody>
          <a:bodyPr/>
          <a:lstStyle/>
          <a:p>
            <a:endParaRPr lang="en-GB"/>
          </a:p>
        </p:txBody>
      </p:sp>
      <p:sp>
        <p:nvSpPr>
          <p:cNvPr id="4" name="Freeform 4"/>
          <p:cNvSpPr/>
          <p:nvPr/>
        </p:nvSpPr>
        <p:spPr>
          <a:xfrm>
            <a:off x="13364673" y="732019"/>
            <a:ext cx="7368812" cy="1360624"/>
          </a:xfrm>
          <a:custGeom>
            <a:avLst/>
            <a:gdLst/>
            <a:ahLst/>
            <a:cxnLst/>
            <a:rect l="l" t="t" r="r" b="b"/>
            <a:pathLst>
              <a:path w="7368812" h="1360624">
                <a:moveTo>
                  <a:pt x="0" y="0"/>
                </a:moveTo>
                <a:lnTo>
                  <a:pt x="7368812" y="0"/>
                </a:lnTo>
                <a:lnTo>
                  <a:pt x="7368812" y="1360624"/>
                </a:lnTo>
                <a:lnTo>
                  <a:pt x="0" y="1360624"/>
                </a:lnTo>
                <a:lnTo>
                  <a:pt x="0" y="0"/>
                </a:lnTo>
                <a:close/>
              </a:path>
            </a:pathLst>
          </a:custGeom>
          <a:blipFill>
            <a:blip r:embed="rId3"/>
            <a:stretch>
              <a:fillRect/>
            </a:stretch>
          </a:blipFill>
        </p:spPr>
        <p:txBody>
          <a:bodyPr/>
          <a:lstStyle/>
          <a:p>
            <a:endParaRPr lang="en-GB"/>
          </a:p>
        </p:txBody>
      </p:sp>
      <p:sp>
        <p:nvSpPr>
          <p:cNvPr id="5" name="Freeform 5"/>
          <p:cNvSpPr/>
          <p:nvPr/>
        </p:nvSpPr>
        <p:spPr>
          <a:xfrm rot="-345304" flipH="1">
            <a:off x="932587" y="9275551"/>
            <a:ext cx="5647232" cy="1086006"/>
          </a:xfrm>
          <a:custGeom>
            <a:avLst/>
            <a:gdLst/>
            <a:ahLst/>
            <a:cxnLst/>
            <a:rect l="l" t="t" r="r" b="b"/>
            <a:pathLst>
              <a:path w="5647232" h="1086006">
                <a:moveTo>
                  <a:pt x="5647232" y="0"/>
                </a:moveTo>
                <a:lnTo>
                  <a:pt x="0" y="0"/>
                </a:lnTo>
                <a:lnTo>
                  <a:pt x="0" y="1086007"/>
                </a:lnTo>
                <a:lnTo>
                  <a:pt x="5647232" y="1086007"/>
                </a:lnTo>
                <a:lnTo>
                  <a:pt x="5647232" y="0"/>
                </a:lnTo>
                <a:close/>
              </a:path>
            </a:pathLst>
          </a:custGeom>
          <a:blipFill>
            <a:blip r:embed="rId4"/>
            <a:stretch>
              <a:fillRect/>
            </a:stretch>
          </a:blipFill>
        </p:spPr>
        <p:txBody>
          <a:bodyPr/>
          <a:lstStyle/>
          <a:p>
            <a:endParaRPr lang="en-GB"/>
          </a:p>
        </p:txBody>
      </p:sp>
      <p:sp>
        <p:nvSpPr>
          <p:cNvPr id="6" name="Freeform 6"/>
          <p:cNvSpPr/>
          <p:nvPr/>
        </p:nvSpPr>
        <p:spPr>
          <a:xfrm>
            <a:off x="9652938" y="9527895"/>
            <a:ext cx="4379211" cy="3488093"/>
          </a:xfrm>
          <a:custGeom>
            <a:avLst/>
            <a:gdLst/>
            <a:ahLst/>
            <a:cxnLst/>
            <a:rect l="l" t="t" r="r" b="b"/>
            <a:pathLst>
              <a:path w="4379211" h="3488093">
                <a:moveTo>
                  <a:pt x="0" y="0"/>
                </a:moveTo>
                <a:lnTo>
                  <a:pt x="4379211" y="0"/>
                </a:lnTo>
                <a:lnTo>
                  <a:pt x="4379211" y="3488092"/>
                </a:lnTo>
                <a:lnTo>
                  <a:pt x="0" y="3488092"/>
                </a:lnTo>
                <a:lnTo>
                  <a:pt x="0" y="0"/>
                </a:lnTo>
                <a:close/>
              </a:path>
            </a:pathLst>
          </a:custGeom>
          <a:blipFill>
            <a:blip r:embed="rId5"/>
            <a:stretch>
              <a:fillRect/>
            </a:stretch>
          </a:blipFill>
        </p:spPr>
        <p:txBody>
          <a:bodyPr/>
          <a:lstStyle/>
          <a:p>
            <a:endParaRPr lang="en-GB"/>
          </a:p>
        </p:txBody>
      </p:sp>
      <p:sp>
        <p:nvSpPr>
          <p:cNvPr id="7" name="Freeform 7"/>
          <p:cNvSpPr/>
          <p:nvPr/>
        </p:nvSpPr>
        <p:spPr>
          <a:xfrm>
            <a:off x="5428791" y="9215220"/>
            <a:ext cx="5657866" cy="4507893"/>
          </a:xfrm>
          <a:custGeom>
            <a:avLst/>
            <a:gdLst/>
            <a:ahLst/>
            <a:cxnLst/>
            <a:rect l="l" t="t" r="r" b="b"/>
            <a:pathLst>
              <a:path w="5657866" h="4507893">
                <a:moveTo>
                  <a:pt x="0" y="0"/>
                </a:moveTo>
                <a:lnTo>
                  <a:pt x="5657866" y="0"/>
                </a:lnTo>
                <a:lnTo>
                  <a:pt x="5657866" y="4507893"/>
                </a:lnTo>
                <a:lnTo>
                  <a:pt x="0" y="4507893"/>
                </a:lnTo>
                <a:lnTo>
                  <a:pt x="0" y="0"/>
                </a:lnTo>
                <a:close/>
              </a:path>
            </a:pathLst>
          </a:custGeom>
          <a:blipFill>
            <a:blip r:embed="rId6"/>
            <a:stretch>
              <a:fillRect/>
            </a:stretch>
          </a:blipFill>
        </p:spPr>
        <p:txBody>
          <a:bodyPr/>
          <a:lstStyle/>
          <a:p>
            <a:endParaRPr lang="en-GB"/>
          </a:p>
        </p:txBody>
      </p:sp>
      <p:sp>
        <p:nvSpPr>
          <p:cNvPr id="8" name="Freeform 8"/>
          <p:cNvSpPr/>
          <p:nvPr/>
        </p:nvSpPr>
        <p:spPr>
          <a:xfrm>
            <a:off x="9391812" y="9187743"/>
            <a:ext cx="2450731" cy="2281424"/>
          </a:xfrm>
          <a:custGeom>
            <a:avLst/>
            <a:gdLst/>
            <a:ahLst/>
            <a:cxnLst/>
            <a:rect l="l" t="t" r="r" b="b"/>
            <a:pathLst>
              <a:path w="2450731" h="2281424">
                <a:moveTo>
                  <a:pt x="0" y="0"/>
                </a:moveTo>
                <a:lnTo>
                  <a:pt x="2450731" y="0"/>
                </a:lnTo>
                <a:lnTo>
                  <a:pt x="2450731" y="2281423"/>
                </a:lnTo>
                <a:lnTo>
                  <a:pt x="0" y="2281423"/>
                </a:lnTo>
                <a:lnTo>
                  <a:pt x="0" y="0"/>
                </a:lnTo>
                <a:close/>
              </a:path>
            </a:pathLst>
          </a:custGeom>
          <a:blipFill>
            <a:blip r:embed="rId7"/>
            <a:stretch>
              <a:fillRect/>
            </a:stretch>
          </a:blipFill>
        </p:spPr>
        <p:txBody>
          <a:bodyPr/>
          <a:lstStyle/>
          <a:p>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TextBox 2"/>
          <p:cNvSpPr txBox="1"/>
          <p:nvPr/>
        </p:nvSpPr>
        <p:spPr>
          <a:xfrm>
            <a:off x="1028700" y="1813056"/>
            <a:ext cx="16230600" cy="11379654"/>
          </a:xfrm>
          <a:prstGeom prst="rect">
            <a:avLst/>
          </a:prstGeom>
        </p:spPr>
        <p:txBody>
          <a:bodyPr wrap="square" lIns="0" tIns="0" rIns="0" bIns="0" rtlCol="0" anchor="t">
            <a:spAutoFit/>
          </a:bodyPr>
          <a:lstStyle/>
          <a:p>
            <a:pPr algn="ctr">
              <a:lnSpc>
                <a:spcPct val="150000"/>
              </a:lnSpc>
              <a:spcBef>
                <a:spcPct val="0"/>
              </a:spcBef>
            </a:pPr>
            <a:r>
              <a:rPr lang="en-US" sz="4537" b="1" dirty="0">
                <a:solidFill>
                  <a:srgbClr val="000000"/>
                </a:solidFill>
                <a:latin typeface="Trebuchet MS Bold"/>
                <a:ea typeface="Trebuchet MS Bold"/>
                <a:cs typeface="Trebuchet MS Bold"/>
                <a:sym typeface="Trebuchet MS Bold"/>
              </a:rPr>
              <a:t> </a:t>
            </a:r>
          </a:p>
          <a:p>
            <a:pPr algn="ctr">
              <a:lnSpc>
                <a:spcPct val="150000"/>
              </a:lnSpc>
              <a:spcBef>
                <a:spcPct val="0"/>
              </a:spcBef>
            </a:pPr>
            <a:r>
              <a:rPr lang="en-US" sz="4115" b="1" dirty="0">
                <a:solidFill>
                  <a:srgbClr val="000000"/>
                </a:solidFill>
                <a:latin typeface="Trebuchet MS Bold"/>
                <a:ea typeface="Trebuchet MS Bold"/>
                <a:cs typeface="Trebuchet MS Bold"/>
                <a:sym typeface="Trebuchet MS Bold"/>
              </a:rPr>
              <a:t>Leader:</a:t>
            </a:r>
            <a:r>
              <a:rPr lang="en-US" sz="4115" dirty="0">
                <a:solidFill>
                  <a:srgbClr val="000000"/>
                </a:solidFill>
                <a:latin typeface="Trebuchet MS"/>
                <a:ea typeface="Trebuchet MS"/>
                <a:cs typeface="Trebuchet MS"/>
                <a:sym typeface="Trebuchet MS"/>
              </a:rPr>
              <a:t> We have a duty to care for our world. We are in control, but not in the ways the world sees control. We are in control to effect change. God, you gave us a job to do, and you require us to make decisions to help our planet flourish, to consider those we share our existence with and help them thrive. We have that responsibility. </a:t>
            </a:r>
          </a:p>
          <a:p>
            <a:pPr algn="ctr">
              <a:lnSpc>
                <a:spcPct val="150000"/>
              </a:lnSpc>
              <a:spcBef>
                <a:spcPct val="0"/>
              </a:spcBef>
            </a:pPr>
            <a:endParaRPr lang="en-US" sz="4115" dirty="0">
              <a:solidFill>
                <a:srgbClr val="000000"/>
              </a:solidFill>
              <a:latin typeface="Trebuchet MS"/>
              <a:ea typeface="Trebuchet MS"/>
              <a:cs typeface="Trebuchet MS"/>
              <a:sym typeface="Trebuchet MS"/>
            </a:endParaRPr>
          </a:p>
          <a:p>
            <a:pPr algn="ctr">
              <a:lnSpc>
                <a:spcPct val="150000"/>
              </a:lnSpc>
              <a:spcBef>
                <a:spcPct val="0"/>
              </a:spcBef>
            </a:pPr>
            <a:endParaRPr lang="en-US" sz="4115" dirty="0">
              <a:solidFill>
                <a:srgbClr val="000000"/>
              </a:solidFill>
              <a:latin typeface="Trebuchet MS"/>
              <a:ea typeface="Trebuchet MS"/>
              <a:cs typeface="Trebuchet MS"/>
              <a:sym typeface="Trebuchet MS"/>
            </a:endParaRPr>
          </a:p>
          <a:p>
            <a:pPr algn="ctr">
              <a:lnSpc>
                <a:spcPct val="150000"/>
              </a:lnSpc>
              <a:spcBef>
                <a:spcPct val="0"/>
              </a:spcBef>
            </a:pPr>
            <a:endParaRPr lang="en-US" sz="4115" dirty="0">
              <a:solidFill>
                <a:srgbClr val="000000"/>
              </a:solidFill>
              <a:latin typeface="Trebuchet MS"/>
              <a:ea typeface="Trebuchet MS"/>
              <a:cs typeface="Trebuchet MS"/>
              <a:sym typeface="Trebuchet MS"/>
            </a:endParaRPr>
          </a:p>
          <a:p>
            <a:pPr algn="ctr">
              <a:lnSpc>
                <a:spcPct val="150000"/>
              </a:lnSpc>
              <a:spcBef>
                <a:spcPct val="0"/>
              </a:spcBef>
            </a:pPr>
            <a:endParaRPr lang="en-US" sz="4115" dirty="0">
              <a:solidFill>
                <a:srgbClr val="000000"/>
              </a:solidFill>
              <a:latin typeface="Trebuchet MS"/>
              <a:ea typeface="Trebuchet MS"/>
              <a:cs typeface="Trebuchet MS"/>
              <a:sym typeface="Trebuchet MS"/>
            </a:endParaRPr>
          </a:p>
          <a:p>
            <a:pPr algn="ctr">
              <a:lnSpc>
                <a:spcPct val="150000"/>
              </a:lnSpc>
              <a:spcBef>
                <a:spcPct val="0"/>
              </a:spcBef>
            </a:pPr>
            <a:endParaRPr lang="en-US" sz="4115" dirty="0">
              <a:solidFill>
                <a:srgbClr val="000000"/>
              </a:solidFill>
              <a:latin typeface="Trebuchet MS"/>
              <a:ea typeface="Trebuchet MS"/>
              <a:cs typeface="Trebuchet MS"/>
              <a:sym typeface="Trebuchet MS"/>
            </a:endParaRPr>
          </a:p>
        </p:txBody>
      </p:sp>
      <p:sp>
        <p:nvSpPr>
          <p:cNvPr id="3" name="Freeform 3"/>
          <p:cNvSpPr/>
          <p:nvPr/>
        </p:nvSpPr>
        <p:spPr>
          <a:xfrm rot="691577">
            <a:off x="14595836" y="-957049"/>
            <a:ext cx="4962727" cy="3640062"/>
          </a:xfrm>
          <a:custGeom>
            <a:avLst/>
            <a:gdLst/>
            <a:ahLst/>
            <a:cxnLst/>
            <a:rect l="l" t="t" r="r" b="b"/>
            <a:pathLst>
              <a:path w="4962727" h="3640062">
                <a:moveTo>
                  <a:pt x="0" y="0"/>
                </a:moveTo>
                <a:lnTo>
                  <a:pt x="4962727" y="0"/>
                </a:lnTo>
                <a:lnTo>
                  <a:pt x="4962727" y="3640061"/>
                </a:lnTo>
                <a:lnTo>
                  <a:pt x="0" y="3640061"/>
                </a:lnTo>
                <a:lnTo>
                  <a:pt x="0" y="0"/>
                </a:lnTo>
                <a:close/>
              </a:path>
            </a:pathLst>
          </a:custGeom>
          <a:blipFill>
            <a:blip r:embed="rId2"/>
            <a:stretch>
              <a:fillRect/>
            </a:stretch>
          </a:blipFill>
        </p:spPr>
        <p:txBody>
          <a:bodyPr/>
          <a:lstStyle/>
          <a:p>
            <a:endParaRPr lang="en-GB"/>
          </a:p>
        </p:txBody>
      </p:sp>
      <p:sp>
        <p:nvSpPr>
          <p:cNvPr id="4" name="Freeform 4"/>
          <p:cNvSpPr/>
          <p:nvPr/>
        </p:nvSpPr>
        <p:spPr>
          <a:xfrm>
            <a:off x="13364673" y="732019"/>
            <a:ext cx="7368812" cy="1360624"/>
          </a:xfrm>
          <a:custGeom>
            <a:avLst/>
            <a:gdLst/>
            <a:ahLst/>
            <a:cxnLst/>
            <a:rect l="l" t="t" r="r" b="b"/>
            <a:pathLst>
              <a:path w="7368812" h="1360624">
                <a:moveTo>
                  <a:pt x="0" y="0"/>
                </a:moveTo>
                <a:lnTo>
                  <a:pt x="7368812" y="0"/>
                </a:lnTo>
                <a:lnTo>
                  <a:pt x="7368812" y="1360624"/>
                </a:lnTo>
                <a:lnTo>
                  <a:pt x="0" y="1360624"/>
                </a:lnTo>
                <a:lnTo>
                  <a:pt x="0" y="0"/>
                </a:lnTo>
                <a:close/>
              </a:path>
            </a:pathLst>
          </a:custGeom>
          <a:blipFill>
            <a:blip r:embed="rId3"/>
            <a:stretch>
              <a:fillRect/>
            </a:stretch>
          </a:blipFill>
        </p:spPr>
        <p:txBody>
          <a:bodyPr/>
          <a:lstStyle/>
          <a:p>
            <a:endParaRPr lang="en-GB"/>
          </a:p>
        </p:txBody>
      </p:sp>
      <p:sp>
        <p:nvSpPr>
          <p:cNvPr id="5" name="Freeform 5"/>
          <p:cNvSpPr/>
          <p:nvPr/>
        </p:nvSpPr>
        <p:spPr>
          <a:xfrm rot="-345304" flipH="1">
            <a:off x="932587" y="9275551"/>
            <a:ext cx="5647232" cy="1086006"/>
          </a:xfrm>
          <a:custGeom>
            <a:avLst/>
            <a:gdLst/>
            <a:ahLst/>
            <a:cxnLst/>
            <a:rect l="l" t="t" r="r" b="b"/>
            <a:pathLst>
              <a:path w="5647232" h="1086006">
                <a:moveTo>
                  <a:pt x="5647232" y="0"/>
                </a:moveTo>
                <a:lnTo>
                  <a:pt x="0" y="0"/>
                </a:lnTo>
                <a:lnTo>
                  <a:pt x="0" y="1086007"/>
                </a:lnTo>
                <a:lnTo>
                  <a:pt x="5647232" y="1086007"/>
                </a:lnTo>
                <a:lnTo>
                  <a:pt x="5647232" y="0"/>
                </a:lnTo>
                <a:close/>
              </a:path>
            </a:pathLst>
          </a:custGeom>
          <a:blipFill>
            <a:blip r:embed="rId4"/>
            <a:stretch>
              <a:fillRect/>
            </a:stretch>
          </a:blipFill>
        </p:spPr>
        <p:txBody>
          <a:bodyPr/>
          <a:lstStyle/>
          <a:p>
            <a:endParaRPr lang="en-GB"/>
          </a:p>
        </p:txBody>
      </p:sp>
      <p:sp>
        <p:nvSpPr>
          <p:cNvPr id="6" name="Freeform 6"/>
          <p:cNvSpPr/>
          <p:nvPr/>
        </p:nvSpPr>
        <p:spPr>
          <a:xfrm>
            <a:off x="9652938" y="9527895"/>
            <a:ext cx="4379211" cy="3488093"/>
          </a:xfrm>
          <a:custGeom>
            <a:avLst/>
            <a:gdLst/>
            <a:ahLst/>
            <a:cxnLst/>
            <a:rect l="l" t="t" r="r" b="b"/>
            <a:pathLst>
              <a:path w="4379211" h="3488093">
                <a:moveTo>
                  <a:pt x="0" y="0"/>
                </a:moveTo>
                <a:lnTo>
                  <a:pt x="4379211" y="0"/>
                </a:lnTo>
                <a:lnTo>
                  <a:pt x="4379211" y="3488092"/>
                </a:lnTo>
                <a:lnTo>
                  <a:pt x="0" y="3488092"/>
                </a:lnTo>
                <a:lnTo>
                  <a:pt x="0" y="0"/>
                </a:lnTo>
                <a:close/>
              </a:path>
            </a:pathLst>
          </a:custGeom>
          <a:blipFill>
            <a:blip r:embed="rId5"/>
            <a:stretch>
              <a:fillRect/>
            </a:stretch>
          </a:blipFill>
        </p:spPr>
        <p:txBody>
          <a:bodyPr/>
          <a:lstStyle/>
          <a:p>
            <a:endParaRPr lang="en-GB"/>
          </a:p>
        </p:txBody>
      </p:sp>
      <p:sp>
        <p:nvSpPr>
          <p:cNvPr id="7" name="Freeform 7"/>
          <p:cNvSpPr/>
          <p:nvPr/>
        </p:nvSpPr>
        <p:spPr>
          <a:xfrm>
            <a:off x="5428791" y="9215220"/>
            <a:ext cx="5657866" cy="4507893"/>
          </a:xfrm>
          <a:custGeom>
            <a:avLst/>
            <a:gdLst/>
            <a:ahLst/>
            <a:cxnLst/>
            <a:rect l="l" t="t" r="r" b="b"/>
            <a:pathLst>
              <a:path w="5657866" h="4507893">
                <a:moveTo>
                  <a:pt x="0" y="0"/>
                </a:moveTo>
                <a:lnTo>
                  <a:pt x="5657866" y="0"/>
                </a:lnTo>
                <a:lnTo>
                  <a:pt x="5657866" y="4507893"/>
                </a:lnTo>
                <a:lnTo>
                  <a:pt x="0" y="4507893"/>
                </a:lnTo>
                <a:lnTo>
                  <a:pt x="0" y="0"/>
                </a:lnTo>
                <a:close/>
              </a:path>
            </a:pathLst>
          </a:custGeom>
          <a:blipFill>
            <a:blip r:embed="rId6"/>
            <a:stretch>
              <a:fillRect/>
            </a:stretch>
          </a:blipFill>
        </p:spPr>
        <p:txBody>
          <a:bodyPr/>
          <a:lstStyle/>
          <a:p>
            <a:endParaRPr lang="en-GB"/>
          </a:p>
        </p:txBody>
      </p:sp>
      <p:sp>
        <p:nvSpPr>
          <p:cNvPr id="8" name="Freeform 8"/>
          <p:cNvSpPr/>
          <p:nvPr/>
        </p:nvSpPr>
        <p:spPr>
          <a:xfrm>
            <a:off x="9391812" y="9187743"/>
            <a:ext cx="2450731" cy="2281424"/>
          </a:xfrm>
          <a:custGeom>
            <a:avLst/>
            <a:gdLst/>
            <a:ahLst/>
            <a:cxnLst/>
            <a:rect l="l" t="t" r="r" b="b"/>
            <a:pathLst>
              <a:path w="2450731" h="2281424">
                <a:moveTo>
                  <a:pt x="0" y="0"/>
                </a:moveTo>
                <a:lnTo>
                  <a:pt x="2450731" y="0"/>
                </a:lnTo>
                <a:lnTo>
                  <a:pt x="2450731" y="2281423"/>
                </a:lnTo>
                <a:lnTo>
                  <a:pt x="0" y="2281423"/>
                </a:lnTo>
                <a:lnTo>
                  <a:pt x="0" y="0"/>
                </a:lnTo>
                <a:close/>
              </a:path>
            </a:pathLst>
          </a:custGeom>
          <a:blipFill>
            <a:blip r:embed="rId7"/>
            <a:stretch>
              <a:fillRect/>
            </a:stretch>
          </a:blipFill>
        </p:spPr>
        <p:txBody>
          <a:bodyPr/>
          <a:lstStyle/>
          <a:p>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TextBox 2"/>
          <p:cNvSpPr txBox="1"/>
          <p:nvPr/>
        </p:nvSpPr>
        <p:spPr>
          <a:xfrm>
            <a:off x="1463492" y="2189774"/>
            <a:ext cx="15361016" cy="5907451"/>
          </a:xfrm>
          <a:prstGeom prst="rect">
            <a:avLst/>
          </a:prstGeom>
        </p:spPr>
        <p:txBody>
          <a:bodyPr wrap="square" lIns="0" tIns="0" rIns="0" bIns="0" rtlCol="0" anchor="t">
            <a:spAutoFit/>
          </a:bodyPr>
          <a:lstStyle/>
          <a:p>
            <a:pPr algn="ctr">
              <a:lnSpc>
                <a:spcPct val="150000"/>
              </a:lnSpc>
              <a:spcBef>
                <a:spcPct val="0"/>
              </a:spcBef>
            </a:pPr>
            <a:r>
              <a:rPr lang="en-US" sz="6600" dirty="0">
                <a:solidFill>
                  <a:srgbClr val="398651"/>
                </a:solidFill>
                <a:latin typeface="Trebuchet MS"/>
                <a:ea typeface="Trebuchet MS"/>
                <a:cs typeface="Trebuchet MS"/>
                <a:sym typeface="Trebuchet MS"/>
              </a:rPr>
              <a:t> </a:t>
            </a:r>
          </a:p>
          <a:p>
            <a:pPr algn="ctr">
              <a:lnSpc>
                <a:spcPct val="150000"/>
              </a:lnSpc>
              <a:spcBef>
                <a:spcPct val="0"/>
              </a:spcBef>
            </a:pPr>
            <a:r>
              <a:rPr lang="en-US" sz="6600" b="1" dirty="0">
                <a:solidFill>
                  <a:srgbClr val="398651"/>
                </a:solidFill>
                <a:latin typeface="Trebuchet MS Bold"/>
                <a:ea typeface="Trebuchet MS Bold"/>
                <a:cs typeface="Trebuchet MS Bold"/>
                <a:sym typeface="Trebuchet MS Bold"/>
              </a:rPr>
              <a:t>All: </a:t>
            </a:r>
            <a:r>
              <a:rPr lang="en-US" sz="6600" dirty="0">
                <a:solidFill>
                  <a:srgbClr val="398651"/>
                </a:solidFill>
                <a:latin typeface="Trebuchet MS"/>
                <a:ea typeface="Trebuchet MS"/>
                <a:cs typeface="Trebuchet MS"/>
                <a:sym typeface="Trebuchet MS"/>
              </a:rPr>
              <a:t>Lord, our Lord, how majestic is your name in all the earth!</a:t>
            </a:r>
          </a:p>
          <a:p>
            <a:pPr algn="ctr">
              <a:lnSpc>
                <a:spcPct val="150000"/>
              </a:lnSpc>
              <a:spcBef>
                <a:spcPct val="0"/>
              </a:spcBef>
            </a:pPr>
            <a:endParaRPr lang="en-US" sz="6600" dirty="0">
              <a:solidFill>
                <a:srgbClr val="398651"/>
              </a:solidFill>
              <a:latin typeface="Trebuchet MS"/>
              <a:ea typeface="Trebuchet MS"/>
              <a:cs typeface="Trebuchet MS"/>
              <a:sym typeface="Trebuchet MS"/>
            </a:endParaRPr>
          </a:p>
        </p:txBody>
      </p:sp>
      <p:sp>
        <p:nvSpPr>
          <p:cNvPr id="3" name="Freeform 3"/>
          <p:cNvSpPr/>
          <p:nvPr/>
        </p:nvSpPr>
        <p:spPr>
          <a:xfrm rot="691577">
            <a:off x="14595836" y="-957049"/>
            <a:ext cx="4962727" cy="3640062"/>
          </a:xfrm>
          <a:custGeom>
            <a:avLst/>
            <a:gdLst/>
            <a:ahLst/>
            <a:cxnLst/>
            <a:rect l="l" t="t" r="r" b="b"/>
            <a:pathLst>
              <a:path w="4962727" h="3640062">
                <a:moveTo>
                  <a:pt x="0" y="0"/>
                </a:moveTo>
                <a:lnTo>
                  <a:pt x="4962727" y="0"/>
                </a:lnTo>
                <a:lnTo>
                  <a:pt x="4962727" y="3640061"/>
                </a:lnTo>
                <a:lnTo>
                  <a:pt x="0" y="3640061"/>
                </a:lnTo>
                <a:lnTo>
                  <a:pt x="0" y="0"/>
                </a:lnTo>
                <a:close/>
              </a:path>
            </a:pathLst>
          </a:custGeom>
          <a:blipFill>
            <a:blip r:embed="rId2"/>
            <a:stretch>
              <a:fillRect/>
            </a:stretch>
          </a:blipFill>
        </p:spPr>
        <p:txBody>
          <a:bodyPr/>
          <a:lstStyle/>
          <a:p>
            <a:endParaRPr lang="en-GB"/>
          </a:p>
        </p:txBody>
      </p:sp>
      <p:sp>
        <p:nvSpPr>
          <p:cNvPr id="4" name="Freeform 4"/>
          <p:cNvSpPr/>
          <p:nvPr/>
        </p:nvSpPr>
        <p:spPr>
          <a:xfrm>
            <a:off x="13364673" y="732019"/>
            <a:ext cx="7368812" cy="1360624"/>
          </a:xfrm>
          <a:custGeom>
            <a:avLst/>
            <a:gdLst/>
            <a:ahLst/>
            <a:cxnLst/>
            <a:rect l="l" t="t" r="r" b="b"/>
            <a:pathLst>
              <a:path w="7368812" h="1360624">
                <a:moveTo>
                  <a:pt x="0" y="0"/>
                </a:moveTo>
                <a:lnTo>
                  <a:pt x="7368812" y="0"/>
                </a:lnTo>
                <a:lnTo>
                  <a:pt x="7368812" y="1360624"/>
                </a:lnTo>
                <a:lnTo>
                  <a:pt x="0" y="1360624"/>
                </a:lnTo>
                <a:lnTo>
                  <a:pt x="0" y="0"/>
                </a:lnTo>
                <a:close/>
              </a:path>
            </a:pathLst>
          </a:custGeom>
          <a:blipFill>
            <a:blip r:embed="rId3"/>
            <a:stretch>
              <a:fillRect/>
            </a:stretch>
          </a:blipFill>
        </p:spPr>
        <p:txBody>
          <a:bodyPr/>
          <a:lstStyle/>
          <a:p>
            <a:endParaRPr lang="en-GB"/>
          </a:p>
        </p:txBody>
      </p:sp>
      <p:sp>
        <p:nvSpPr>
          <p:cNvPr id="5" name="Freeform 5"/>
          <p:cNvSpPr/>
          <p:nvPr/>
        </p:nvSpPr>
        <p:spPr>
          <a:xfrm rot="-345304" flipH="1">
            <a:off x="932587" y="9275551"/>
            <a:ext cx="5647232" cy="1086006"/>
          </a:xfrm>
          <a:custGeom>
            <a:avLst/>
            <a:gdLst/>
            <a:ahLst/>
            <a:cxnLst/>
            <a:rect l="l" t="t" r="r" b="b"/>
            <a:pathLst>
              <a:path w="5647232" h="1086006">
                <a:moveTo>
                  <a:pt x="5647232" y="0"/>
                </a:moveTo>
                <a:lnTo>
                  <a:pt x="0" y="0"/>
                </a:lnTo>
                <a:lnTo>
                  <a:pt x="0" y="1086007"/>
                </a:lnTo>
                <a:lnTo>
                  <a:pt x="5647232" y="1086007"/>
                </a:lnTo>
                <a:lnTo>
                  <a:pt x="5647232" y="0"/>
                </a:lnTo>
                <a:close/>
              </a:path>
            </a:pathLst>
          </a:custGeom>
          <a:blipFill>
            <a:blip r:embed="rId4"/>
            <a:stretch>
              <a:fillRect/>
            </a:stretch>
          </a:blipFill>
        </p:spPr>
        <p:txBody>
          <a:bodyPr/>
          <a:lstStyle/>
          <a:p>
            <a:endParaRPr lang="en-GB"/>
          </a:p>
        </p:txBody>
      </p:sp>
      <p:sp>
        <p:nvSpPr>
          <p:cNvPr id="6" name="Freeform 6"/>
          <p:cNvSpPr/>
          <p:nvPr/>
        </p:nvSpPr>
        <p:spPr>
          <a:xfrm>
            <a:off x="9652938" y="9527895"/>
            <a:ext cx="4379211" cy="3488093"/>
          </a:xfrm>
          <a:custGeom>
            <a:avLst/>
            <a:gdLst/>
            <a:ahLst/>
            <a:cxnLst/>
            <a:rect l="l" t="t" r="r" b="b"/>
            <a:pathLst>
              <a:path w="4379211" h="3488093">
                <a:moveTo>
                  <a:pt x="0" y="0"/>
                </a:moveTo>
                <a:lnTo>
                  <a:pt x="4379211" y="0"/>
                </a:lnTo>
                <a:lnTo>
                  <a:pt x="4379211" y="3488092"/>
                </a:lnTo>
                <a:lnTo>
                  <a:pt x="0" y="3488092"/>
                </a:lnTo>
                <a:lnTo>
                  <a:pt x="0" y="0"/>
                </a:lnTo>
                <a:close/>
              </a:path>
            </a:pathLst>
          </a:custGeom>
          <a:blipFill>
            <a:blip r:embed="rId5"/>
            <a:stretch>
              <a:fillRect/>
            </a:stretch>
          </a:blipFill>
        </p:spPr>
        <p:txBody>
          <a:bodyPr/>
          <a:lstStyle/>
          <a:p>
            <a:endParaRPr lang="en-GB"/>
          </a:p>
        </p:txBody>
      </p:sp>
      <p:sp>
        <p:nvSpPr>
          <p:cNvPr id="7" name="Freeform 7"/>
          <p:cNvSpPr/>
          <p:nvPr/>
        </p:nvSpPr>
        <p:spPr>
          <a:xfrm>
            <a:off x="5428791" y="9215220"/>
            <a:ext cx="5657866" cy="4507893"/>
          </a:xfrm>
          <a:custGeom>
            <a:avLst/>
            <a:gdLst/>
            <a:ahLst/>
            <a:cxnLst/>
            <a:rect l="l" t="t" r="r" b="b"/>
            <a:pathLst>
              <a:path w="5657866" h="4507893">
                <a:moveTo>
                  <a:pt x="0" y="0"/>
                </a:moveTo>
                <a:lnTo>
                  <a:pt x="5657866" y="0"/>
                </a:lnTo>
                <a:lnTo>
                  <a:pt x="5657866" y="4507893"/>
                </a:lnTo>
                <a:lnTo>
                  <a:pt x="0" y="4507893"/>
                </a:lnTo>
                <a:lnTo>
                  <a:pt x="0" y="0"/>
                </a:lnTo>
                <a:close/>
              </a:path>
            </a:pathLst>
          </a:custGeom>
          <a:blipFill>
            <a:blip r:embed="rId6"/>
            <a:stretch>
              <a:fillRect/>
            </a:stretch>
          </a:blipFill>
        </p:spPr>
        <p:txBody>
          <a:bodyPr/>
          <a:lstStyle/>
          <a:p>
            <a:endParaRPr lang="en-GB"/>
          </a:p>
        </p:txBody>
      </p:sp>
      <p:sp>
        <p:nvSpPr>
          <p:cNvPr id="8" name="Freeform 8"/>
          <p:cNvSpPr/>
          <p:nvPr/>
        </p:nvSpPr>
        <p:spPr>
          <a:xfrm>
            <a:off x="9391812" y="9187743"/>
            <a:ext cx="2450731" cy="2281424"/>
          </a:xfrm>
          <a:custGeom>
            <a:avLst/>
            <a:gdLst/>
            <a:ahLst/>
            <a:cxnLst/>
            <a:rect l="l" t="t" r="r" b="b"/>
            <a:pathLst>
              <a:path w="2450731" h="2281424">
                <a:moveTo>
                  <a:pt x="0" y="0"/>
                </a:moveTo>
                <a:lnTo>
                  <a:pt x="2450731" y="0"/>
                </a:lnTo>
                <a:lnTo>
                  <a:pt x="2450731" y="2281423"/>
                </a:lnTo>
                <a:lnTo>
                  <a:pt x="0" y="2281423"/>
                </a:lnTo>
                <a:lnTo>
                  <a:pt x="0" y="0"/>
                </a:lnTo>
                <a:close/>
              </a:path>
            </a:pathLst>
          </a:custGeom>
          <a:blipFill>
            <a:blip r:embed="rId7"/>
            <a:stretch>
              <a:fillRect/>
            </a:stretch>
          </a:blipFill>
        </p:spPr>
        <p:txBody>
          <a:bodyPr/>
          <a:lstStyle/>
          <a:p>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TextBox 2"/>
          <p:cNvSpPr txBox="1"/>
          <p:nvPr/>
        </p:nvSpPr>
        <p:spPr>
          <a:xfrm>
            <a:off x="892368" y="1947218"/>
            <a:ext cx="16020379" cy="11047896"/>
          </a:xfrm>
          <a:prstGeom prst="rect">
            <a:avLst/>
          </a:prstGeom>
        </p:spPr>
        <p:txBody>
          <a:bodyPr lIns="0" tIns="0" rIns="0" bIns="0" rtlCol="0" anchor="t">
            <a:spAutoFit/>
          </a:bodyPr>
          <a:lstStyle/>
          <a:p>
            <a:pPr algn="ctr">
              <a:lnSpc>
                <a:spcPct val="150000"/>
              </a:lnSpc>
              <a:spcBef>
                <a:spcPct val="0"/>
              </a:spcBef>
            </a:pPr>
            <a:r>
              <a:rPr lang="en-US" sz="4400" b="1" dirty="0">
                <a:solidFill>
                  <a:srgbClr val="000000"/>
                </a:solidFill>
                <a:latin typeface="Trebuchet MS Bold"/>
                <a:ea typeface="Trebuchet MS Bold"/>
                <a:cs typeface="Trebuchet MS Bold"/>
                <a:sym typeface="Trebuchet MS Bold"/>
              </a:rPr>
              <a:t> </a:t>
            </a:r>
          </a:p>
          <a:p>
            <a:pPr algn="ctr">
              <a:lnSpc>
                <a:spcPct val="150000"/>
              </a:lnSpc>
              <a:spcBef>
                <a:spcPct val="0"/>
              </a:spcBef>
            </a:pPr>
            <a:r>
              <a:rPr lang="en-US" sz="4400" b="1" dirty="0">
                <a:solidFill>
                  <a:srgbClr val="000000"/>
                </a:solidFill>
                <a:latin typeface="Trebuchet MS Bold"/>
                <a:ea typeface="Trebuchet MS Bold"/>
                <a:cs typeface="Trebuchet MS Bold"/>
                <a:sym typeface="Trebuchet MS Bold"/>
              </a:rPr>
              <a:t>Leader:</a:t>
            </a:r>
            <a:r>
              <a:rPr lang="en-US" sz="4400" dirty="0">
                <a:solidFill>
                  <a:srgbClr val="000000"/>
                </a:solidFill>
                <a:latin typeface="Trebuchet MS"/>
                <a:ea typeface="Trebuchet MS"/>
                <a:cs typeface="Trebuchet MS"/>
                <a:sym typeface="Trebuchet MS"/>
              </a:rPr>
              <a:t> May we strive to look after the creatures we share our home with. They are part of this masterpiece, and we have a duty to protect the environments they need to survive. Let us not become excessive with products but instead find cleaner and greener ways to do the same job. </a:t>
            </a:r>
          </a:p>
          <a:p>
            <a:pPr algn="ctr">
              <a:lnSpc>
                <a:spcPct val="150000"/>
              </a:lnSpc>
              <a:spcBef>
                <a:spcPct val="0"/>
              </a:spcBef>
            </a:pPr>
            <a:endParaRPr lang="en-US" sz="4400" dirty="0">
              <a:solidFill>
                <a:srgbClr val="000000"/>
              </a:solidFill>
              <a:latin typeface="Trebuchet MS"/>
              <a:ea typeface="Trebuchet MS"/>
              <a:cs typeface="Trebuchet MS"/>
              <a:sym typeface="Trebuchet MS"/>
            </a:endParaRPr>
          </a:p>
          <a:p>
            <a:pPr algn="ctr">
              <a:lnSpc>
                <a:spcPct val="150000"/>
              </a:lnSpc>
              <a:spcBef>
                <a:spcPct val="0"/>
              </a:spcBef>
            </a:pPr>
            <a:endParaRPr lang="en-US" sz="4400" dirty="0">
              <a:solidFill>
                <a:srgbClr val="000000"/>
              </a:solidFill>
              <a:latin typeface="Trebuchet MS"/>
              <a:ea typeface="Trebuchet MS"/>
              <a:cs typeface="Trebuchet MS"/>
              <a:sym typeface="Trebuchet MS"/>
            </a:endParaRPr>
          </a:p>
          <a:p>
            <a:pPr algn="ctr">
              <a:lnSpc>
                <a:spcPct val="150000"/>
              </a:lnSpc>
              <a:spcBef>
                <a:spcPct val="0"/>
              </a:spcBef>
            </a:pPr>
            <a:endParaRPr lang="en-US" sz="4400" dirty="0">
              <a:solidFill>
                <a:srgbClr val="000000"/>
              </a:solidFill>
              <a:latin typeface="Trebuchet MS"/>
              <a:ea typeface="Trebuchet MS"/>
              <a:cs typeface="Trebuchet MS"/>
              <a:sym typeface="Trebuchet MS"/>
            </a:endParaRPr>
          </a:p>
          <a:p>
            <a:pPr algn="ctr">
              <a:lnSpc>
                <a:spcPct val="150000"/>
              </a:lnSpc>
              <a:spcBef>
                <a:spcPct val="0"/>
              </a:spcBef>
            </a:pPr>
            <a:endParaRPr lang="en-US" sz="4400" dirty="0">
              <a:solidFill>
                <a:srgbClr val="000000"/>
              </a:solidFill>
              <a:latin typeface="Trebuchet MS"/>
              <a:ea typeface="Trebuchet MS"/>
              <a:cs typeface="Trebuchet MS"/>
              <a:sym typeface="Trebuchet MS"/>
            </a:endParaRPr>
          </a:p>
          <a:p>
            <a:pPr algn="ctr">
              <a:lnSpc>
                <a:spcPct val="150000"/>
              </a:lnSpc>
              <a:spcBef>
                <a:spcPct val="0"/>
              </a:spcBef>
            </a:pPr>
            <a:endParaRPr lang="en-US" sz="4400" dirty="0">
              <a:solidFill>
                <a:srgbClr val="000000"/>
              </a:solidFill>
              <a:latin typeface="Trebuchet MS"/>
              <a:ea typeface="Trebuchet MS"/>
              <a:cs typeface="Trebuchet MS"/>
              <a:sym typeface="Trebuchet MS"/>
            </a:endParaRPr>
          </a:p>
        </p:txBody>
      </p:sp>
      <p:sp>
        <p:nvSpPr>
          <p:cNvPr id="3" name="Freeform 3"/>
          <p:cNvSpPr/>
          <p:nvPr/>
        </p:nvSpPr>
        <p:spPr>
          <a:xfrm rot="691577">
            <a:off x="14595836" y="-957049"/>
            <a:ext cx="4962727" cy="3640062"/>
          </a:xfrm>
          <a:custGeom>
            <a:avLst/>
            <a:gdLst/>
            <a:ahLst/>
            <a:cxnLst/>
            <a:rect l="l" t="t" r="r" b="b"/>
            <a:pathLst>
              <a:path w="4962727" h="3640062">
                <a:moveTo>
                  <a:pt x="0" y="0"/>
                </a:moveTo>
                <a:lnTo>
                  <a:pt x="4962727" y="0"/>
                </a:lnTo>
                <a:lnTo>
                  <a:pt x="4962727" y="3640061"/>
                </a:lnTo>
                <a:lnTo>
                  <a:pt x="0" y="3640061"/>
                </a:lnTo>
                <a:lnTo>
                  <a:pt x="0" y="0"/>
                </a:lnTo>
                <a:close/>
              </a:path>
            </a:pathLst>
          </a:custGeom>
          <a:blipFill>
            <a:blip r:embed="rId2"/>
            <a:stretch>
              <a:fillRect/>
            </a:stretch>
          </a:blipFill>
        </p:spPr>
        <p:txBody>
          <a:bodyPr/>
          <a:lstStyle/>
          <a:p>
            <a:endParaRPr lang="en-GB"/>
          </a:p>
        </p:txBody>
      </p:sp>
      <p:sp>
        <p:nvSpPr>
          <p:cNvPr id="4" name="Freeform 4"/>
          <p:cNvSpPr/>
          <p:nvPr/>
        </p:nvSpPr>
        <p:spPr>
          <a:xfrm>
            <a:off x="13364673" y="732019"/>
            <a:ext cx="7368812" cy="1360624"/>
          </a:xfrm>
          <a:custGeom>
            <a:avLst/>
            <a:gdLst/>
            <a:ahLst/>
            <a:cxnLst/>
            <a:rect l="l" t="t" r="r" b="b"/>
            <a:pathLst>
              <a:path w="7368812" h="1360624">
                <a:moveTo>
                  <a:pt x="0" y="0"/>
                </a:moveTo>
                <a:lnTo>
                  <a:pt x="7368812" y="0"/>
                </a:lnTo>
                <a:lnTo>
                  <a:pt x="7368812" y="1360624"/>
                </a:lnTo>
                <a:lnTo>
                  <a:pt x="0" y="1360624"/>
                </a:lnTo>
                <a:lnTo>
                  <a:pt x="0" y="0"/>
                </a:lnTo>
                <a:close/>
              </a:path>
            </a:pathLst>
          </a:custGeom>
          <a:blipFill>
            <a:blip r:embed="rId3"/>
            <a:stretch>
              <a:fillRect/>
            </a:stretch>
          </a:blipFill>
        </p:spPr>
        <p:txBody>
          <a:bodyPr/>
          <a:lstStyle/>
          <a:p>
            <a:endParaRPr lang="en-GB"/>
          </a:p>
        </p:txBody>
      </p:sp>
      <p:sp>
        <p:nvSpPr>
          <p:cNvPr id="5" name="Freeform 5"/>
          <p:cNvSpPr/>
          <p:nvPr/>
        </p:nvSpPr>
        <p:spPr>
          <a:xfrm rot="-345304" flipH="1">
            <a:off x="932587" y="9275551"/>
            <a:ext cx="5647232" cy="1086006"/>
          </a:xfrm>
          <a:custGeom>
            <a:avLst/>
            <a:gdLst/>
            <a:ahLst/>
            <a:cxnLst/>
            <a:rect l="l" t="t" r="r" b="b"/>
            <a:pathLst>
              <a:path w="5647232" h="1086006">
                <a:moveTo>
                  <a:pt x="5647232" y="0"/>
                </a:moveTo>
                <a:lnTo>
                  <a:pt x="0" y="0"/>
                </a:lnTo>
                <a:lnTo>
                  <a:pt x="0" y="1086007"/>
                </a:lnTo>
                <a:lnTo>
                  <a:pt x="5647232" y="1086007"/>
                </a:lnTo>
                <a:lnTo>
                  <a:pt x="5647232" y="0"/>
                </a:lnTo>
                <a:close/>
              </a:path>
            </a:pathLst>
          </a:custGeom>
          <a:blipFill>
            <a:blip r:embed="rId4"/>
            <a:stretch>
              <a:fillRect/>
            </a:stretch>
          </a:blipFill>
        </p:spPr>
        <p:txBody>
          <a:bodyPr/>
          <a:lstStyle/>
          <a:p>
            <a:endParaRPr lang="en-GB"/>
          </a:p>
        </p:txBody>
      </p:sp>
      <p:sp>
        <p:nvSpPr>
          <p:cNvPr id="6" name="Freeform 6"/>
          <p:cNvSpPr/>
          <p:nvPr/>
        </p:nvSpPr>
        <p:spPr>
          <a:xfrm>
            <a:off x="9652938" y="9527895"/>
            <a:ext cx="4379211" cy="3488093"/>
          </a:xfrm>
          <a:custGeom>
            <a:avLst/>
            <a:gdLst/>
            <a:ahLst/>
            <a:cxnLst/>
            <a:rect l="l" t="t" r="r" b="b"/>
            <a:pathLst>
              <a:path w="4379211" h="3488093">
                <a:moveTo>
                  <a:pt x="0" y="0"/>
                </a:moveTo>
                <a:lnTo>
                  <a:pt x="4379211" y="0"/>
                </a:lnTo>
                <a:lnTo>
                  <a:pt x="4379211" y="3488092"/>
                </a:lnTo>
                <a:lnTo>
                  <a:pt x="0" y="3488092"/>
                </a:lnTo>
                <a:lnTo>
                  <a:pt x="0" y="0"/>
                </a:lnTo>
                <a:close/>
              </a:path>
            </a:pathLst>
          </a:custGeom>
          <a:blipFill>
            <a:blip r:embed="rId5"/>
            <a:stretch>
              <a:fillRect/>
            </a:stretch>
          </a:blipFill>
        </p:spPr>
        <p:txBody>
          <a:bodyPr/>
          <a:lstStyle/>
          <a:p>
            <a:endParaRPr lang="en-GB"/>
          </a:p>
        </p:txBody>
      </p:sp>
      <p:sp>
        <p:nvSpPr>
          <p:cNvPr id="7" name="Freeform 7"/>
          <p:cNvSpPr/>
          <p:nvPr/>
        </p:nvSpPr>
        <p:spPr>
          <a:xfrm>
            <a:off x="5428791" y="9215220"/>
            <a:ext cx="5657866" cy="4507893"/>
          </a:xfrm>
          <a:custGeom>
            <a:avLst/>
            <a:gdLst/>
            <a:ahLst/>
            <a:cxnLst/>
            <a:rect l="l" t="t" r="r" b="b"/>
            <a:pathLst>
              <a:path w="5657866" h="4507893">
                <a:moveTo>
                  <a:pt x="0" y="0"/>
                </a:moveTo>
                <a:lnTo>
                  <a:pt x="5657866" y="0"/>
                </a:lnTo>
                <a:lnTo>
                  <a:pt x="5657866" y="4507893"/>
                </a:lnTo>
                <a:lnTo>
                  <a:pt x="0" y="4507893"/>
                </a:lnTo>
                <a:lnTo>
                  <a:pt x="0" y="0"/>
                </a:lnTo>
                <a:close/>
              </a:path>
            </a:pathLst>
          </a:custGeom>
          <a:blipFill>
            <a:blip r:embed="rId6"/>
            <a:stretch>
              <a:fillRect/>
            </a:stretch>
          </a:blipFill>
        </p:spPr>
        <p:txBody>
          <a:bodyPr/>
          <a:lstStyle/>
          <a:p>
            <a:endParaRPr lang="en-GB"/>
          </a:p>
        </p:txBody>
      </p:sp>
      <p:sp>
        <p:nvSpPr>
          <p:cNvPr id="8" name="Freeform 8"/>
          <p:cNvSpPr/>
          <p:nvPr/>
        </p:nvSpPr>
        <p:spPr>
          <a:xfrm>
            <a:off x="9391812" y="9187743"/>
            <a:ext cx="2450731" cy="2281424"/>
          </a:xfrm>
          <a:custGeom>
            <a:avLst/>
            <a:gdLst/>
            <a:ahLst/>
            <a:cxnLst/>
            <a:rect l="l" t="t" r="r" b="b"/>
            <a:pathLst>
              <a:path w="2450731" h="2281424">
                <a:moveTo>
                  <a:pt x="0" y="0"/>
                </a:moveTo>
                <a:lnTo>
                  <a:pt x="2450731" y="0"/>
                </a:lnTo>
                <a:lnTo>
                  <a:pt x="2450731" y="2281423"/>
                </a:lnTo>
                <a:lnTo>
                  <a:pt x="0" y="2281423"/>
                </a:lnTo>
                <a:lnTo>
                  <a:pt x="0" y="0"/>
                </a:lnTo>
                <a:close/>
              </a:path>
            </a:pathLst>
          </a:custGeom>
          <a:blipFill>
            <a:blip r:embed="rId7"/>
            <a:stretch>
              <a:fillRect/>
            </a:stretch>
          </a:blipFill>
        </p:spPr>
        <p:txBody>
          <a:bodyPr/>
          <a:lstStyle/>
          <a:p>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TextBox 2"/>
          <p:cNvSpPr txBox="1"/>
          <p:nvPr/>
        </p:nvSpPr>
        <p:spPr>
          <a:xfrm>
            <a:off x="1909676" y="2059554"/>
            <a:ext cx="14468648" cy="5907451"/>
          </a:xfrm>
          <a:prstGeom prst="rect">
            <a:avLst/>
          </a:prstGeom>
        </p:spPr>
        <p:txBody>
          <a:bodyPr wrap="square" lIns="0" tIns="0" rIns="0" bIns="0" rtlCol="0" anchor="t">
            <a:spAutoFit/>
          </a:bodyPr>
          <a:lstStyle/>
          <a:p>
            <a:pPr algn="ctr">
              <a:lnSpc>
                <a:spcPct val="150000"/>
              </a:lnSpc>
              <a:spcBef>
                <a:spcPct val="0"/>
              </a:spcBef>
            </a:pPr>
            <a:r>
              <a:rPr lang="en-US" sz="6600" dirty="0">
                <a:solidFill>
                  <a:srgbClr val="398651"/>
                </a:solidFill>
                <a:latin typeface="Trebuchet MS"/>
                <a:ea typeface="Trebuchet MS"/>
                <a:cs typeface="Trebuchet MS"/>
                <a:sym typeface="Trebuchet MS"/>
              </a:rPr>
              <a:t> </a:t>
            </a:r>
          </a:p>
          <a:p>
            <a:pPr algn="ctr">
              <a:lnSpc>
                <a:spcPct val="150000"/>
              </a:lnSpc>
              <a:spcBef>
                <a:spcPct val="0"/>
              </a:spcBef>
            </a:pPr>
            <a:r>
              <a:rPr lang="en-US" sz="6600" b="1" dirty="0">
                <a:solidFill>
                  <a:srgbClr val="398651"/>
                </a:solidFill>
                <a:latin typeface="Trebuchet MS Bold"/>
                <a:ea typeface="Trebuchet MS Bold"/>
                <a:cs typeface="Trebuchet MS Bold"/>
                <a:sym typeface="Trebuchet MS Bold"/>
              </a:rPr>
              <a:t>All: </a:t>
            </a:r>
            <a:r>
              <a:rPr lang="en-US" sz="6600" dirty="0">
                <a:solidFill>
                  <a:srgbClr val="398651"/>
                </a:solidFill>
                <a:latin typeface="Trebuchet MS"/>
                <a:ea typeface="Trebuchet MS"/>
                <a:cs typeface="Trebuchet MS"/>
                <a:sym typeface="Trebuchet MS"/>
              </a:rPr>
              <a:t>Lord, our Lord, how majestic is your name in all the earth!</a:t>
            </a:r>
          </a:p>
          <a:p>
            <a:pPr algn="ctr">
              <a:lnSpc>
                <a:spcPct val="150000"/>
              </a:lnSpc>
              <a:spcBef>
                <a:spcPct val="0"/>
              </a:spcBef>
            </a:pPr>
            <a:endParaRPr lang="en-US" sz="6600" dirty="0">
              <a:solidFill>
                <a:srgbClr val="398651"/>
              </a:solidFill>
              <a:latin typeface="Trebuchet MS"/>
              <a:ea typeface="Trebuchet MS"/>
              <a:cs typeface="Trebuchet MS"/>
              <a:sym typeface="Trebuchet MS"/>
            </a:endParaRPr>
          </a:p>
        </p:txBody>
      </p:sp>
      <p:sp>
        <p:nvSpPr>
          <p:cNvPr id="3" name="Freeform 3"/>
          <p:cNvSpPr/>
          <p:nvPr/>
        </p:nvSpPr>
        <p:spPr>
          <a:xfrm rot="691577">
            <a:off x="14595836" y="-957049"/>
            <a:ext cx="4962727" cy="3640062"/>
          </a:xfrm>
          <a:custGeom>
            <a:avLst/>
            <a:gdLst/>
            <a:ahLst/>
            <a:cxnLst/>
            <a:rect l="l" t="t" r="r" b="b"/>
            <a:pathLst>
              <a:path w="4962727" h="3640062">
                <a:moveTo>
                  <a:pt x="0" y="0"/>
                </a:moveTo>
                <a:lnTo>
                  <a:pt x="4962727" y="0"/>
                </a:lnTo>
                <a:lnTo>
                  <a:pt x="4962727" y="3640061"/>
                </a:lnTo>
                <a:lnTo>
                  <a:pt x="0" y="3640061"/>
                </a:lnTo>
                <a:lnTo>
                  <a:pt x="0" y="0"/>
                </a:lnTo>
                <a:close/>
              </a:path>
            </a:pathLst>
          </a:custGeom>
          <a:blipFill>
            <a:blip r:embed="rId2"/>
            <a:stretch>
              <a:fillRect/>
            </a:stretch>
          </a:blipFill>
        </p:spPr>
        <p:txBody>
          <a:bodyPr/>
          <a:lstStyle/>
          <a:p>
            <a:endParaRPr lang="en-GB"/>
          </a:p>
        </p:txBody>
      </p:sp>
      <p:sp>
        <p:nvSpPr>
          <p:cNvPr id="4" name="Freeform 4"/>
          <p:cNvSpPr/>
          <p:nvPr/>
        </p:nvSpPr>
        <p:spPr>
          <a:xfrm>
            <a:off x="13364673" y="732019"/>
            <a:ext cx="7368812" cy="1360624"/>
          </a:xfrm>
          <a:custGeom>
            <a:avLst/>
            <a:gdLst/>
            <a:ahLst/>
            <a:cxnLst/>
            <a:rect l="l" t="t" r="r" b="b"/>
            <a:pathLst>
              <a:path w="7368812" h="1360624">
                <a:moveTo>
                  <a:pt x="0" y="0"/>
                </a:moveTo>
                <a:lnTo>
                  <a:pt x="7368812" y="0"/>
                </a:lnTo>
                <a:lnTo>
                  <a:pt x="7368812" y="1360624"/>
                </a:lnTo>
                <a:lnTo>
                  <a:pt x="0" y="1360624"/>
                </a:lnTo>
                <a:lnTo>
                  <a:pt x="0" y="0"/>
                </a:lnTo>
                <a:close/>
              </a:path>
            </a:pathLst>
          </a:custGeom>
          <a:blipFill>
            <a:blip r:embed="rId3"/>
            <a:stretch>
              <a:fillRect/>
            </a:stretch>
          </a:blipFill>
        </p:spPr>
        <p:txBody>
          <a:bodyPr/>
          <a:lstStyle/>
          <a:p>
            <a:endParaRPr lang="en-GB"/>
          </a:p>
        </p:txBody>
      </p:sp>
      <p:sp>
        <p:nvSpPr>
          <p:cNvPr id="5" name="Freeform 5"/>
          <p:cNvSpPr/>
          <p:nvPr/>
        </p:nvSpPr>
        <p:spPr>
          <a:xfrm rot="-345304" flipH="1">
            <a:off x="932587" y="9275551"/>
            <a:ext cx="5647232" cy="1086006"/>
          </a:xfrm>
          <a:custGeom>
            <a:avLst/>
            <a:gdLst/>
            <a:ahLst/>
            <a:cxnLst/>
            <a:rect l="l" t="t" r="r" b="b"/>
            <a:pathLst>
              <a:path w="5647232" h="1086006">
                <a:moveTo>
                  <a:pt x="5647232" y="0"/>
                </a:moveTo>
                <a:lnTo>
                  <a:pt x="0" y="0"/>
                </a:lnTo>
                <a:lnTo>
                  <a:pt x="0" y="1086007"/>
                </a:lnTo>
                <a:lnTo>
                  <a:pt x="5647232" y="1086007"/>
                </a:lnTo>
                <a:lnTo>
                  <a:pt x="5647232" y="0"/>
                </a:lnTo>
                <a:close/>
              </a:path>
            </a:pathLst>
          </a:custGeom>
          <a:blipFill>
            <a:blip r:embed="rId4"/>
            <a:stretch>
              <a:fillRect/>
            </a:stretch>
          </a:blipFill>
        </p:spPr>
        <p:txBody>
          <a:bodyPr/>
          <a:lstStyle/>
          <a:p>
            <a:endParaRPr lang="en-GB"/>
          </a:p>
        </p:txBody>
      </p:sp>
      <p:sp>
        <p:nvSpPr>
          <p:cNvPr id="6" name="Freeform 6"/>
          <p:cNvSpPr/>
          <p:nvPr/>
        </p:nvSpPr>
        <p:spPr>
          <a:xfrm>
            <a:off x="9652938" y="9527895"/>
            <a:ext cx="4379211" cy="3488093"/>
          </a:xfrm>
          <a:custGeom>
            <a:avLst/>
            <a:gdLst/>
            <a:ahLst/>
            <a:cxnLst/>
            <a:rect l="l" t="t" r="r" b="b"/>
            <a:pathLst>
              <a:path w="4379211" h="3488093">
                <a:moveTo>
                  <a:pt x="0" y="0"/>
                </a:moveTo>
                <a:lnTo>
                  <a:pt x="4379211" y="0"/>
                </a:lnTo>
                <a:lnTo>
                  <a:pt x="4379211" y="3488092"/>
                </a:lnTo>
                <a:lnTo>
                  <a:pt x="0" y="3488092"/>
                </a:lnTo>
                <a:lnTo>
                  <a:pt x="0" y="0"/>
                </a:lnTo>
                <a:close/>
              </a:path>
            </a:pathLst>
          </a:custGeom>
          <a:blipFill>
            <a:blip r:embed="rId5"/>
            <a:stretch>
              <a:fillRect/>
            </a:stretch>
          </a:blipFill>
        </p:spPr>
        <p:txBody>
          <a:bodyPr/>
          <a:lstStyle/>
          <a:p>
            <a:endParaRPr lang="en-GB"/>
          </a:p>
        </p:txBody>
      </p:sp>
      <p:sp>
        <p:nvSpPr>
          <p:cNvPr id="7" name="Freeform 7"/>
          <p:cNvSpPr/>
          <p:nvPr/>
        </p:nvSpPr>
        <p:spPr>
          <a:xfrm>
            <a:off x="5428791" y="9215220"/>
            <a:ext cx="5657866" cy="4507893"/>
          </a:xfrm>
          <a:custGeom>
            <a:avLst/>
            <a:gdLst/>
            <a:ahLst/>
            <a:cxnLst/>
            <a:rect l="l" t="t" r="r" b="b"/>
            <a:pathLst>
              <a:path w="5657866" h="4507893">
                <a:moveTo>
                  <a:pt x="0" y="0"/>
                </a:moveTo>
                <a:lnTo>
                  <a:pt x="5657866" y="0"/>
                </a:lnTo>
                <a:lnTo>
                  <a:pt x="5657866" y="4507893"/>
                </a:lnTo>
                <a:lnTo>
                  <a:pt x="0" y="4507893"/>
                </a:lnTo>
                <a:lnTo>
                  <a:pt x="0" y="0"/>
                </a:lnTo>
                <a:close/>
              </a:path>
            </a:pathLst>
          </a:custGeom>
          <a:blipFill>
            <a:blip r:embed="rId6"/>
            <a:stretch>
              <a:fillRect/>
            </a:stretch>
          </a:blipFill>
        </p:spPr>
        <p:txBody>
          <a:bodyPr/>
          <a:lstStyle/>
          <a:p>
            <a:endParaRPr lang="en-GB"/>
          </a:p>
        </p:txBody>
      </p:sp>
      <p:sp>
        <p:nvSpPr>
          <p:cNvPr id="8" name="Freeform 8"/>
          <p:cNvSpPr/>
          <p:nvPr/>
        </p:nvSpPr>
        <p:spPr>
          <a:xfrm>
            <a:off x="9391812" y="9187743"/>
            <a:ext cx="2450731" cy="2281424"/>
          </a:xfrm>
          <a:custGeom>
            <a:avLst/>
            <a:gdLst/>
            <a:ahLst/>
            <a:cxnLst/>
            <a:rect l="l" t="t" r="r" b="b"/>
            <a:pathLst>
              <a:path w="2450731" h="2281424">
                <a:moveTo>
                  <a:pt x="0" y="0"/>
                </a:moveTo>
                <a:lnTo>
                  <a:pt x="2450731" y="0"/>
                </a:lnTo>
                <a:lnTo>
                  <a:pt x="2450731" y="2281423"/>
                </a:lnTo>
                <a:lnTo>
                  <a:pt x="0" y="2281423"/>
                </a:lnTo>
                <a:lnTo>
                  <a:pt x="0" y="0"/>
                </a:lnTo>
                <a:close/>
              </a:path>
            </a:pathLst>
          </a:custGeom>
          <a:blipFill>
            <a:blip r:embed="rId7"/>
            <a:stretch>
              <a:fillRect/>
            </a:stretch>
          </a:blipFill>
        </p:spPr>
        <p:txBody>
          <a:bodyPr/>
          <a:lstStyle/>
          <a:p>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TextBox 2"/>
          <p:cNvSpPr txBox="1"/>
          <p:nvPr/>
        </p:nvSpPr>
        <p:spPr>
          <a:xfrm>
            <a:off x="542558" y="1727681"/>
            <a:ext cx="16716742" cy="12329529"/>
          </a:xfrm>
          <a:prstGeom prst="rect">
            <a:avLst/>
          </a:prstGeom>
        </p:spPr>
        <p:txBody>
          <a:bodyPr lIns="0" tIns="0" rIns="0" bIns="0" rtlCol="0" anchor="t">
            <a:spAutoFit/>
          </a:bodyPr>
          <a:lstStyle/>
          <a:p>
            <a:pPr algn="ctr">
              <a:lnSpc>
                <a:spcPct val="150000"/>
              </a:lnSpc>
              <a:spcBef>
                <a:spcPct val="0"/>
              </a:spcBef>
            </a:pPr>
            <a:r>
              <a:rPr lang="en-US" sz="4537" b="1" dirty="0">
                <a:solidFill>
                  <a:srgbClr val="000000"/>
                </a:solidFill>
                <a:latin typeface="Trebuchet MS Bold"/>
                <a:ea typeface="Trebuchet MS Bold"/>
                <a:cs typeface="Trebuchet MS Bold"/>
                <a:sym typeface="Trebuchet MS Bold"/>
              </a:rPr>
              <a:t> </a:t>
            </a:r>
          </a:p>
          <a:p>
            <a:pPr algn="ctr">
              <a:lnSpc>
                <a:spcPct val="150000"/>
              </a:lnSpc>
              <a:spcBef>
                <a:spcPct val="0"/>
              </a:spcBef>
            </a:pPr>
            <a:r>
              <a:rPr lang="en-US" sz="4115" b="1" dirty="0">
                <a:solidFill>
                  <a:srgbClr val="000000"/>
                </a:solidFill>
                <a:latin typeface="Trebuchet MS Bold"/>
                <a:ea typeface="Trebuchet MS Bold"/>
                <a:cs typeface="Trebuchet MS Bold"/>
                <a:sym typeface="Trebuchet MS Bold"/>
              </a:rPr>
              <a:t>Leader:</a:t>
            </a:r>
            <a:r>
              <a:rPr lang="en-US" sz="4115" dirty="0">
                <a:solidFill>
                  <a:srgbClr val="000000"/>
                </a:solidFill>
                <a:latin typeface="Trebuchet MS"/>
                <a:ea typeface="Trebuchet MS"/>
                <a:cs typeface="Trebuchet MS"/>
                <a:sym typeface="Trebuchet MS"/>
              </a:rPr>
              <a:t> Father God, where we have polluted the air, the water and the soil, help us to seek ways to reverse the effects of our selfishness. This world is ours to look after, yet it goes beyond our need. We have a responsibility to care for all that you placed here, from the smallest to the greatest. May we not become so invested in our own goals but become part of the team for change, a team that cares. </a:t>
            </a:r>
          </a:p>
          <a:p>
            <a:pPr algn="ctr">
              <a:lnSpc>
                <a:spcPct val="150000"/>
              </a:lnSpc>
              <a:spcBef>
                <a:spcPct val="0"/>
              </a:spcBef>
            </a:pPr>
            <a:endParaRPr lang="en-US" sz="4115" dirty="0">
              <a:solidFill>
                <a:srgbClr val="000000"/>
              </a:solidFill>
              <a:latin typeface="Trebuchet MS"/>
              <a:ea typeface="Trebuchet MS"/>
              <a:cs typeface="Trebuchet MS"/>
              <a:sym typeface="Trebuchet MS"/>
            </a:endParaRPr>
          </a:p>
          <a:p>
            <a:pPr algn="ctr">
              <a:lnSpc>
                <a:spcPct val="150000"/>
              </a:lnSpc>
              <a:spcBef>
                <a:spcPct val="0"/>
              </a:spcBef>
            </a:pPr>
            <a:endParaRPr lang="en-US" sz="4115" dirty="0">
              <a:solidFill>
                <a:srgbClr val="000000"/>
              </a:solidFill>
              <a:latin typeface="Trebuchet MS"/>
              <a:ea typeface="Trebuchet MS"/>
              <a:cs typeface="Trebuchet MS"/>
              <a:sym typeface="Trebuchet MS"/>
            </a:endParaRPr>
          </a:p>
          <a:p>
            <a:pPr algn="ctr">
              <a:lnSpc>
                <a:spcPct val="150000"/>
              </a:lnSpc>
              <a:spcBef>
                <a:spcPct val="0"/>
              </a:spcBef>
            </a:pPr>
            <a:endParaRPr lang="en-US" sz="4115" dirty="0">
              <a:solidFill>
                <a:srgbClr val="000000"/>
              </a:solidFill>
              <a:latin typeface="Trebuchet MS"/>
              <a:ea typeface="Trebuchet MS"/>
              <a:cs typeface="Trebuchet MS"/>
              <a:sym typeface="Trebuchet MS"/>
            </a:endParaRPr>
          </a:p>
          <a:p>
            <a:pPr algn="ctr">
              <a:lnSpc>
                <a:spcPct val="150000"/>
              </a:lnSpc>
              <a:spcBef>
                <a:spcPct val="0"/>
              </a:spcBef>
            </a:pPr>
            <a:endParaRPr lang="en-US" sz="4115" dirty="0">
              <a:solidFill>
                <a:srgbClr val="000000"/>
              </a:solidFill>
              <a:latin typeface="Trebuchet MS"/>
              <a:ea typeface="Trebuchet MS"/>
              <a:cs typeface="Trebuchet MS"/>
              <a:sym typeface="Trebuchet MS"/>
            </a:endParaRPr>
          </a:p>
          <a:p>
            <a:pPr algn="ctr">
              <a:lnSpc>
                <a:spcPct val="150000"/>
              </a:lnSpc>
              <a:spcBef>
                <a:spcPct val="0"/>
              </a:spcBef>
            </a:pPr>
            <a:endParaRPr lang="en-US" sz="4115" dirty="0">
              <a:solidFill>
                <a:srgbClr val="000000"/>
              </a:solidFill>
              <a:latin typeface="Trebuchet MS"/>
              <a:ea typeface="Trebuchet MS"/>
              <a:cs typeface="Trebuchet MS"/>
              <a:sym typeface="Trebuchet MS"/>
            </a:endParaRPr>
          </a:p>
          <a:p>
            <a:pPr algn="ctr">
              <a:lnSpc>
                <a:spcPct val="150000"/>
              </a:lnSpc>
              <a:spcBef>
                <a:spcPct val="0"/>
              </a:spcBef>
            </a:pPr>
            <a:endParaRPr lang="en-US" sz="4115" dirty="0">
              <a:solidFill>
                <a:srgbClr val="000000"/>
              </a:solidFill>
              <a:latin typeface="Trebuchet MS"/>
              <a:ea typeface="Trebuchet MS"/>
              <a:cs typeface="Trebuchet MS"/>
              <a:sym typeface="Trebuchet MS"/>
            </a:endParaRPr>
          </a:p>
        </p:txBody>
      </p:sp>
      <p:sp>
        <p:nvSpPr>
          <p:cNvPr id="3" name="Freeform 3"/>
          <p:cNvSpPr/>
          <p:nvPr/>
        </p:nvSpPr>
        <p:spPr>
          <a:xfrm rot="691577">
            <a:off x="14595836" y="-957049"/>
            <a:ext cx="4962727" cy="3640062"/>
          </a:xfrm>
          <a:custGeom>
            <a:avLst/>
            <a:gdLst/>
            <a:ahLst/>
            <a:cxnLst/>
            <a:rect l="l" t="t" r="r" b="b"/>
            <a:pathLst>
              <a:path w="4962727" h="3640062">
                <a:moveTo>
                  <a:pt x="0" y="0"/>
                </a:moveTo>
                <a:lnTo>
                  <a:pt x="4962727" y="0"/>
                </a:lnTo>
                <a:lnTo>
                  <a:pt x="4962727" y="3640061"/>
                </a:lnTo>
                <a:lnTo>
                  <a:pt x="0" y="3640061"/>
                </a:lnTo>
                <a:lnTo>
                  <a:pt x="0" y="0"/>
                </a:lnTo>
                <a:close/>
              </a:path>
            </a:pathLst>
          </a:custGeom>
          <a:blipFill>
            <a:blip r:embed="rId2"/>
            <a:stretch>
              <a:fillRect/>
            </a:stretch>
          </a:blipFill>
        </p:spPr>
        <p:txBody>
          <a:bodyPr/>
          <a:lstStyle/>
          <a:p>
            <a:endParaRPr lang="en-GB"/>
          </a:p>
        </p:txBody>
      </p:sp>
      <p:sp>
        <p:nvSpPr>
          <p:cNvPr id="4" name="Freeform 4"/>
          <p:cNvSpPr/>
          <p:nvPr/>
        </p:nvSpPr>
        <p:spPr>
          <a:xfrm>
            <a:off x="13364673" y="732019"/>
            <a:ext cx="7368812" cy="1360624"/>
          </a:xfrm>
          <a:custGeom>
            <a:avLst/>
            <a:gdLst/>
            <a:ahLst/>
            <a:cxnLst/>
            <a:rect l="l" t="t" r="r" b="b"/>
            <a:pathLst>
              <a:path w="7368812" h="1360624">
                <a:moveTo>
                  <a:pt x="0" y="0"/>
                </a:moveTo>
                <a:lnTo>
                  <a:pt x="7368812" y="0"/>
                </a:lnTo>
                <a:lnTo>
                  <a:pt x="7368812" y="1360624"/>
                </a:lnTo>
                <a:lnTo>
                  <a:pt x="0" y="1360624"/>
                </a:lnTo>
                <a:lnTo>
                  <a:pt x="0" y="0"/>
                </a:lnTo>
                <a:close/>
              </a:path>
            </a:pathLst>
          </a:custGeom>
          <a:blipFill>
            <a:blip r:embed="rId3"/>
            <a:stretch>
              <a:fillRect/>
            </a:stretch>
          </a:blipFill>
        </p:spPr>
        <p:txBody>
          <a:bodyPr/>
          <a:lstStyle/>
          <a:p>
            <a:endParaRPr lang="en-GB"/>
          </a:p>
        </p:txBody>
      </p:sp>
      <p:sp>
        <p:nvSpPr>
          <p:cNvPr id="5" name="Freeform 5"/>
          <p:cNvSpPr/>
          <p:nvPr/>
        </p:nvSpPr>
        <p:spPr>
          <a:xfrm rot="-345304" flipH="1">
            <a:off x="932587" y="9275551"/>
            <a:ext cx="5647232" cy="1086006"/>
          </a:xfrm>
          <a:custGeom>
            <a:avLst/>
            <a:gdLst/>
            <a:ahLst/>
            <a:cxnLst/>
            <a:rect l="l" t="t" r="r" b="b"/>
            <a:pathLst>
              <a:path w="5647232" h="1086006">
                <a:moveTo>
                  <a:pt x="5647232" y="0"/>
                </a:moveTo>
                <a:lnTo>
                  <a:pt x="0" y="0"/>
                </a:lnTo>
                <a:lnTo>
                  <a:pt x="0" y="1086007"/>
                </a:lnTo>
                <a:lnTo>
                  <a:pt x="5647232" y="1086007"/>
                </a:lnTo>
                <a:lnTo>
                  <a:pt x="5647232" y="0"/>
                </a:lnTo>
                <a:close/>
              </a:path>
            </a:pathLst>
          </a:custGeom>
          <a:blipFill>
            <a:blip r:embed="rId4"/>
            <a:stretch>
              <a:fillRect/>
            </a:stretch>
          </a:blipFill>
        </p:spPr>
        <p:txBody>
          <a:bodyPr/>
          <a:lstStyle/>
          <a:p>
            <a:endParaRPr lang="en-GB"/>
          </a:p>
        </p:txBody>
      </p:sp>
      <p:sp>
        <p:nvSpPr>
          <p:cNvPr id="6" name="Freeform 6"/>
          <p:cNvSpPr/>
          <p:nvPr/>
        </p:nvSpPr>
        <p:spPr>
          <a:xfrm>
            <a:off x="9652938" y="9527895"/>
            <a:ext cx="4379211" cy="3488093"/>
          </a:xfrm>
          <a:custGeom>
            <a:avLst/>
            <a:gdLst/>
            <a:ahLst/>
            <a:cxnLst/>
            <a:rect l="l" t="t" r="r" b="b"/>
            <a:pathLst>
              <a:path w="4379211" h="3488093">
                <a:moveTo>
                  <a:pt x="0" y="0"/>
                </a:moveTo>
                <a:lnTo>
                  <a:pt x="4379211" y="0"/>
                </a:lnTo>
                <a:lnTo>
                  <a:pt x="4379211" y="3488092"/>
                </a:lnTo>
                <a:lnTo>
                  <a:pt x="0" y="3488092"/>
                </a:lnTo>
                <a:lnTo>
                  <a:pt x="0" y="0"/>
                </a:lnTo>
                <a:close/>
              </a:path>
            </a:pathLst>
          </a:custGeom>
          <a:blipFill>
            <a:blip r:embed="rId5"/>
            <a:stretch>
              <a:fillRect/>
            </a:stretch>
          </a:blipFill>
        </p:spPr>
        <p:txBody>
          <a:bodyPr/>
          <a:lstStyle/>
          <a:p>
            <a:endParaRPr lang="en-GB"/>
          </a:p>
        </p:txBody>
      </p:sp>
      <p:sp>
        <p:nvSpPr>
          <p:cNvPr id="7" name="Freeform 7"/>
          <p:cNvSpPr/>
          <p:nvPr/>
        </p:nvSpPr>
        <p:spPr>
          <a:xfrm>
            <a:off x="5428791" y="9215220"/>
            <a:ext cx="5657866" cy="4507893"/>
          </a:xfrm>
          <a:custGeom>
            <a:avLst/>
            <a:gdLst/>
            <a:ahLst/>
            <a:cxnLst/>
            <a:rect l="l" t="t" r="r" b="b"/>
            <a:pathLst>
              <a:path w="5657866" h="4507893">
                <a:moveTo>
                  <a:pt x="0" y="0"/>
                </a:moveTo>
                <a:lnTo>
                  <a:pt x="5657866" y="0"/>
                </a:lnTo>
                <a:lnTo>
                  <a:pt x="5657866" y="4507893"/>
                </a:lnTo>
                <a:lnTo>
                  <a:pt x="0" y="4507893"/>
                </a:lnTo>
                <a:lnTo>
                  <a:pt x="0" y="0"/>
                </a:lnTo>
                <a:close/>
              </a:path>
            </a:pathLst>
          </a:custGeom>
          <a:blipFill>
            <a:blip r:embed="rId6"/>
            <a:stretch>
              <a:fillRect/>
            </a:stretch>
          </a:blipFill>
        </p:spPr>
        <p:txBody>
          <a:bodyPr/>
          <a:lstStyle/>
          <a:p>
            <a:endParaRPr lang="en-GB"/>
          </a:p>
        </p:txBody>
      </p:sp>
      <p:sp>
        <p:nvSpPr>
          <p:cNvPr id="8" name="Freeform 8"/>
          <p:cNvSpPr/>
          <p:nvPr/>
        </p:nvSpPr>
        <p:spPr>
          <a:xfrm>
            <a:off x="9391812" y="9187743"/>
            <a:ext cx="2450731" cy="2281424"/>
          </a:xfrm>
          <a:custGeom>
            <a:avLst/>
            <a:gdLst/>
            <a:ahLst/>
            <a:cxnLst/>
            <a:rect l="l" t="t" r="r" b="b"/>
            <a:pathLst>
              <a:path w="2450731" h="2281424">
                <a:moveTo>
                  <a:pt x="0" y="0"/>
                </a:moveTo>
                <a:lnTo>
                  <a:pt x="2450731" y="0"/>
                </a:lnTo>
                <a:lnTo>
                  <a:pt x="2450731" y="2281423"/>
                </a:lnTo>
                <a:lnTo>
                  <a:pt x="0" y="2281423"/>
                </a:lnTo>
                <a:lnTo>
                  <a:pt x="0" y="0"/>
                </a:lnTo>
                <a:close/>
              </a:path>
            </a:pathLst>
          </a:custGeom>
          <a:blipFill>
            <a:blip r:embed="rId7"/>
            <a:stretch>
              <a:fillRect/>
            </a:stretch>
          </a:blipFill>
        </p:spPr>
        <p:txBody>
          <a:bodyPr/>
          <a:lstStyle/>
          <a:p>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TextBox 2"/>
          <p:cNvSpPr txBox="1"/>
          <p:nvPr/>
        </p:nvSpPr>
        <p:spPr>
          <a:xfrm>
            <a:off x="2157487" y="2059554"/>
            <a:ext cx="14468649" cy="5907451"/>
          </a:xfrm>
          <a:prstGeom prst="rect">
            <a:avLst/>
          </a:prstGeom>
        </p:spPr>
        <p:txBody>
          <a:bodyPr wrap="square" lIns="0" tIns="0" rIns="0" bIns="0" rtlCol="0" anchor="t">
            <a:spAutoFit/>
          </a:bodyPr>
          <a:lstStyle/>
          <a:p>
            <a:pPr algn="ctr">
              <a:lnSpc>
                <a:spcPct val="150000"/>
              </a:lnSpc>
              <a:spcBef>
                <a:spcPct val="0"/>
              </a:spcBef>
            </a:pPr>
            <a:r>
              <a:rPr lang="en-US" sz="6600" dirty="0">
                <a:solidFill>
                  <a:srgbClr val="398651"/>
                </a:solidFill>
                <a:latin typeface="Trebuchet MS"/>
                <a:ea typeface="Trebuchet MS"/>
                <a:cs typeface="Trebuchet MS"/>
                <a:sym typeface="Trebuchet MS"/>
              </a:rPr>
              <a:t> </a:t>
            </a:r>
          </a:p>
          <a:p>
            <a:pPr algn="ctr">
              <a:lnSpc>
                <a:spcPct val="150000"/>
              </a:lnSpc>
              <a:spcBef>
                <a:spcPct val="0"/>
              </a:spcBef>
            </a:pPr>
            <a:r>
              <a:rPr lang="en-US" sz="6600" b="1" dirty="0">
                <a:solidFill>
                  <a:srgbClr val="398651"/>
                </a:solidFill>
                <a:latin typeface="Trebuchet MS Bold"/>
                <a:ea typeface="Trebuchet MS Bold"/>
                <a:cs typeface="Trebuchet MS Bold"/>
                <a:sym typeface="Trebuchet MS Bold"/>
              </a:rPr>
              <a:t>All: </a:t>
            </a:r>
            <a:r>
              <a:rPr lang="en-US" sz="6600" dirty="0">
                <a:solidFill>
                  <a:srgbClr val="398651"/>
                </a:solidFill>
                <a:latin typeface="Trebuchet MS"/>
                <a:ea typeface="Trebuchet MS"/>
                <a:cs typeface="Trebuchet MS"/>
                <a:sym typeface="Trebuchet MS"/>
              </a:rPr>
              <a:t>Lord, our Lord, how majestic is your name in all the earth!</a:t>
            </a:r>
          </a:p>
          <a:p>
            <a:pPr algn="ctr">
              <a:lnSpc>
                <a:spcPct val="150000"/>
              </a:lnSpc>
              <a:spcBef>
                <a:spcPct val="0"/>
              </a:spcBef>
            </a:pPr>
            <a:endParaRPr lang="en-US" sz="6600" dirty="0">
              <a:solidFill>
                <a:srgbClr val="398651"/>
              </a:solidFill>
              <a:latin typeface="Trebuchet MS"/>
              <a:ea typeface="Trebuchet MS"/>
              <a:cs typeface="Trebuchet MS"/>
              <a:sym typeface="Trebuchet MS"/>
            </a:endParaRPr>
          </a:p>
        </p:txBody>
      </p:sp>
      <p:sp>
        <p:nvSpPr>
          <p:cNvPr id="3" name="Freeform 3"/>
          <p:cNvSpPr/>
          <p:nvPr/>
        </p:nvSpPr>
        <p:spPr>
          <a:xfrm rot="691577">
            <a:off x="14595836" y="-957049"/>
            <a:ext cx="4962727" cy="3640062"/>
          </a:xfrm>
          <a:custGeom>
            <a:avLst/>
            <a:gdLst/>
            <a:ahLst/>
            <a:cxnLst/>
            <a:rect l="l" t="t" r="r" b="b"/>
            <a:pathLst>
              <a:path w="4962727" h="3640062">
                <a:moveTo>
                  <a:pt x="0" y="0"/>
                </a:moveTo>
                <a:lnTo>
                  <a:pt x="4962727" y="0"/>
                </a:lnTo>
                <a:lnTo>
                  <a:pt x="4962727" y="3640061"/>
                </a:lnTo>
                <a:lnTo>
                  <a:pt x="0" y="3640061"/>
                </a:lnTo>
                <a:lnTo>
                  <a:pt x="0" y="0"/>
                </a:lnTo>
                <a:close/>
              </a:path>
            </a:pathLst>
          </a:custGeom>
          <a:blipFill>
            <a:blip r:embed="rId2"/>
            <a:stretch>
              <a:fillRect/>
            </a:stretch>
          </a:blipFill>
        </p:spPr>
        <p:txBody>
          <a:bodyPr/>
          <a:lstStyle/>
          <a:p>
            <a:endParaRPr lang="en-GB"/>
          </a:p>
        </p:txBody>
      </p:sp>
      <p:sp>
        <p:nvSpPr>
          <p:cNvPr id="4" name="Freeform 4"/>
          <p:cNvSpPr/>
          <p:nvPr/>
        </p:nvSpPr>
        <p:spPr>
          <a:xfrm>
            <a:off x="13364673" y="732019"/>
            <a:ext cx="7368812" cy="1360624"/>
          </a:xfrm>
          <a:custGeom>
            <a:avLst/>
            <a:gdLst/>
            <a:ahLst/>
            <a:cxnLst/>
            <a:rect l="l" t="t" r="r" b="b"/>
            <a:pathLst>
              <a:path w="7368812" h="1360624">
                <a:moveTo>
                  <a:pt x="0" y="0"/>
                </a:moveTo>
                <a:lnTo>
                  <a:pt x="7368812" y="0"/>
                </a:lnTo>
                <a:lnTo>
                  <a:pt x="7368812" y="1360624"/>
                </a:lnTo>
                <a:lnTo>
                  <a:pt x="0" y="1360624"/>
                </a:lnTo>
                <a:lnTo>
                  <a:pt x="0" y="0"/>
                </a:lnTo>
                <a:close/>
              </a:path>
            </a:pathLst>
          </a:custGeom>
          <a:blipFill>
            <a:blip r:embed="rId3"/>
            <a:stretch>
              <a:fillRect/>
            </a:stretch>
          </a:blipFill>
        </p:spPr>
        <p:txBody>
          <a:bodyPr/>
          <a:lstStyle/>
          <a:p>
            <a:endParaRPr lang="en-GB"/>
          </a:p>
        </p:txBody>
      </p:sp>
      <p:sp>
        <p:nvSpPr>
          <p:cNvPr id="5" name="Freeform 5"/>
          <p:cNvSpPr/>
          <p:nvPr/>
        </p:nvSpPr>
        <p:spPr>
          <a:xfrm rot="-345304" flipH="1">
            <a:off x="932587" y="9275551"/>
            <a:ext cx="5647232" cy="1086006"/>
          </a:xfrm>
          <a:custGeom>
            <a:avLst/>
            <a:gdLst/>
            <a:ahLst/>
            <a:cxnLst/>
            <a:rect l="l" t="t" r="r" b="b"/>
            <a:pathLst>
              <a:path w="5647232" h="1086006">
                <a:moveTo>
                  <a:pt x="5647232" y="0"/>
                </a:moveTo>
                <a:lnTo>
                  <a:pt x="0" y="0"/>
                </a:lnTo>
                <a:lnTo>
                  <a:pt x="0" y="1086007"/>
                </a:lnTo>
                <a:lnTo>
                  <a:pt x="5647232" y="1086007"/>
                </a:lnTo>
                <a:lnTo>
                  <a:pt x="5647232" y="0"/>
                </a:lnTo>
                <a:close/>
              </a:path>
            </a:pathLst>
          </a:custGeom>
          <a:blipFill>
            <a:blip r:embed="rId4"/>
            <a:stretch>
              <a:fillRect/>
            </a:stretch>
          </a:blipFill>
        </p:spPr>
        <p:txBody>
          <a:bodyPr/>
          <a:lstStyle/>
          <a:p>
            <a:endParaRPr lang="en-GB"/>
          </a:p>
        </p:txBody>
      </p:sp>
      <p:sp>
        <p:nvSpPr>
          <p:cNvPr id="6" name="Freeform 6"/>
          <p:cNvSpPr/>
          <p:nvPr/>
        </p:nvSpPr>
        <p:spPr>
          <a:xfrm>
            <a:off x="9652938" y="9527895"/>
            <a:ext cx="4379211" cy="3488093"/>
          </a:xfrm>
          <a:custGeom>
            <a:avLst/>
            <a:gdLst/>
            <a:ahLst/>
            <a:cxnLst/>
            <a:rect l="l" t="t" r="r" b="b"/>
            <a:pathLst>
              <a:path w="4379211" h="3488093">
                <a:moveTo>
                  <a:pt x="0" y="0"/>
                </a:moveTo>
                <a:lnTo>
                  <a:pt x="4379211" y="0"/>
                </a:lnTo>
                <a:lnTo>
                  <a:pt x="4379211" y="3488092"/>
                </a:lnTo>
                <a:lnTo>
                  <a:pt x="0" y="3488092"/>
                </a:lnTo>
                <a:lnTo>
                  <a:pt x="0" y="0"/>
                </a:lnTo>
                <a:close/>
              </a:path>
            </a:pathLst>
          </a:custGeom>
          <a:blipFill>
            <a:blip r:embed="rId5"/>
            <a:stretch>
              <a:fillRect/>
            </a:stretch>
          </a:blipFill>
        </p:spPr>
        <p:txBody>
          <a:bodyPr/>
          <a:lstStyle/>
          <a:p>
            <a:endParaRPr lang="en-GB"/>
          </a:p>
        </p:txBody>
      </p:sp>
      <p:sp>
        <p:nvSpPr>
          <p:cNvPr id="7" name="Freeform 7"/>
          <p:cNvSpPr/>
          <p:nvPr/>
        </p:nvSpPr>
        <p:spPr>
          <a:xfrm>
            <a:off x="5428791" y="9215220"/>
            <a:ext cx="5657866" cy="4507893"/>
          </a:xfrm>
          <a:custGeom>
            <a:avLst/>
            <a:gdLst/>
            <a:ahLst/>
            <a:cxnLst/>
            <a:rect l="l" t="t" r="r" b="b"/>
            <a:pathLst>
              <a:path w="5657866" h="4507893">
                <a:moveTo>
                  <a:pt x="0" y="0"/>
                </a:moveTo>
                <a:lnTo>
                  <a:pt x="5657866" y="0"/>
                </a:lnTo>
                <a:lnTo>
                  <a:pt x="5657866" y="4507893"/>
                </a:lnTo>
                <a:lnTo>
                  <a:pt x="0" y="4507893"/>
                </a:lnTo>
                <a:lnTo>
                  <a:pt x="0" y="0"/>
                </a:lnTo>
                <a:close/>
              </a:path>
            </a:pathLst>
          </a:custGeom>
          <a:blipFill>
            <a:blip r:embed="rId6"/>
            <a:stretch>
              <a:fillRect/>
            </a:stretch>
          </a:blipFill>
        </p:spPr>
        <p:txBody>
          <a:bodyPr/>
          <a:lstStyle/>
          <a:p>
            <a:endParaRPr lang="en-GB"/>
          </a:p>
        </p:txBody>
      </p:sp>
      <p:sp>
        <p:nvSpPr>
          <p:cNvPr id="8" name="Freeform 8"/>
          <p:cNvSpPr/>
          <p:nvPr/>
        </p:nvSpPr>
        <p:spPr>
          <a:xfrm>
            <a:off x="9391812" y="9187743"/>
            <a:ext cx="2450731" cy="2281424"/>
          </a:xfrm>
          <a:custGeom>
            <a:avLst/>
            <a:gdLst/>
            <a:ahLst/>
            <a:cxnLst/>
            <a:rect l="l" t="t" r="r" b="b"/>
            <a:pathLst>
              <a:path w="2450731" h="2281424">
                <a:moveTo>
                  <a:pt x="0" y="0"/>
                </a:moveTo>
                <a:lnTo>
                  <a:pt x="2450731" y="0"/>
                </a:lnTo>
                <a:lnTo>
                  <a:pt x="2450731" y="2281423"/>
                </a:lnTo>
                <a:lnTo>
                  <a:pt x="0" y="2281423"/>
                </a:lnTo>
                <a:lnTo>
                  <a:pt x="0" y="0"/>
                </a:lnTo>
                <a:close/>
              </a:path>
            </a:pathLst>
          </a:custGeom>
          <a:blipFill>
            <a:blip r:embed="rId7"/>
            <a:stretch>
              <a:fillRect/>
            </a:stretch>
          </a:blipFill>
        </p:spPr>
        <p:txBody>
          <a:bodyPr/>
          <a:lstStyle/>
          <a:p>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TextBox 2"/>
          <p:cNvSpPr txBox="1"/>
          <p:nvPr/>
        </p:nvSpPr>
        <p:spPr>
          <a:xfrm>
            <a:off x="1420477" y="1309728"/>
            <a:ext cx="15447045" cy="15376261"/>
          </a:xfrm>
          <a:prstGeom prst="rect">
            <a:avLst/>
          </a:prstGeom>
        </p:spPr>
        <p:txBody>
          <a:bodyPr lIns="0" tIns="0" rIns="0" bIns="0" rtlCol="0" anchor="t">
            <a:spAutoFit/>
          </a:bodyPr>
          <a:lstStyle/>
          <a:p>
            <a:pPr algn="ctr">
              <a:lnSpc>
                <a:spcPct val="150000"/>
              </a:lnSpc>
              <a:spcBef>
                <a:spcPct val="0"/>
              </a:spcBef>
            </a:pPr>
            <a:r>
              <a:rPr lang="en-US" sz="4800" b="1" dirty="0">
                <a:solidFill>
                  <a:srgbClr val="000000"/>
                </a:solidFill>
                <a:latin typeface="Trebuchet MS Bold"/>
                <a:ea typeface="Trebuchet MS Bold"/>
                <a:cs typeface="Trebuchet MS Bold"/>
                <a:sym typeface="Trebuchet MS Bold"/>
              </a:rPr>
              <a:t> </a:t>
            </a:r>
          </a:p>
          <a:p>
            <a:pPr algn="ctr">
              <a:lnSpc>
                <a:spcPct val="150000"/>
              </a:lnSpc>
              <a:spcBef>
                <a:spcPct val="0"/>
              </a:spcBef>
            </a:pPr>
            <a:r>
              <a:rPr lang="en-US" sz="4800" b="1" dirty="0">
                <a:solidFill>
                  <a:srgbClr val="000000"/>
                </a:solidFill>
                <a:latin typeface="Trebuchet MS Bold"/>
                <a:ea typeface="Trebuchet MS Bold"/>
                <a:cs typeface="Trebuchet MS Bold"/>
                <a:sym typeface="Trebuchet MS Bold"/>
              </a:rPr>
              <a:t>Leader:</a:t>
            </a:r>
            <a:r>
              <a:rPr lang="en-US" sz="4800" dirty="0">
                <a:solidFill>
                  <a:srgbClr val="000000"/>
                </a:solidFill>
                <a:latin typeface="Trebuchet MS"/>
                <a:ea typeface="Trebuchet MS"/>
                <a:cs typeface="Trebuchet MS"/>
                <a:sym typeface="Trebuchet MS"/>
              </a:rPr>
              <a:t> Lord, this is your world, and you made us guardians of your provision. We marvel at your artistry, and we praise you. Help us to rekindle the care we must show towards your creation and make it a mission our lives! How majestic is your name in all the earth! Amen.</a:t>
            </a:r>
          </a:p>
          <a:p>
            <a:pPr algn="ctr">
              <a:lnSpc>
                <a:spcPct val="150000"/>
              </a:lnSpc>
              <a:spcBef>
                <a:spcPct val="0"/>
              </a:spcBef>
            </a:pPr>
            <a:endParaRPr lang="en-US" sz="4800" dirty="0">
              <a:solidFill>
                <a:srgbClr val="000000"/>
              </a:solidFill>
              <a:latin typeface="Trebuchet MS"/>
              <a:ea typeface="Trebuchet MS"/>
              <a:cs typeface="Trebuchet MS"/>
              <a:sym typeface="Trebuchet MS"/>
            </a:endParaRPr>
          </a:p>
          <a:p>
            <a:pPr algn="ctr">
              <a:lnSpc>
                <a:spcPct val="150000"/>
              </a:lnSpc>
              <a:spcBef>
                <a:spcPct val="0"/>
              </a:spcBef>
            </a:pPr>
            <a:endParaRPr lang="en-US" sz="4800" dirty="0">
              <a:solidFill>
                <a:srgbClr val="000000"/>
              </a:solidFill>
              <a:latin typeface="Trebuchet MS"/>
              <a:ea typeface="Trebuchet MS"/>
              <a:cs typeface="Trebuchet MS"/>
              <a:sym typeface="Trebuchet MS"/>
            </a:endParaRPr>
          </a:p>
          <a:p>
            <a:pPr algn="ctr">
              <a:lnSpc>
                <a:spcPct val="150000"/>
              </a:lnSpc>
              <a:spcBef>
                <a:spcPct val="0"/>
              </a:spcBef>
            </a:pPr>
            <a:endParaRPr lang="en-US" sz="4800" dirty="0">
              <a:solidFill>
                <a:srgbClr val="000000"/>
              </a:solidFill>
              <a:latin typeface="Trebuchet MS"/>
              <a:ea typeface="Trebuchet MS"/>
              <a:cs typeface="Trebuchet MS"/>
              <a:sym typeface="Trebuchet MS"/>
            </a:endParaRPr>
          </a:p>
          <a:p>
            <a:pPr algn="ctr">
              <a:lnSpc>
                <a:spcPct val="150000"/>
              </a:lnSpc>
              <a:spcBef>
                <a:spcPct val="0"/>
              </a:spcBef>
            </a:pPr>
            <a:endParaRPr lang="en-US" sz="4800" dirty="0">
              <a:solidFill>
                <a:srgbClr val="000000"/>
              </a:solidFill>
              <a:latin typeface="Trebuchet MS"/>
              <a:ea typeface="Trebuchet MS"/>
              <a:cs typeface="Trebuchet MS"/>
              <a:sym typeface="Trebuchet MS"/>
            </a:endParaRPr>
          </a:p>
          <a:p>
            <a:pPr algn="ctr">
              <a:lnSpc>
                <a:spcPct val="150000"/>
              </a:lnSpc>
              <a:spcBef>
                <a:spcPct val="0"/>
              </a:spcBef>
            </a:pPr>
            <a:endParaRPr lang="en-US" sz="4800" dirty="0">
              <a:solidFill>
                <a:srgbClr val="000000"/>
              </a:solidFill>
              <a:latin typeface="Trebuchet MS"/>
              <a:ea typeface="Trebuchet MS"/>
              <a:cs typeface="Trebuchet MS"/>
              <a:sym typeface="Trebuchet MS"/>
            </a:endParaRPr>
          </a:p>
          <a:p>
            <a:pPr algn="ctr">
              <a:lnSpc>
                <a:spcPct val="150000"/>
              </a:lnSpc>
              <a:spcBef>
                <a:spcPct val="0"/>
              </a:spcBef>
            </a:pPr>
            <a:endParaRPr lang="en-US" sz="4800" dirty="0">
              <a:solidFill>
                <a:srgbClr val="000000"/>
              </a:solidFill>
              <a:latin typeface="Trebuchet MS"/>
              <a:ea typeface="Trebuchet MS"/>
              <a:cs typeface="Trebuchet MS"/>
              <a:sym typeface="Trebuchet MS"/>
            </a:endParaRPr>
          </a:p>
          <a:p>
            <a:pPr algn="ctr">
              <a:lnSpc>
                <a:spcPct val="150000"/>
              </a:lnSpc>
              <a:spcBef>
                <a:spcPct val="0"/>
              </a:spcBef>
            </a:pPr>
            <a:endParaRPr lang="en-US" sz="4800" dirty="0">
              <a:solidFill>
                <a:srgbClr val="000000"/>
              </a:solidFill>
              <a:latin typeface="Trebuchet MS"/>
              <a:ea typeface="Trebuchet MS"/>
              <a:cs typeface="Trebuchet MS"/>
              <a:sym typeface="Trebuchet MS"/>
            </a:endParaRPr>
          </a:p>
        </p:txBody>
      </p:sp>
      <p:sp>
        <p:nvSpPr>
          <p:cNvPr id="3" name="Freeform 3"/>
          <p:cNvSpPr/>
          <p:nvPr/>
        </p:nvSpPr>
        <p:spPr>
          <a:xfrm rot="691577">
            <a:off x="14595836" y="-957049"/>
            <a:ext cx="4962727" cy="3640062"/>
          </a:xfrm>
          <a:custGeom>
            <a:avLst/>
            <a:gdLst/>
            <a:ahLst/>
            <a:cxnLst/>
            <a:rect l="l" t="t" r="r" b="b"/>
            <a:pathLst>
              <a:path w="4962727" h="3640062">
                <a:moveTo>
                  <a:pt x="0" y="0"/>
                </a:moveTo>
                <a:lnTo>
                  <a:pt x="4962727" y="0"/>
                </a:lnTo>
                <a:lnTo>
                  <a:pt x="4962727" y="3640061"/>
                </a:lnTo>
                <a:lnTo>
                  <a:pt x="0" y="3640061"/>
                </a:lnTo>
                <a:lnTo>
                  <a:pt x="0" y="0"/>
                </a:lnTo>
                <a:close/>
              </a:path>
            </a:pathLst>
          </a:custGeom>
          <a:blipFill>
            <a:blip r:embed="rId2"/>
            <a:stretch>
              <a:fillRect/>
            </a:stretch>
          </a:blipFill>
        </p:spPr>
        <p:txBody>
          <a:bodyPr/>
          <a:lstStyle/>
          <a:p>
            <a:endParaRPr lang="en-GB"/>
          </a:p>
        </p:txBody>
      </p:sp>
      <p:sp>
        <p:nvSpPr>
          <p:cNvPr id="4" name="Freeform 4"/>
          <p:cNvSpPr/>
          <p:nvPr/>
        </p:nvSpPr>
        <p:spPr>
          <a:xfrm>
            <a:off x="13364673" y="732019"/>
            <a:ext cx="7368812" cy="1360624"/>
          </a:xfrm>
          <a:custGeom>
            <a:avLst/>
            <a:gdLst/>
            <a:ahLst/>
            <a:cxnLst/>
            <a:rect l="l" t="t" r="r" b="b"/>
            <a:pathLst>
              <a:path w="7368812" h="1360624">
                <a:moveTo>
                  <a:pt x="0" y="0"/>
                </a:moveTo>
                <a:lnTo>
                  <a:pt x="7368812" y="0"/>
                </a:lnTo>
                <a:lnTo>
                  <a:pt x="7368812" y="1360624"/>
                </a:lnTo>
                <a:lnTo>
                  <a:pt x="0" y="1360624"/>
                </a:lnTo>
                <a:lnTo>
                  <a:pt x="0" y="0"/>
                </a:lnTo>
                <a:close/>
              </a:path>
            </a:pathLst>
          </a:custGeom>
          <a:blipFill>
            <a:blip r:embed="rId3"/>
            <a:stretch>
              <a:fillRect/>
            </a:stretch>
          </a:blipFill>
        </p:spPr>
        <p:txBody>
          <a:bodyPr/>
          <a:lstStyle/>
          <a:p>
            <a:endParaRPr lang="en-GB"/>
          </a:p>
        </p:txBody>
      </p:sp>
      <p:sp>
        <p:nvSpPr>
          <p:cNvPr id="5" name="Freeform 5"/>
          <p:cNvSpPr/>
          <p:nvPr/>
        </p:nvSpPr>
        <p:spPr>
          <a:xfrm rot="-345304" flipH="1">
            <a:off x="932587" y="9275551"/>
            <a:ext cx="5647232" cy="1086006"/>
          </a:xfrm>
          <a:custGeom>
            <a:avLst/>
            <a:gdLst/>
            <a:ahLst/>
            <a:cxnLst/>
            <a:rect l="l" t="t" r="r" b="b"/>
            <a:pathLst>
              <a:path w="5647232" h="1086006">
                <a:moveTo>
                  <a:pt x="5647232" y="0"/>
                </a:moveTo>
                <a:lnTo>
                  <a:pt x="0" y="0"/>
                </a:lnTo>
                <a:lnTo>
                  <a:pt x="0" y="1086007"/>
                </a:lnTo>
                <a:lnTo>
                  <a:pt x="5647232" y="1086007"/>
                </a:lnTo>
                <a:lnTo>
                  <a:pt x="5647232" y="0"/>
                </a:lnTo>
                <a:close/>
              </a:path>
            </a:pathLst>
          </a:custGeom>
          <a:blipFill>
            <a:blip r:embed="rId4"/>
            <a:stretch>
              <a:fillRect/>
            </a:stretch>
          </a:blipFill>
        </p:spPr>
        <p:txBody>
          <a:bodyPr/>
          <a:lstStyle/>
          <a:p>
            <a:endParaRPr lang="en-GB"/>
          </a:p>
        </p:txBody>
      </p:sp>
      <p:sp>
        <p:nvSpPr>
          <p:cNvPr id="6" name="Freeform 6"/>
          <p:cNvSpPr/>
          <p:nvPr/>
        </p:nvSpPr>
        <p:spPr>
          <a:xfrm>
            <a:off x="9652938" y="9527895"/>
            <a:ext cx="4379211" cy="3488093"/>
          </a:xfrm>
          <a:custGeom>
            <a:avLst/>
            <a:gdLst/>
            <a:ahLst/>
            <a:cxnLst/>
            <a:rect l="l" t="t" r="r" b="b"/>
            <a:pathLst>
              <a:path w="4379211" h="3488093">
                <a:moveTo>
                  <a:pt x="0" y="0"/>
                </a:moveTo>
                <a:lnTo>
                  <a:pt x="4379211" y="0"/>
                </a:lnTo>
                <a:lnTo>
                  <a:pt x="4379211" y="3488092"/>
                </a:lnTo>
                <a:lnTo>
                  <a:pt x="0" y="3488092"/>
                </a:lnTo>
                <a:lnTo>
                  <a:pt x="0" y="0"/>
                </a:lnTo>
                <a:close/>
              </a:path>
            </a:pathLst>
          </a:custGeom>
          <a:blipFill>
            <a:blip r:embed="rId5"/>
            <a:stretch>
              <a:fillRect/>
            </a:stretch>
          </a:blipFill>
        </p:spPr>
        <p:txBody>
          <a:bodyPr/>
          <a:lstStyle/>
          <a:p>
            <a:endParaRPr lang="en-GB"/>
          </a:p>
        </p:txBody>
      </p:sp>
      <p:sp>
        <p:nvSpPr>
          <p:cNvPr id="7" name="Freeform 7"/>
          <p:cNvSpPr/>
          <p:nvPr/>
        </p:nvSpPr>
        <p:spPr>
          <a:xfrm>
            <a:off x="5428791" y="9215220"/>
            <a:ext cx="5657866" cy="4507893"/>
          </a:xfrm>
          <a:custGeom>
            <a:avLst/>
            <a:gdLst/>
            <a:ahLst/>
            <a:cxnLst/>
            <a:rect l="l" t="t" r="r" b="b"/>
            <a:pathLst>
              <a:path w="5657866" h="4507893">
                <a:moveTo>
                  <a:pt x="0" y="0"/>
                </a:moveTo>
                <a:lnTo>
                  <a:pt x="5657866" y="0"/>
                </a:lnTo>
                <a:lnTo>
                  <a:pt x="5657866" y="4507893"/>
                </a:lnTo>
                <a:lnTo>
                  <a:pt x="0" y="4507893"/>
                </a:lnTo>
                <a:lnTo>
                  <a:pt x="0" y="0"/>
                </a:lnTo>
                <a:close/>
              </a:path>
            </a:pathLst>
          </a:custGeom>
          <a:blipFill>
            <a:blip r:embed="rId6"/>
            <a:stretch>
              <a:fillRect/>
            </a:stretch>
          </a:blipFill>
        </p:spPr>
        <p:txBody>
          <a:bodyPr/>
          <a:lstStyle/>
          <a:p>
            <a:endParaRPr lang="en-GB"/>
          </a:p>
        </p:txBody>
      </p:sp>
      <p:sp>
        <p:nvSpPr>
          <p:cNvPr id="8" name="Freeform 8"/>
          <p:cNvSpPr/>
          <p:nvPr/>
        </p:nvSpPr>
        <p:spPr>
          <a:xfrm>
            <a:off x="9391812" y="9187743"/>
            <a:ext cx="2450731" cy="2281424"/>
          </a:xfrm>
          <a:custGeom>
            <a:avLst/>
            <a:gdLst/>
            <a:ahLst/>
            <a:cxnLst/>
            <a:rect l="l" t="t" r="r" b="b"/>
            <a:pathLst>
              <a:path w="2450731" h="2281424">
                <a:moveTo>
                  <a:pt x="0" y="0"/>
                </a:moveTo>
                <a:lnTo>
                  <a:pt x="2450731" y="0"/>
                </a:lnTo>
                <a:lnTo>
                  <a:pt x="2450731" y="2281423"/>
                </a:lnTo>
                <a:lnTo>
                  <a:pt x="0" y="2281423"/>
                </a:lnTo>
                <a:lnTo>
                  <a:pt x="0" y="0"/>
                </a:lnTo>
                <a:close/>
              </a:path>
            </a:pathLst>
          </a:custGeom>
          <a:blipFill>
            <a:blip r:embed="rId7"/>
            <a:stretch>
              <a:fillRect/>
            </a:stretch>
          </a:blipFill>
        </p:spPr>
        <p:txBody>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TextBox 2"/>
          <p:cNvSpPr txBox="1"/>
          <p:nvPr/>
        </p:nvSpPr>
        <p:spPr>
          <a:xfrm>
            <a:off x="1524000" y="1309728"/>
            <a:ext cx="15240000" cy="5907451"/>
          </a:xfrm>
          <a:prstGeom prst="rect">
            <a:avLst/>
          </a:prstGeom>
        </p:spPr>
        <p:txBody>
          <a:bodyPr wrap="square" lIns="0" tIns="0" rIns="0" bIns="0" rtlCol="0" anchor="t">
            <a:spAutoFit/>
          </a:bodyPr>
          <a:lstStyle/>
          <a:p>
            <a:pPr algn="ctr">
              <a:lnSpc>
                <a:spcPct val="150000"/>
              </a:lnSpc>
              <a:spcBef>
                <a:spcPct val="0"/>
              </a:spcBef>
            </a:pPr>
            <a:r>
              <a:rPr lang="en-US" sz="6600" dirty="0">
                <a:solidFill>
                  <a:srgbClr val="398651"/>
                </a:solidFill>
                <a:latin typeface="Trebuchet MS"/>
                <a:ea typeface="Trebuchet MS"/>
                <a:cs typeface="Trebuchet MS"/>
                <a:sym typeface="Trebuchet MS"/>
              </a:rPr>
              <a:t> </a:t>
            </a:r>
          </a:p>
          <a:p>
            <a:pPr algn="ctr">
              <a:lnSpc>
                <a:spcPct val="150000"/>
              </a:lnSpc>
              <a:spcBef>
                <a:spcPct val="0"/>
              </a:spcBef>
            </a:pPr>
            <a:r>
              <a:rPr lang="en-US" sz="6600" b="1" dirty="0">
                <a:solidFill>
                  <a:srgbClr val="398651"/>
                </a:solidFill>
                <a:latin typeface="Trebuchet MS Bold"/>
                <a:ea typeface="Trebuchet MS Bold"/>
                <a:cs typeface="Trebuchet MS Bold"/>
                <a:sym typeface="Trebuchet MS Bold"/>
              </a:rPr>
              <a:t>All: </a:t>
            </a:r>
            <a:r>
              <a:rPr lang="en-US" sz="6600" dirty="0">
                <a:solidFill>
                  <a:srgbClr val="398651"/>
                </a:solidFill>
                <a:latin typeface="Trebuchet MS"/>
                <a:ea typeface="Trebuchet MS"/>
                <a:cs typeface="Trebuchet MS"/>
                <a:sym typeface="Trebuchet MS"/>
              </a:rPr>
              <a:t>Lord, our Lord, how majestic is your name in all the earth!</a:t>
            </a:r>
          </a:p>
          <a:p>
            <a:pPr algn="ctr">
              <a:lnSpc>
                <a:spcPct val="150000"/>
              </a:lnSpc>
              <a:spcBef>
                <a:spcPct val="0"/>
              </a:spcBef>
            </a:pPr>
            <a:r>
              <a:rPr lang="en-US" sz="6600" dirty="0">
                <a:solidFill>
                  <a:srgbClr val="398651"/>
                </a:solidFill>
                <a:latin typeface="Trebuchet MS"/>
                <a:ea typeface="Trebuchet MS"/>
                <a:cs typeface="Trebuchet MS"/>
                <a:sym typeface="Trebuchet MS"/>
              </a:rPr>
              <a:t> You have set your glory in the heavens.</a:t>
            </a:r>
          </a:p>
        </p:txBody>
      </p:sp>
      <p:sp>
        <p:nvSpPr>
          <p:cNvPr id="3" name="Freeform 3"/>
          <p:cNvSpPr/>
          <p:nvPr/>
        </p:nvSpPr>
        <p:spPr>
          <a:xfrm rot="691577">
            <a:off x="14595836" y="-957049"/>
            <a:ext cx="4962727" cy="3640062"/>
          </a:xfrm>
          <a:custGeom>
            <a:avLst/>
            <a:gdLst/>
            <a:ahLst/>
            <a:cxnLst/>
            <a:rect l="l" t="t" r="r" b="b"/>
            <a:pathLst>
              <a:path w="4962727" h="3640062">
                <a:moveTo>
                  <a:pt x="0" y="0"/>
                </a:moveTo>
                <a:lnTo>
                  <a:pt x="4962727" y="0"/>
                </a:lnTo>
                <a:lnTo>
                  <a:pt x="4962727" y="3640061"/>
                </a:lnTo>
                <a:lnTo>
                  <a:pt x="0" y="3640061"/>
                </a:lnTo>
                <a:lnTo>
                  <a:pt x="0" y="0"/>
                </a:lnTo>
                <a:close/>
              </a:path>
            </a:pathLst>
          </a:custGeom>
          <a:blipFill>
            <a:blip r:embed="rId2"/>
            <a:stretch>
              <a:fillRect/>
            </a:stretch>
          </a:blipFill>
        </p:spPr>
        <p:txBody>
          <a:bodyPr/>
          <a:lstStyle/>
          <a:p>
            <a:endParaRPr lang="en-GB"/>
          </a:p>
        </p:txBody>
      </p:sp>
      <p:sp>
        <p:nvSpPr>
          <p:cNvPr id="4" name="Freeform 4"/>
          <p:cNvSpPr/>
          <p:nvPr/>
        </p:nvSpPr>
        <p:spPr>
          <a:xfrm>
            <a:off x="13364673" y="732019"/>
            <a:ext cx="7368812" cy="1360624"/>
          </a:xfrm>
          <a:custGeom>
            <a:avLst/>
            <a:gdLst/>
            <a:ahLst/>
            <a:cxnLst/>
            <a:rect l="l" t="t" r="r" b="b"/>
            <a:pathLst>
              <a:path w="7368812" h="1360624">
                <a:moveTo>
                  <a:pt x="0" y="0"/>
                </a:moveTo>
                <a:lnTo>
                  <a:pt x="7368812" y="0"/>
                </a:lnTo>
                <a:lnTo>
                  <a:pt x="7368812" y="1360624"/>
                </a:lnTo>
                <a:lnTo>
                  <a:pt x="0" y="1360624"/>
                </a:lnTo>
                <a:lnTo>
                  <a:pt x="0" y="0"/>
                </a:lnTo>
                <a:close/>
              </a:path>
            </a:pathLst>
          </a:custGeom>
          <a:blipFill>
            <a:blip r:embed="rId3"/>
            <a:stretch>
              <a:fillRect/>
            </a:stretch>
          </a:blipFill>
        </p:spPr>
        <p:txBody>
          <a:bodyPr/>
          <a:lstStyle/>
          <a:p>
            <a:endParaRPr lang="en-GB"/>
          </a:p>
        </p:txBody>
      </p:sp>
      <p:sp>
        <p:nvSpPr>
          <p:cNvPr id="5" name="Freeform 5"/>
          <p:cNvSpPr/>
          <p:nvPr/>
        </p:nvSpPr>
        <p:spPr>
          <a:xfrm rot="-345304" flipH="1">
            <a:off x="932587" y="9275551"/>
            <a:ext cx="5647232" cy="1086006"/>
          </a:xfrm>
          <a:custGeom>
            <a:avLst/>
            <a:gdLst/>
            <a:ahLst/>
            <a:cxnLst/>
            <a:rect l="l" t="t" r="r" b="b"/>
            <a:pathLst>
              <a:path w="5647232" h="1086006">
                <a:moveTo>
                  <a:pt x="5647232" y="0"/>
                </a:moveTo>
                <a:lnTo>
                  <a:pt x="0" y="0"/>
                </a:lnTo>
                <a:lnTo>
                  <a:pt x="0" y="1086007"/>
                </a:lnTo>
                <a:lnTo>
                  <a:pt x="5647232" y="1086007"/>
                </a:lnTo>
                <a:lnTo>
                  <a:pt x="5647232" y="0"/>
                </a:lnTo>
                <a:close/>
              </a:path>
            </a:pathLst>
          </a:custGeom>
          <a:blipFill>
            <a:blip r:embed="rId4"/>
            <a:stretch>
              <a:fillRect/>
            </a:stretch>
          </a:blipFill>
        </p:spPr>
        <p:txBody>
          <a:bodyPr/>
          <a:lstStyle/>
          <a:p>
            <a:endParaRPr lang="en-GB"/>
          </a:p>
        </p:txBody>
      </p:sp>
      <p:sp>
        <p:nvSpPr>
          <p:cNvPr id="6" name="Freeform 6"/>
          <p:cNvSpPr/>
          <p:nvPr/>
        </p:nvSpPr>
        <p:spPr>
          <a:xfrm>
            <a:off x="9652938" y="9527895"/>
            <a:ext cx="4379211" cy="3488093"/>
          </a:xfrm>
          <a:custGeom>
            <a:avLst/>
            <a:gdLst/>
            <a:ahLst/>
            <a:cxnLst/>
            <a:rect l="l" t="t" r="r" b="b"/>
            <a:pathLst>
              <a:path w="4379211" h="3488093">
                <a:moveTo>
                  <a:pt x="0" y="0"/>
                </a:moveTo>
                <a:lnTo>
                  <a:pt x="4379211" y="0"/>
                </a:lnTo>
                <a:lnTo>
                  <a:pt x="4379211" y="3488092"/>
                </a:lnTo>
                <a:lnTo>
                  <a:pt x="0" y="3488092"/>
                </a:lnTo>
                <a:lnTo>
                  <a:pt x="0" y="0"/>
                </a:lnTo>
                <a:close/>
              </a:path>
            </a:pathLst>
          </a:custGeom>
          <a:blipFill>
            <a:blip r:embed="rId5"/>
            <a:stretch>
              <a:fillRect/>
            </a:stretch>
          </a:blipFill>
        </p:spPr>
        <p:txBody>
          <a:bodyPr/>
          <a:lstStyle/>
          <a:p>
            <a:endParaRPr lang="en-GB"/>
          </a:p>
        </p:txBody>
      </p:sp>
      <p:sp>
        <p:nvSpPr>
          <p:cNvPr id="7" name="Freeform 7"/>
          <p:cNvSpPr/>
          <p:nvPr/>
        </p:nvSpPr>
        <p:spPr>
          <a:xfrm>
            <a:off x="5428791" y="9215220"/>
            <a:ext cx="5657866" cy="4507893"/>
          </a:xfrm>
          <a:custGeom>
            <a:avLst/>
            <a:gdLst/>
            <a:ahLst/>
            <a:cxnLst/>
            <a:rect l="l" t="t" r="r" b="b"/>
            <a:pathLst>
              <a:path w="5657866" h="4507893">
                <a:moveTo>
                  <a:pt x="0" y="0"/>
                </a:moveTo>
                <a:lnTo>
                  <a:pt x="5657866" y="0"/>
                </a:lnTo>
                <a:lnTo>
                  <a:pt x="5657866" y="4507893"/>
                </a:lnTo>
                <a:lnTo>
                  <a:pt x="0" y="4507893"/>
                </a:lnTo>
                <a:lnTo>
                  <a:pt x="0" y="0"/>
                </a:lnTo>
                <a:close/>
              </a:path>
            </a:pathLst>
          </a:custGeom>
          <a:blipFill>
            <a:blip r:embed="rId6"/>
            <a:stretch>
              <a:fillRect/>
            </a:stretch>
          </a:blipFill>
        </p:spPr>
        <p:txBody>
          <a:bodyPr/>
          <a:lstStyle/>
          <a:p>
            <a:endParaRPr lang="en-GB"/>
          </a:p>
        </p:txBody>
      </p:sp>
      <p:sp>
        <p:nvSpPr>
          <p:cNvPr id="8" name="Freeform 8"/>
          <p:cNvSpPr/>
          <p:nvPr/>
        </p:nvSpPr>
        <p:spPr>
          <a:xfrm>
            <a:off x="9391812" y="9187743"/>
            <a:ext cx="2450731" cy="2281424"/>
          </a:xfrm>
          <a:custGeom>
            <a:avLst/>
            <a:gdLst/>
            <a:ahLst/>
            <a:cxnLst/>
            <a:rect l="l" t="t" r="r" b="b"/>
            <a:pathLst>
              <a:path w="2450731" h="2281424">
                <a:moveTo>
                  <a:pt x="0" y="0"/>
                </a:moveTo>
                <a:lnTo>
                  <a:pt x="2450731" y="0"/>
                </a:lnTo>
                <a:lnTo>
                  <a:pt x="2450731" y="2281423"/>
                </a:lnTo>
                <a:lnTo>
                  <a:pt x="0" y="2281423"/>
                </a:lnTo>
                <a:lnTo>
                  <a:pt x="0" y="0"/>
                </a:lnTo>
                <a:close/>
              </a:path>
            </a:pathLst>
          </a:custGeom>
          <a:blipFill>
            <a:blip r:embed="rId7"/>
            <a:stretch>
              <a:fillRect/>
            </a:stretch>
          </a:blipFill>
        </p:spPr>
        <p:txBody>
          <a:bodyPr/>
          <a:lstStyle/>
          <a:p>
            <a:endParaRPr lang="en-GB"/>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Freeform 2"/>
          <p:cNvSpPr/>
          <p:nvPr/>
        </p:nvSpPr>
        <p:spPr>
          <a:xfrm>
            <a:off x="-1178373" y="67346"/>
            <a:ext cx="4427670" cy="3247608"/>
          </a:xfrm>
          <a:custGeom>
            <a:avLst/>
            <a:gdLst/>
            <a:ahLst/>
            <a:cxnLst/>
            <a:rect l="l" t="t" r="r" b="b"/>
            <a:pathLst>
              <a:path w="4427670" h="3247608">
                <a:moveTo>
                  <a:pt x="0" y="0"/>
                </a:moveTo>
                <a:lnTo>
                  <a:pt x="4427670" y="0"/>
                </a:lnTo>
                <a:lnTo>
                  <a:pt x="4427670" y="3247607"/>
                </a:lnTo>
                <a:lnTo>
                  <a:pt x="0" y="3247607"/>
                </a:lnTo>
                <a:lnTo>
                  <a:pt x="0" y="0"/>
                </a:lnTo>
                <a:close/>
              </a:path>
            </a:pathLst>
          </a:custGeom>
          <a:blipFill>
            <a:blip r:embed="rId2"/>
            <a:stretch>
              <a:fillRect/>
            </a:stretch>
          </a:blipFill>
        </p:spPr>
        <p:txBody>
          <a:bodyPr/>
          <a:lstStyle/>
          <a:p>
            <a:endParaRPr lang="en-GB"/>
          </a:p>
        </p:txBody>
      </p:sp>
      <p:sp>
        <p:nvSpPr>
          <p:cNvPr id="3" name="Freeform 3"/>
          <p:cNvSpPr/>
          <p:nvPr/>
        </p:nvSpPr>
        <p:spPr>
          <a:xfrm flipH="1">
            <a:off x="-1766186" y="911476"/>
            <a:ext cx="5589773" cy="1074956"/>
          </a:xfrm>
          <a:custGeom>
            <a:avLst/>
            <a:gdLst/>
            <a:ahLst/>
            <a:cxnLst/>
            <a:rect l="l" t="t" r="r" b="b"/>
            <a:pathLst>
              <a:path w="5589773" h="1074956">
                <a:moveTo>
                  <a:pt x="5589772" y="0"/>
                </a:moveTo>
                <a:lnTo>
                  <a:pt x="0" y="0"/>
                </a:lnTo>
                <a:lnTo>
                  <a:pt x="0" y="1074956"/>
                </a:lnTo>
                <a:lnTo>
                  <a:pt x="5589772" y="1074956"/>
                </a:lnTo>
                <a:lnTo>
                  <a:pt x="5589772" y="0"/>
                </a:lnTo>
                <a:close/>
              </a:path>
            </a:pathLst>
          </a:custGeom>
          <a:blipFill>
            <a:blip r:embed="rId3"/>
            <a:stretch>
              <a:fillRect/>
            </a:stretch>
          </a:blipFill>
        </p:spPr>
        <p:txBody>
          <a:bodyPr/>
          <a:lstStyle/>
          <a:p>
            <a:endParaRPr lang="en-GB"/>
          </a:p>
        </p:txBody>
      </p:sp>
      <p:sp>
        <p:nvSpPr>
          <p:cNvPr id="4" name="Freeform 4"/>
          <p:cNvSpPr/>
          <p:nvPr/>
        </p:nvSpPr>
        <p:spPr>
          <a:xfrm>
            <a:off x="5904801" y="9263992"/>
            <a:ext cx="4472756" cy="3562603"/>
          </a:xfrm>
          <a:custGeom>
            <a:avLst/>
            <a:gdLst/>
            <a:ahLst/>
            <a:cxnLst/>
            <a:rect l="l" t="t" r="r" b="b"/>
            <a:pathLst>
              <a:path w="4472756" h="3562603">
                <a:moveTo>
                  <a:pt x="0" y="0"/>
                </a:moveTo>
                <a:lnTo>
                  <a:pt x="4472757" y="0"/>
                </a:lnTo>
                <a:lnTo>
                  <a:pt x="4472757" y="3562603"/>
                </a:lnTo>
                <a:lnTo>
                  <a:pt x="0" y="3562603"/>
                </a:lnTo>
                <a:lnTo>
                  <a:pt x="0" y="0"/>
                </a:lnTo>
                <a:close/>
              </a:path>
            </a:pathLst>
          </a:custGeom>
          <a:blipFill>
            <a:blip r:embed="rId4"/>
            <a:stretch>
              <a:fillRect/>
            </a:stretch>
          </a:blipFill>
        </p:spPr>
        <p:txBody>
          <a:bodyPr/>
          <a:lstStyle/>
          <a:p>
            <a:endParaRPr lang="en-GB"/>
          </a:p>
        </p:txBody>
      </p:sp>
      <p:sp>
        <p:nvSpPr>
          <p:cNvPr id="5" name="Freeform 5"/>
          <p:cNvSpPr/>
          <p:nvPr/>
        </p:nvSpPr>
        <p:spPr>
          <a:xfrm>
            <a:off x="5595234" y="8021453"/>
            <a:ext cx="4090508" cy="2164651"/>
          </a:xfrm>
          <a:custGeom>
            <a:avLst/>
            <a:gdLst/>
            <a:ahLst/>
            <a:cxnLst/>
            <a:rect l="l" t="t" r="r" b="b"/>
            <a:pathLst>
              <a:path w="4090508" h="2164651">
                <a:moveTo>
                  <a:pt x="0" y="0"/>
                </a:moveTo>
                <a:lnTo>
                  <a:pt x="4090508" y="0"/>
                </a:lnTo>
                <a:lnTo>
                  <a:pt x="4090508" y="2164651"/>
                </a:lnTo>
                <a:lnTo>
                  <a:pt x="0" y="2164651"/>
                </a:lnTo>
                <a:lnTo>
                  <a:pt x="0" y="0"/>
                </a:lnTo>
                <a:close/>
              </a:path>
            </a:pathLst>
          </a:custGeom>
          <a:blipFill>
            <a:blip r:embed="rId5"/>
            <a:stretch>
              <a:fillRect/>
            </a:stretch>
          </a:blipFill>
        </p:spPr>
        <p:txBody>
          <a:bodyPr/>
          <a:lstStyle/>
          <a:p>
            <a:endParaRPr lang="en-GB"/>
          </a:p>
        </p:txBody>
      </p:sp>
      <p:sp>
        <p:nvSpPr>
          <p:cNvPr id="6" name="Freeform 6"/>
          <p:cNvSpPr/>
          <p:nvPr/>
        </p:nvSpPr>
        <p:spPr>
          <a:xfrm>
            <a:off x="7673206" y="9478384"/>
            <a:ext cx="2503082" cy="2330157"/>
          </a:xfrm>
          <a:custGeom>
            <a:avLst/>
            <a:gdLst/>
            <a:ahLst/>
            <a:cxnLst/>
            <a:rect l="l" t="t" r="r" b="b"/>
            <a:pathLst>
              <a:path w="2503082" h="2330157">
                <a:moveTo>
                  <a:pt x="0" y="0"/>
                </a:moveTo>
                <a:lnTo>
                  <a:pt x="2503081" y="0"/>
                </a:lnTo>
                <a:lnTo>
                  <a:pt x="2503081" y="2330158"/>
                </a:lnTo>
                <a:lnTo>
                  <a:pt x="0" y="2330158"/>
                </a:lnTo>
                <a:lnTo>
                  <a:pt x="0" y="0"/>
                </a:lnTo>
                <a:close/>
              </a:path>
            </a:pathLst>
          </a:custGeom>
          <a:blipFill>
            <a:blip r:embed="rId6"/>
            <a:stretch>
              <a:fillRect/>
            </a:stretch>
          </a:blipFill>
        </p:spPr>
        <p:txBody>
          <a:bodyPr/>
          <a:lstStyle/>
          <a:p>
            <a:endParaRPr lang="en-GB"/>
          </a:p>
        </p:txBody>
      </p:sp>
      <p:sp>
        <p:nvSpPr>
          <p:cNvPr id="7" name="Freeform 7"/>
          <p:cNvSpPr/>
          <p:nvPr/>
        </p:nvSpPr>
        <p:spPr>
          <a:xfrm>
            <a:off x="8266484" y="9462608"/>
            <a:ext cx="4222147" cy="3363987"/>
          </a:xfrm>
          <a:custGeom>
            <a:avLst/>
            <a:gdLst/>
            <a:ahLst/>
            <a:cxnLst/>
            <a:rect l="l" t="t" r="r" b="b"/>
            <a:pathLst>
              <a:path w="4222147" h="3363987">
                <a:moveTo>
                  <a:pt x="0" y="0"/>
                </a:moveTo>
                <a:lnTo>
                  <a:pt x="4222147" y="0"/>
                </a:lnTo>
                <a:lnTo>
                  <a:pt x="4222147" y="3363987"/>
                </a:lnTo>
                <a:lnTo>
                  <a:pt x="0" y="3363987"/>
                </a:lnTo>
                <a:lnTo>
                  <a:pt x="0" y="0"/>
                </a:lnTo>
                <a:close/>
              </a:path>
            </a:pathLst>
          </a:custGeom>
          <a:blipFill>
            <a:blip r:embed="rId7"/>
            <a:stretch>
              <a:fillRect/>
            </a:stretch>
          </a:blipFill>
        </p:spPr>
        <p:txBody>
          <a:bodyPr/>
          <a:lstStyle/>
          <a:p>
            <a:endParaRPr lang="en-GB"/>
          </a:p>
        </p:txBody>
      </p:sp>
      <p:sp>
        <p:nvSpPr>
          <p:cNvPr id="9" name="Freeform 9"/>
          <p:cNvSpPr/>
          <p:nvPr/>
        </p:nvSpPr>
        <p:spPr>
          <a:xfrm rot="9993558" flipV="1">
            <a:off x="11316216" y="7859250"/>
            <a:ext cx="1179010" cy="1838643"/>
          </a:xfrm>
          <a:custGeom>
            <a:avLst/>
            <a:gdLst/>
            <a:ahLst/>
            <a:cxnLst/>
            <a:rect l="l" t="t" r="r" b="b"/>
            <a:pathLst>
              <a:path w="1179010" h="1838643">
                <a:moveTo>
                  <a:pt x="0" y="1838643"/>
                </a:moveTo>
                <a:lnTo>
                  <a:pt x="1179010" y="1838643"/>
                </a:lnTo>
                <a:lnTo>
                  <a:pt x="1179010" y="0"/>
                </a:lnTo>
                <a:lnTo>
                  <a:pt x="0" y="0"/>
                </a:lnTo>
                <a:lnTo>
                  <a:pt x="0" y="1838643"/>
                </a:lnTo>
                <a:close/>
              </a:path>
            </a:pathLst>
          </a:custGeom>
          <a:blipFill>
            <a:blip r:embed="rId8"/>
            <a:stretch>
              <a:fillRect/>
            </a:stretch>
          </a:blipFill>
        </p:spPr>
        <p:txBody>
          <a:bodyPr/>
          <a:lstStyle/>
          <a:p>
            <a:endParaRPr lang="en-GB"/>
          </a:p>
        </p:txBody>
      </p:sp>
      <p:sp>
        <p:nvSpPr>
          <p:cNvPr id="12" name="TextBox 9">
            <a:extLst>
              <a:ext uri="{FF2B5EF4-FFF2-40B4-BE49-F238E27FC236}">
                <a16:creationId xmlns:a16="http://schemas.microsoft.com/office/drawing/2014/main" id="{E49251B9-EE82-2BF3-0C88-E9E96EA4530E}"/>
              </a:ext>
            </a:extLst>
          </p:cNvPr>
          <p:cNvSpPr txBox="1"/>
          <p:nvPr/>
        </p:nvSpPr>
        <p:spPr>
          <a:xfrm>
            <a:off x="3787492" y="4205832"/>
            <a:ext cx="9306436" cy="875753"/>
          </a:xfrm>
          <a:prstGeom prst="rect">
            <a:avLst/>
          </a:prstGeom>
        </p:spPr>
        <p:txBody>
          <a:bodyPr wrap="square" lIns="0" tIns="0" rIns="0" bIns="0" rtlCol="0" anchor="t">
            <a:spAutoFit/>
          </a:bodyPr>
          <a:lstStyle/>
          <a:p>
            <a:pPr algn="r">
              <a:lnSpc>
                <a:spcPts val="6463"/>
              </a:lnSpc>
            </a:pPr>
            <a:r>
              <a:rPr lang="en-US" sz="8000" dirty="0">
                <a:solidFill>
                  <a:srgbClr val="28361B"/>
                </a:solidFill>
                <a:latin typeface="Sensa Wild Fill"/>
                <a:ea typeface="Sensa Wild Fill"/>
                <a:cs typeface="Sensa Wild Fill"/>
                <a:sym typeface="Sensa Wild Fill"/>
              </a:rPr>
              <a:t>A Prayer for Spring</a:t>
            </a:r>
          </a:p>
        </p:txBody>
      </p:sp>
      <p:pic>
        <p:nvPicPr>
          <p:cNvPr id="13" name="Picture 12" descr="A red shield with white text&#10;&#10;AI-generated content may be incorrect.">
            <a:extLst>
              <a:ext uri="{FF2B5EF4-FFF2-40B4-BE49-F238E27FC236}">
                <a16:creationId xmlns:a16="http://schemas.microsoft.com/office/drawing/2014/main" id="{E3AED64B-B45E-BC5B-AAD9-E4A3F3D76EF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6066690" y="8230518"/>
            <a:ext cx="1914450" cy="191445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Freeform 2"/>
          <p:cNvSpPr/>
          <p:nvPr/>
        </p:nvSpPr>
        <p:spPr>
          <a:xfrm>
            <a:off x="5904801" y="9263992"/>
            <a:ext cx="4472756" cy="3562603"/>
          </a:xfrm>
          <a:custGeom>
            <a:avLst/>
            <a:gdLst/>
            <a:ahLst/>
            <a:cxnLst/>
            <a:rect l="l" t="t" r="r" b="b"/>
            <a:pathLst>
              <a:path w="4472756" h="3562603">
                <a:moveTo>
                  <a:pt x="0" y="0"/>
                </a:moveTo>
                <a:lnTo>
                  <a:pt x="4472757" y="0"/>
                </a:lnTo>
                <a:lnTo>
                  <a:pt x="4472757" y="3562603"/>
                </a:lnTo>
                <a:lnTo>
                  <a:pt x="0" y="3562603"/>
                </a:lnTo>
                <a:lnTo>
                  <a:pt x="0" y="0"/>
                </a:lnTo>
                <a:close/>
              </a:path>
            </a:pathLst>
          </a:custGeom>
          <a:blipFill>
            <a:blip r:embed="rId2"/>
            <a:stretch>
              <a:fillRect/>
            </a:stretch>
          </a:blipFill>
        </p:spPr>
        <p:txBody>
          <a:bodyPr/>
          <a:lstStyle/>
          <a:p>
            <a:endParaRPr lang="en-GB"/>
          </a:p>
        </p:txBody>
      </p:sp>
      <p:sp>
        <p:nvSpPr>
          <p:cNvPr id="3" name="Freeform 3"/>
          <p:cNvSpPr/>
          <p:nvPr/>
        </p:nvSpPr>
        <p:spPr>
          <a:xfrm>
            <a:off x="5595234" y="8021453"/>
            <a:ext cx="4090508" cy="2164651"/>
          </a:xfrm>
          <a:custGeom>
            <a:avLst/>
            <a:gdLst/>
            <a:ahLst/>
            <a:cxnLst/>
            <a:rect l="l" t="t" r="r" b="b"/>
            <a:pathLst>
              <a:path w="4090508" h="2164651">
                <a:moveTo>
                  <a:pt x="0" y="0"/>
                </a:moveTo>
                <a:lnTo>
                  <a:pt x="4090508" y="0"/>
                </a:lnTo>
                <a:lnTo>
                  <a:pt x="4090508" y="2164651"/>
                </a:lnTo>
                <a:lnTo>
                  <a:pt x="0" y="2164651"/>
                </a:lnTo>
                <a:lnTo>
                  <a:pt x="0" y="0"/>
                </a:lnTo>
                <a:close/>
              </a:path>
            </a:pathLst>
          </a:custGeom>
          <a:blipFill>
            <a:blip r:embed="rId3"/>
            <a:stretch>
              <a:fillRect/>
            </a:stretch>
          </a:blipFill>
        </p:spPr>
        <p:txBody>
          <a:bodyPr/>
          <a:lstStyle/>
          <a:p>
            <a:endParaRPr lang="en-GB"/>
          </a:p>
        </p:txBody>
      </p:sp>
      <p:sp>
        <p:nvSpPr>
          <p:cNvPr id="4" name="Freeform 4"/>
          <p:cNvSpPr/>
          <p:nvPr/>
        </p:nvSpPr>
        <p:spPr>
          <a:xfrm>
            <a:off x="7673206" y="9478384"/>
            <a:ext cx="2503082" cy="2330157"/>
          </a:xfrm>
          <a:custGeom>
            <a:avLst/>
            <a:gdLst/>
            <a:ahLst/>
            <a:cxnLst/>
            <a:rect l="l" t="t" r="r" b="b"/>
            <a:pathLst>
              <a:path w="2503082" h="2330157">
                <a:moveTo>
                  <a:pt x="0" y="0"/>
                </a:moveTo>
                <a:lnTo>
                  <a:pt x="2503081" y="0"/>
                </a:lnTo>
                <a:lnTo>
                  <a:pt x="2503081" y="2330158"/>
                </a:lnTo>
                <a:lnTo>
                  <a:pt x="0" y="2330158"/>
                </a:lnTo>
                <a:lnTo>
                  <a:pt x="0" y="0"/>
                </a:lnTo>
                <a:close/>
              </a:path>
            </a:pathLst>
          </a:custGeom>
          <a:blipFill>
            <a:blip r:embed="rId4"/>
            <a:stretch>
              <a:fillRect/>
            </a:stretch>
          </a:blipFill>
        </p:spPr>
        <p:txBody>
          <a:bodyPr/>
          <a:lstStyle/>
          <a:p>
            <a:endParaRPr lang="en-GB"/>
          </a:p>
        </p:txBody>
      </p:sp>
      <p:sp>
        <p:nvSpPr>
          <p:cNvPr id="5" name="Freeform 5"/>
          <p:cNvSpPr/>
          <p:nvPr/>
        </p:nvSpPr>
        <p:spPr>
          <a:xfrm>
            <a:off x="8266484" y="9462608"/>
            <a:ext cx="4222147" cy="3363987"/>
          </a:xfrm>
          <a:custGeom>
            <a:avLst/>
            <a:gdLst/>
            <a:ahLst/>
            <a:cxnLst/>
            <a:rect l="l" t="t" r="r" b="b"/>
            <a:pathLst>
              <a:path w="4222147" h="3363987">
                <a:moveTo>
                  <a:pt x="0" y="0"/>
                </a:moveTo>
                <a:lnTo>
                  <a:pt x="4222147" y="0"/>
                </a:lnTo>
                <a:lnTo>
                  <a:pt x="4222147" y="3363987"/>
                </a:lnTo>
                <a:lnTo>
                  <a:pt x="0" y="3363987"/>
                </a:lnTo>
                <a:lnTo>
                  <a:pt x="0" y="0"/>
                </a:lnTo>
                <a:close/>
              </a:path>
            </a:pathLst>
          </a:custGeom>
          <a:blipFill>
            <a:blip r:embed="rId5"/>
            <a:stretch>
              <a:fillRect/>
            </a:stretch>
          </a:blipFill>
        </p:spPr>
        <p:txBody>
          <a:bodyPr/>
          <a:lstStyle/>
          <a:p>
            <a:endParaRPr lang="en-GB"/>
          </a:p>
        </p:txBody>
      </p:sp>
      <p:sp>
        <p:nvSpPr>
          <p:cNvPr id="7" name="Freeform 7"/>
          <p:cNvSpPr/>
          <p:nvPr/>
        </p:nvSpPr>
        <p:spPr>
          <a:xfrm rot="9993558" flipV="1">
            <a:off x="11316216" y="7859250"/>
            <a:ext cx="1179010" cy="1838643"/>
          </a:xfrm>
          <a:custGeom>
            <a:avLst/>
            <a:gdLst/>
            <a:ahLst/>
            <a:cxnLst/>
            <a:rect l="l" t="t" r="r" b="b"/>
            <a:pathLst>
              <a:path w="1179010" h="1838643">
                <a:moveTo>
                  <a:pt x="0" y="1838643"/>
                </a:moveTo>
                <a:lnTo>
                  <a:pt x="1179010" y="1838643"/>
                </a:lnTo>
                <a:lnTo>
                  <a:pt x="1179010" y="0"/>
                </a:lnTo>
                <a:lnTo>
                  <a:pt x="0" y="0"/>
                </a:lnTo>
                <a:lnTo>
                  <a:pt x="0" y="1838643"/>
                </a:lnTo>
                <a:close/>
              </a:path>
            </a:pathLst>
          </a:custGeom>
          <a:blipFill>
            <a:blip r:embed="rId6"/>
            <a:stretch>
              <a:fillRect/>
            </a:stretch>
          </a:blipFill>
        </p:spPr>
        <p:txBody>
          <a:bodyPr/>
          <a:lstStyle/>
          <a:p>
            <a:endParaRPr lang="en-GB"/>
          </a:p>
        </p:txBody>
      </p:sp>
      <p:sp>
        <p:nvSpPr>
          <p:cNvPr id="9" name="TextBox 9"/>
          <p:cNvSpPr txBox="1"/>
          <p:nvPr/>
        </p:nvSpPr>
        <p:spPr>
          <a:xfrm>
            <a:off x="1828800" y="1355711"/>
            <a:ext cx="14905927" cy="9836282"/>
          </a:xfrm>
          <a:prstGeom prst="rect">
            <a:avLst/>
          </a:prstGeom>
        </p:spPr>
        <p:txBody>
          <a:bodyPr wrap="square" lIns="0" tIns="0" rIns="0" bIns="0" rtlCol="0" anchor="t">
            <a:spAutoFit/>
          </a:bodyPr>
          <a:lstStyle/>
          <a:p>
            <a:pPr algn="ctr">
              <a:lnSpc>
                <a:spcPct val="150000"/>
              </a:lnSpc>
              <a:spcBef>
                <a:spcPct val="0"/>
              </a:spcBef>
            </a:pPr>
            <a:r>
              <a:rPr lang="en-US" sz="4800" dirty="0">
                <a:solidFill>
                  <a:srgbClr val="000000"/>
                </a:solidFill>
                <a:latin typeface="Trebuchet MS"/>
                <a:ea typeface="Trebuchet MS"/>
                <a:cs typeface="Trebuchet MS"/>
                <a:sym typeface="Trebuchet MS"/>
              </a:rPr>
              <a:t> </a:t>
            </a:r>
          </a:p>
          <a:p>
            <a:pPr algn="ctr">
              <a:lnSpc>
                <a:spcPct val="150000"/>
              </a:lnSpc>
              <a:spcBef>
                <a:spcPct val="0"/>
              </a:spcBef>
            </a:pPr>
            <a:r>
              <a:rPr lang="en-US" sz="4800" dirty="0">
                <a:solidFill>
                  <a:srgbClr val="000000"/>
                </a:solidFill>
                <a:latin typeface="Trebuchet MS"/>
                <a:ea typeface="Trebuchet MS"/>
                <a:cs typeface="Trebuchet MS"/>
                <a:sym typeface="Trebuchet MS"/>
              </a:rPr>
              <a:t>Creator God, </a:t>
            </a:r>
          </a:p>
          <a:p>
            <a:pPr algn="ctr">
              <a:lnSpc>
                <a:spcPct val="150000"/>
              </a:lnSpc>
              <a:spcBef>
                <a:spcPct val="0"/>
              </a:spcBef>
            </a:pPr>
            <a:r>
              <a:rPr lang="en-US" sz="4800" dirty="0">
                <a:solidFill>
                  <a:srgbClr val="000000"/>
                </a:solidFill>
                <a:latin typeface="Trebuchet MS"/>
                <a:ea typeface="Trebuchet MS"/>
                <a:cs typeface="Trebuchet MS"/>
                <a:sym typeface="Trebuchet MS"/>
              </a:rPr>
              <a:t>Help us to see the beauty and lessons found in your creation as new life springs forth.</a:t>
            </a:r>
          </a:p>
          <a:p>
            <a:pPr algn="ctr">
              <a:lnSpc>
                <a:spcPct val="150000"/>
              </a:lnSpc>
              <a:spcBef>
                <a:spcPct val="0"/>
              </a:spcBef>
            </a:pPr>
            <a:r>
              <a:rPr lang="en-US" sz="4800" dirty="0">
                <a:solidFill>
                  <a:srgbClr val="000000"/>
                </a:solidFill>
                <a:latin typeface="Trebuchet MS"/>
                <a:ea typeface="Trebuchet MS"/>
                <a:cs typeface="Trebuchet MS"/>
                <a:sym typeface="Trebuchet MS"/>
              </a:rPr>
              <a:t>As flowers bloom and trees bud, reveal within us the areas where you are calling us to grow.</a:t>
            </a:r>
          </a:p>
          <a:p>
            <a:pPr algn="ctr">
              <a:lnSpc>
                <a:spcPct val="150000"/>
              </a:lnSpc>
              <a:spcBef>
                <a:spcPct val="0"/>
              </a:spcBef>
            </a:pPr>
            <a:r>
              <a:rPr lang="en-US" sz="4800" dirty="0">
                <a:solidFill>
                  <a:srgbClr val="000000"/>
                </a:solidFill>
                <a:latin typeface="Trebuchet MS"/>
                <a:ea typeface="Trebuchet MS"/>
                <a:cs typeface="Trebuchet MS"/>
                <a:sym typeface="Trebuchet MS"/>
              </a:rPr>
              <a:t> </a:t>
            </a:r>
          </a:p>
          <a:p>
            <a:pPr algn="ctr">
              <a:lnSpc>
                <a:spcPct val="150000"/>
              </a:lnSpc>
              <a:spcBef>
                <a:spcPct val="0"/>
              </a:spcBef>
            </a:pPr>
            <a:endParaRPr lang="en-US" sz="4800" dirty="0">
              <a:solidFill>
                <a:srgbClr val="000000"/>
              </a:solidFill>
              <a:latin typeface="Trebuchet MS"/>
              <a:ea typeface="Trebuchet MS"/>
              <a:cs typeface="Trebuchet MS"/>
              <a:sym typeface="Trebuchet MS"/>
            </a:endParaRPr>
          </a:p>
          <a:p>
            <a:pPr algn="ctr">
              <a:lnSpc>
                <a:spcPct val="150000"/>
              </a:lnSpc>
              <a:spcBef>
                <a:spcPct val="0"/>
              </a:spcBef>
            </a:pPr>
            <a:endParaRPr lang="en-US" sz="4800" dirty="0">
              <a:solidFill>
                <a:srgbClr val="000000"/>
              </a:solidFill>
              <a:latin typeface="Trebuchet MS"/>
              <a:ea typeface="Trebuchet MS"/>
              <a:cs typeface="Trebuchet MS"/>
              <a:sym typeface="Trebuchet MS"/>
            </a:endParaRPr>
          </a:p>
        </p:txBody>
      </p:sp>
      <p:sp>
        <p:nvSpPr>
          <p:cNvPr id="10" name="Freeform 10"/>
          <p:cNvSpPr/>
          <p:nvPr/>
        </p:nvSpPr>
        <p:spPr>
          <a:xfrm>
            <a:off x="-1178373" y="67346"/>
            <a:ext cx="4427670" cy="3247608"/>
          </a:xfrm>
          <a:custGeom>
            <a:avLst/>
            <a:gdLst/>
            <a:ahLst/>
            <a:cxnLst/>
            <a:rect l="l" t="t" r="r" b="b"/>
            <a:pathLst>
              <a:path w="4427670" h="3247608">
                <a:moveTo>
                  <a:pt x="0" y="0"/>
                </a:moveTo>
                <a:lnTo>
                  <a:pt x="4427670" y="0"/>
                </a:lnTo>
                <a:lnTo>
                  <a:pt x="4427670" y="3247607"/>
                </a:lnTo>
                <a:lnTo>
                  <a:pt x="0" y="3247607"/>
                </a:lnTo>
                <a:lnTo>
                  <a:pt x="0" y="0"/>
                </a:lnTo>
                <a:close/>
              </a:path>
            </a:pathLst>
          </a:custGeom>
          <a:blipFill>
            <a:blip r:embed="rId7"/>
            <a:stretch>
              <a:fillRect/>
            </a:stretch>
          </a:blipFill>
        </p:spPr>
        <p:txBody>
          <a:bodyPr/>
          <a:lstStyle/>
          <a:p>
            <a:endParaRPr lang="en-GB"/>
          </a:p>
        </p:txBody>
      </p:sp>
      <p:sp>
        <p:nvSpPr>
          <p:cNvPr id="11" name="Freeform 11"/>
          <p:cNvSpPr/>
          <p:nvPr/>
        </p:nvSpPr>
        <p:spPr>
          <a:xfrm flipH="1">
            <a:off x="-1766186" y="911476"/>
            <a:ext cx="5589773" cy="1074956"/>
          </a:xfrm>
          <a:custGeom>
            <a:avLst/>
            <a:gdLst/>
            <a:ahLst/>
            <a:cxnLst/>
            <a:rect l="l" t="t" r="r" b="b"/>
            <a:pathLst>
              <a:path w="5589773" h="1074956">
                <a:moveTo>
                  <a:pt x="5589772" y="0"/>
                </a:moveTo>
                <a:lnTo>
                  <a:pt x="0" y="0"/>
                </a:lnTo>
                <a:lnTo>
                  <a:pt x="0" y="1074956"/>
                </a:lnTo>
                <a:lnTo>
                  <a:pt x="5589772" y="1074956"/>
                </a:lnTo>
                <a:lnTo>
                  <a:pt x="5589772" y="0"/>
                </a:lnTo>
                <a:close/>
              </a:path>
            </a:pathLst>
          </a:custGeom>
          <a:blipFill>
            <a:blip r:embed="rId8"/>
            <a:stretch>
              <a:fillRect/>
            </a:stretch>
          </a:blipFill>
        </p:spPr>
        <p:txBody>
          <a:bodyPr/>
          <a:lstStyle/>
          <a:p>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Freeform 2"/>
          <p:cNvSpPr/>
          <p:nvPr/>
        </p:nvSpPr>
        <p:spPr>
          <a:xfrm>
            <a:off x="5904801" y="9263992"/>
            <a:ext cx="4472756" cy="3562603"/>
          </a:xfrm>
          <a:custGeom>
            <a:avLst/>
            <a:gdLst/>
            <a:ahLst/>
            <a:cxnLst/>
            <a:rect l="l" t="t" r="r" b="b"/>
            <a:pathLst>
              <a:path w="4472756" h="3562603">
                <a:moveTo>
                  <a:pt x="0" y="0"/>
                </a:moveTo>
                <a:lnTo>
                  <a:pt x="4472757" y="0"/>
                </a:lnTo>
                <a:lnTo>
                  <a:pt x="4472757" y="3562603"/>
                </a:lnTo>
                <a:lnTo>
                  <a:pt x="0" y="3562603"/>
                </a:lnTo>
                <a:lnTo>
                  <a:pt x="0" y="0"/>
                </a:lnTo>
                <a:close/>
              </a:path>
            </a:pathLst>
          </a:custGeom>
          <a:blipFill>
            <a:blip r:embed="rId2"/>
            <a:stretch>
              <a:fillRect/>
            </a:stretch>
          </a:blipFill>
        </p:spPr>
        <p:txBody>
          <a:bodyPr/>
          <a:lstStyle/>
          <a:p>
            <a:endParaRPr lang="en-GB"/>
          </a:p>
        </p:txBody>
      </p:sp>
      <p:sp>
        <p:nvSpPr>
          <p:cNvPr id="3" name="Freeform 3"/>
          <p:cNvSpPr/>
          <p:nvPr/>
        </p:nvSpPr>
        <p:spPr>
          <a:xfrm>
            <a:off x="5595234" y="8021453"/>
            <a:ext cx="4090508" cy="2164651"/>
          </a:xfrm>
          <a:custGeom>
            <a:avLst/>
            <a:gdLst/>
            <a:ahLst/>
            <a:cxnLst/>
            <a:rect l="l" t="t" r="r" b="b"/>
            <a:pathLst>
              <a:path w="4090508" h="2164651">
                <a:moveTo>
                  <a:pt x="0" y="0"/>
                </a:moveTo>
                <a:lnTo>
                  <a:pt x="4090508" y="0"/>
                </a:lnTo>
                <a:lnTo>
                  <a:pt x="4090508" y="2164651"/>
                </a:lnTo>
                <a:lnTo>
                  <a:pt x="0" y="2164651"/>
                </a:lnTo>
                <a:lnTo>
                  <a:pt x="0" y="0"/>
                </a:lnTo>
                <a:close/>
              </a:path>
            </a:pathLst>
          </a:custGeom>
          <a:blipFill>
            <a:blip r:embed="rId3"/>
            <a:stretch>
              <a:fillRect/>
            </a:stretch>
          </a:blipFill>
        </p:spPr>
        <p:txBody>
          <a:bodyPr/>
          <a:lstStyle/>
          <a:p>
            <a:endParaRPr lang="en-GB"/>
          </a:p>
        </p:txBody>
      </p:sp>
      <p:sp>
        <p:nvSpPr>
          <p:cNvPr id="4" name="Freeform 4"/>
          <p:cNvSpPr/>
          <p:nvPr/>
        </p:nvSpPr>
        <p:spPr>
          <a:xfrm>
            <a:off x="7673206" y="9478384"/>
            <a:ext cx="2503082" cy="2330157"/>
          </a:xfrm>
          <a:custGeom>
            <a:avLst/>
            <a:gdLst/>
            <a:ahLst/>
            <a:cxnLst/>
            <a:rect l="l" t="t" r="r" b="b"/>
            <a:pathLst>
              <a:path w="2503082" h="2330157">
                <a:moveTo>
                  <a:pt x="0" y="0"/>
                </a:moveTo>
                <a:lnTo>
                  <a:pt x="2503081" y="0"/>
                </a:lnTo>
                <a:lnTo>
                  <a:pt x="2503081" y="2330158"/>
                </a:lnTo>
                <a:lnTo>
                  <a:pt x="0" y="2330158"/>
                </a:lnTo>
                <a:lnTo>
                  <a:pt x="0" y="0"/>
                </a:lnTo>
                <a:close/>
              </a:path>
            </a:pathLst>
          </a:custGeom>
          <a:blipFill>
            <a:blip r:embed="rId4"/>
            <a:stretch>
              <a:fillRect/>
            </a:stretch>
          </a:blipFill>
        </p:spPr>
        <p:txBody>
          <a:bodyPr/>
          <a:lstStyle/>
          <a:p>
            <a:endParaRPr lang="en-GB"/>
          </a:p>
        </p:txBody>
      </p:sp>
      <p:sp>
        <p:nvSpPr>
          <p:cNvPr id="5" name="Freeform 5"/>
          <p:cNvSpPr/>
          <p:nvPr/>
        </p:nvSpPr>
        <p:spPr>
          <a:xfrm>
            <a:off x="8266484" y="9462608"/>
            <a:ext cx="4222147" cy="3363987"/>
          </a:xfrm>
          <a:custGeom>
            <a:avLst/>
            <a:gdLst/>
            <a:ahLst/>
            <a:cxnLst/>
            <a:rect l="l" t="t" r="r" b="b"/>
            <a:pathLst>
              <a:path w="4222147" h="3363987">
                <a:moveTo>
                  <a:pt x="0" y="0"/>
                </a:moveTo>
                <a:lnTo>
                  <a:pt x="4222147" y="0"/>
                </a:lnTo>
                <a:lnTo>
                  <a:pt x="4222147" y="3363987"/>
                </a:lnTo>
                <a:lnTo>
                  <a:pt x="0" y="3363987"/>
                </a:lnTo>
                <a:lnTo>
                  <a:pt x="0" y="0"/>
                </a:lnTo>
                <a:close/>
              </a:path>
            </a:pathLst>
          </a:custGeom>
          <a:blipFill>
            <a:blip r:embed="rId5"/>
            <a:stretch>
              <a:fillRect/>
            </a:stretch>
          </a:blipFill>
        </p:spPr>
        <p:txBody>
          <a:bodyPr/>
          <a:lstStyle/>
          <a:p>
            <a:endParaRPr lang="en-GB"/>
          </a:p>
        </p:txBody>
      </p:sp>
      <p:sp>
        <p:nvSpPr>
          <p:cNvPr id="7" name="Freeform 7"/>
          <p:cNvSpPr/>
          <p:nvPr/>
        </p:nvSpPr>
        <p:spPr>
          <a:xfrm rot="9993558" flipV="1">
            <a:off x="11316216" y="7859250"/>
            <a:ext cx="1179010" cy="1838643"/>
          </a:xfrm>
          <a:custGeom>
            <a:avLst/>
            <a:gdLst/>
            <a:ahLst/>
            <a:cxnLst/>
            <a:rect l="l" t="t" r="r" b="b"/>
            <a:pathLst>
              <a:path w="1179010" h="1838643">
                <a:moveTo>
                  <a:pt x="0" y="1838643"/>
                </a:moveTo>
                <a:lnTo>
                  <a:pt x="1179010" y="1838643"/>
                </a:lnTo>
                <a:lnTo>
                  <a:pt x="1179010" y="0"/>
                </a:lnTo>
                <a:lnTo>
                  <a:pt x="0" y="0"/>
                </a:lnTo>
                <a:lnTo>
                  <a:pt x="0" y="1838643"/>
                </a:lnTo>
                <a:close/>
              </a:path>
            </a:pathLst>
          </a:custGeom>
          <a:blipFill>
            <a:blip r:embed="rId6"/>
            <a:stretch>
              <a:fillRect/>
            </a:stretch>
          </a:blipFill>
        </p:spPr>
        <p:txBody>
          <a:bodyPr/>
          <a:lstStyle/>
          <a:p>
            <a:endParaRPr lang="en-GB"/>
          </a:p>
        </p:txBody>
      </p:sp>
      <p:sp>
        <p:nvSpPr>
          <p:cNvPr id="9" name="TextBox 9"/>
          <p:cNvSpPr txBox="1"/>
          <p:nvPr/>
        </p:nvSpPr>
        <p:spPr>
          <a:xfrm>
            <a:off x="1035462" y="2869798"/>
            <a:ext cx="16230600" cy="7620291"/>
          </a:xfrm>
          <a:prstGeom prst="rect">
            <a:avLst/>
          </a:prstGeom>
        </p:spPr>
        <p:txBody>
          <a:bodyPr wrap="square" lIns="0" tIns="0" rIns="0" bIns="0" rtlCol="0" anchor="t">
            <a:spAutoFit/>
          </a:bodyPr>
          <a:lstStyle/>
          <a:p>
            <a:pPr algn="ctr">
              <a:lnSpc>
                <a:spcPct val="150000"/>
              </a:lnSpc>
              <a:spcBef>
                <a:spcPct val="0"/>
              </a:spcBef>
            </a:pPr>
            <a:r>
              <a:rPr lang="en-US" sz="4800" dirty="0">
                <a:solidFill>
                  <a:srgbClr val="000000"/>
                </a:solidFill>
                <a:latin typeface="Trebuchet MS"/>
                <a:ea typeface="Trebuchet MS"/>
                <a:cs typeface="Trebuchet MS"/>
                <a:sym typeface="Trebuchet MS"/>
              </a:rPr>
              <a:t>  As the days stretch longer and the sun’s warmth fills the air, guide us to make wise use of the precious gift of time.</a:t>
            </a:r>
          </a:p>
          <a:p>
            <a:pPr algn="ctr">
              <a:lnSpc>
                <a:spcPct val="150000"/>
              </a:lnSpc>
              <a:spcBef>
                <a:spcPct val="0"/>
              </a:spcBef>
            </a:pPr>
            <a:r>
              <a:rPr lang="en-US" sz="4800" dirty="0">
                <a:solidFill>
                  <a:srgbClr val="000000"/>
                </a:solidFill>
                <a:latin typeface="Trebuchet MS"/>
                <a:ea typeface="Trebuchet MS"/>
                <a:cs typeface="Trebuchet MS"/>
                <a:sym typeface="Trebuchet MS"/>
              </a:rPr>
              <a:t>As seeds are sown and gardens nurtured, show us how to tend the soil of our hearts, and remove that which hinders your work in us.</a:t>
            </a:r>
          </a:p>
          <a:p>
            <a:pPr algn="ctr">
              <a:lnSpc>
                <a:spcPct val="150000"/>
              </a:lnSpc>
              <a:spcBef>
                <a:spcPct val="0"/>
              </a:spcBef>
            </a:pPr>
            <a:r>
              <a:rPr lang="en-US" sz="4800" dirty="0">
                <a:solidFill>
                  <a:srgbClr val="000000"/>
                </a:solidFill>
                <a:latin typeface="Trebuchet MS"/>
                <a:ea typeface="Trebuchet MS"/>
                <a:cs typeface="Trebuchet MS"/>
                <a:sym typeface="Trebuchet MS"/>
              </a:rPr>
              <a:t> </a:t>
            </a:r>
          </a:p>
          <a:p>
            <a:pPr algn="ctr">
              <a:lnSpc>
                <a:spcPct val="150000"/>
              </a:lnSpc>
              <a:spcBef>
                <a:spcPct val="0"/>
              </a:spcBef>
            </a:pPr>
            <a:endParaRPr lang="en-US" sz="4800" dirty="0">
              <a:solidFill>
                <a:srgbClr val="000000"/>
              </a:solidFill>
              <a:latin typeface="Trebuchet MS"/>
              <a:ea typeface="Trebuchet MS"/>
              <a:cs typeface="Trebuchet MS"/>
              <a:sym typeface="Trebuchet MS"/>
            </a:endParaRPr>
          </a:p>
        </p:txBody>
      </p:sp>
      <p:sp>
        <p:nvSpPr>
          <p:cNvPr id="10" name="Freeform 10"/>
          <p:cNvSpPr/>
          <p:nvPr/>
        </p:nvSpPr>
        <p:spPr>
          <a:xfrm>
            <a:off x="-1178373" y="67346"/>
            <a:ext cx="4427670" cy="3247608"/>
          </a:xfrm>
          <a:custGeom>
            <a:avLst/>
            <a:gdLst/>
            <a:ahLst/>
            <a:cxnLst/>
            <a:rect l="l" t="t" r="r" b="b"/>
            <a:pathLst>
              <a:path w="4427670" h="3247608">
                <a:moveTo>
                  <a:pt x="0" y="0"/>
                </a:moveTo>
                <a:lnTo>
                  <a:pt x="4427670" y="0"/>
                </a:lnTo>
                <a:lnTo>
                  <a:pt x="4427670" y="3247607"/>
                </a:lnTo>
                <a:lnTo>
                  <a:pt x="0" y="3247607"/>
                </a:lnTo>
                <a:lnTo>
                  <a:pt x="0" y="0"/>
                </a:lnTo>
                <a:close/>
              </a:path>
            </a:pathLst>
          </a:custGeom>
          <a:blipFill>
            <a:blip r:embed="rId7"/>
            <a:stretch>
              <a:fillRect/>
            </a:stretch>
          </a:blipFill>
        </p:spPr>
        <p:txBody>
          <a:bodyPr/>
          <a:lstStyle/>
          <a:p>
            <a:endParaRPr lang="en-GB"/>
          </a:p>
        </p:txBody>
      </p:sp>
      <p:sp>
        <p:nvSpPr>
          <p:cNvPr id="11" name="Freeform 11"/>
          <p:cNvSpPr/>
          <p:nvPr/>
        </p:nvSpPr>
        <p:spPr>
          <a:xfrm flipH="1">
            <a:off x="-1766186" y="911476"/>
            <a:ext cx="5589773" cy="1074956"/>
          </a:xfrm>
          <a:custGeom>
            <a:avLst/>
            <a:gdLst/>
            <a:ahLst/>
            <a:cxnLst/>
            <a:rect l="l" t="t" r="r" b="b"/>
            <a:pathLst>
              <a:path w="5589773" h="1074956">
                <a:moveTo>
                  <a:pt x="5589772" y="0"/>
                </a:moveTo>
                <a:lnTo>
                  <a:pt x="0" y="0"/>
                </a:lnTo>
                <a:lnTo>
                  <a:pt x="0" y="1074956"/>
                </a:lnTo>
                <a:lnTo>
                  <a:pt x="5589772" y="1074956"/>
                </a:lnTo>
                <a:lnTo>
                  <a:pt x="5589772" y="0"/>
                </a:lnTo>
                <a:close/>
              </a:path>
            </a:pathLst>
          </a:custGeom>
          <a:blipFill>
            <a:blip r:embed="rId8"/>
            <a:stretch>
              <a:fillRect/>
            </a:stretch>
          </a:blipFill>
        </p:spPr>
        <p:txBody>
          <a:bodyPr/>
          <a:lstStyle/>
          <a:p>
            <a:endParaRPr lang="en-GB"/>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Freeform 2"/>
          <p:cNvSpPr/>
          <p:nvPr/>
        </p:nvSpPr>
        <p:spPr>
          <a:xfrm>
            <a:off x="5904801" y="9263992"/>
            <a:ext cx="4472756" cy="3562603"/>
          </a:xfrm>
          <a:custGeom>
            <a:avLst/>
            <a:gdLst/>
            <a:ahLst/>
            <a:cxnLst/>
            <a:rect l="l" t="t" r="r" b="b"/>
            <a:pathLst>
              <a:path w="4472756" h="3562603">
                <a:moveTo>
                  <a:pt x="0" y="0"/>
                </a:moveTo>
                <a:lnTo>
                  <a:pt x="4472757" y="0"/>
                </a:lnTo>
                <a:lnTo>
                  <a:pt x="4472757" y="3562603"/>
                </a:lnTo>
                <a:lnTo>
                  <a:pt x="0" y="3562603"/>
                </a:lnTo>
                <a:lnTo>
                  <a:pt x="0" y="0"/>
                </a:lnTo>
                <a:close/>
              </a:path>
            </a:pathLst>
          </a:custGeom>
          <a:blipFill>
            <a:blip r:embed="rId2"/>
            <a:stretch>
              <a:fillRect/>
            </a:stretch>
          </a:blipFill>
        </p:spPr>
        <p:txBody>
          <a:bodyPr/>
          <a:lstStyle/>
          <a:p>
            <a:endParaRPr lang="en-GB"/>
          </a:p>
        </p:txBody>
      </p:sp>
      <p:sp>
        <p:nvSpPr>
          <p:cNvPr id="3" name="Freeform 3"/>
          <p:cNvSpPr/>
          <p:nvPr/>
        </p:nvSpPr>
        <p:spPr>
          <a:xfrm>
            <a:off x="5595234" y="8021453"/>
            <a:ext cx="4090508" cy="2164651"/>
          </a:xfrm>
          <a:custGeom>
            <a:avLst/>
            <a:gdLst/>
            <a:ahLst/>
            <a:cxnLst/>
            <a:rect l="l" t="t" r="r" b="b"/>
            <a:pathLst>
              <a:path w="4090508" h="2164651">
                <a:moveTo>
                  <a:pt x="0" y="0"/>
                </a:moveTo>
                <a:lnTo>
                  <a:pt x="4090508" y="0"/>
                </a:lnTo>
                <a:lnTo>
                  <a:pt x="4090508" y="2164651"/>
                </a:lnTo>
                <a:lnTo>
                  <a:pt x="0" y="2164651"/>
                </a:lnTo>
                <a:lnTo>
                  <a:pt x="0" y="0"/>
                </a:lnTo>
                <a:close/>
              </a:path>
            </a:pathLst>
          </a:custGeom>
          <a:blipFill>
            <a:blip r:embed="rId3"/>
            <a:stretch>
              <a:fillRect/>
            </a:stretch>
          </a:blipFill>
        </p:spPr>
        <p:txBody>
          <a:bodyPr/>
          <a:lstStyle/>
          <a:p>
            <a:endParaRPr lang="en-GB"/>
          </a:p>
        </p:txBody>
      </p:sp>
      <p:sp>
        <p:nvSpPr>
          <p:cNvPr id="4" name="Freeform 4"/>
          <p:cNvSpPr/>
          <p:nvPr/>
        </p:nvSpPr>
        <p:spPr>
          <a:xfrm>
            <a:off x="7673206" y="9478384"/>
            <a:ext cx="2503082" cy="2330157"/>
          </a:xfrm>
          <a:custGeom>
            <a:avLst/>
            <a:gdLst/>
            <a:ahLst/>
            <a:cxnLst/>
            <a:rect l="l" t="t" r="r" b="b"/>
            <a:pathLst>
              <a:path w="2503082" h="2330157">
                <a:moveTo>
                  <a:pt x="0" y="0"/>
                </a:moveTo>
                <a:lnTo>
                  <a:pt x="2503081" y="0"/>
                </a:lnTo>
                <a:lnTo>
                  <a:pt x="2503081" y="2330158"/>
                </a:lnTo>
                <a:lnTo>
                  <a:pt x="0" y="2330158"/>
                </a:lnTo>
                <a:lnTo>
                  <a:pt x="0" y="0"/>
                </a:lnTo>
                <a:close/>
              </a:path>
            </a:pathLst>
          </a:custGeom>
          <a:blipFill>
            <a:blip r:embed="rId4"/>
            <a:stretch>
              <a:fillRect/>
            </a:stretch>
          </a:blipFill>
        </p:spPr>
        <p:txBody>
          <a:bodyPr/>
          <a:lstStyle/>
          <a:p>
            <a:endParaRPr lang="en-GB"/>
          </a:p>
        </p:txBody>
      </p:sp>
      <p:sp>
        <p:nvSpPr>
          <p:cNvPr id="5" name="Freeform 5"/>
          <p:cNvSpPr/>
          <p:nvPr/>
        </p:nvSpPr>
        <p:spPr>
          <a:xfrm>
            <a:off x="8266484" y="9462608"/>
            <a:ext cx="4222147" cy="3363987"/>
          </a:xfrm>
          <a:custGeom>
            <a:avLst/>
            <a:gdLst/>
            <a:ahLst/>
            <a:cxnLst/>
            <a:rect l="l" t="t" r="r" b="b"/>
            <a:pathLst>
              <a:path w="4222147" h="3363987">
                <a:moveTo>
                  <a:pt x="0" y="0"/>
                </a:moveTo>
                <a:lnTo>
                  <a:pt x="4222147" y="0"/>
                </a:lnTo>
                <a:lnTo>
                  <a:pt x="4222147" y="3363987"/>
                </a:lnTo>
                <a:lnTo>
                  <a:pt x="0" y="3363987"/>
                </a:lnTo>
                <a:lnTo>
                  <a:pt x="0" y="0"/>
                </a:lnTo>
                <a:close/>
              </a:path>
            </a:pathLst>
          </a:custGeom>
          <a:blipFill>
            <a:blip r:embed="rId5"/>
            <a:stretch>
              <a:fillRect/>
            </a:stretch>
          </a:blipFill>
        </p:spPr>
        <p:txBody>
          <a:bodyPr/>
          <a:lstStyle/>
          <a:p>
            <a:endParaRPr lang="en-GB"/>
          </a:p>
        </p:txBody>
      </p:sp>
      <p:sp>
        <p:nvSpPr>
          <p:cNvPr id="7" name="Freeform 7"/>
          <p:cNvSpPr/>
          <p:nvPr/>
        </p:nvSpPr>
        <p:spPr>
          <a:xfrm rot="9993558" flipV="1">
            <a:off x="11316216" y="7859250"/>
            <a:ext cx="1179010" cy="1838643"/>
          </a:xfrm>
          <a:custGeom>
            <a:avLst/>
            <a:gdLst/>
            <a:ahLst/>
            <a:cxnLst/>
            <a:rect l="l" t="t" r="r" b="b"/>
            <a:pathLst>
              <a:path w="1179010" h="1838643">
                <a:moveTo>
                  <a:pt x="0" y="1838643"/>
                </a:moveTo>
                <a:lnTo>
                  <a:pt x="1179010" y="1838643"/>
                </a:lnTo>
                <a:lnTo>
                  <a:pt x="1179010" y="0"/>
                </a:lnTo>
                <a:lnTo>
                  <a:pt x="0" y="0"/>
                </a:lnTo>
                <a:lnTo>
                  <a:pt x="0" y="1838643"/>
                </a:lnTo>
                <a:close/>
              </a:path>
            </a:pathLst>
          </a:custGeom>
          <a:blipFill>
            <a:blip r:embed="rId6"/>
            <a:stretch>
              <a:fillRect/>
            </a:stretch>
          </a:blipFill>
        </p:spPr>
        <p:txBody>
          <a:bodyPr/>
          <a:lstStyle/>
          <a:p>
            <a:endParaRPr lang="en-GB"/>
          </a:p>
        </p:txBody>
      </p:sp>
      <p:sp>
        <p:nvSpPr>
          <p:cNvPr id="9" name="TextBox 9"/>
          <p:cNvSpPr txBox="1"/>
          <p:nvPr/>
        </p:nvSpPr>
        <p:spPr>
          <a:xfrm>
            <a:off x="1228546" y="1409409"/>
            <a:ext cx="15392400" cy="7620291"/>
          </a:xfrm>
          <a:prstGeom prst="rect">
            <a:avLst/>
          </a:prstGeom>
        </p:spPr>
        <p:txBody>
          <a:bodyPr wrap="square" lIns="0" tIns="0" rIns="0" bIns="0" rtlCol="0" anchor="t">
            <a:spAutoFit/>
          </a:bodyPr>
          <a:lstStyle/>
          <a:p>
            <a:pPr algn="ctr">
              <a:lnSpc>
                <a:spcPct val="150000"/>
              </a:lnSpc>
              <a:spcBef>
                <a:spcPct val="0"/>
              </a:spcBef>
            </a:pPr>
            <a:r>
              <a:rPr lang="en-US" sz="4800" dirty="0">
                <a:solidFill>
                  <a:srgbClr val="000000"/>
                </a:solidFill>
                <a:latin typeface="Trebuchet MS"/>
                <a:ea typeface="Trebuchet MS"/>
                <a:cs typeface="Trebuchet MS"/>
                <a:sym typeface="Trebuchet MS"/>
              </a:rPr>
              <a:t> </a:t>
            </a:r>
          </a:p>
          <a:p>
            <a:pPr algn="ctr">
              <a:lnSpc>
                <a:spcPct val="150000"/>
              </a:lnSpc>
              <a:spcBef>
                <a:spcPct val="0"/>
              </a:spcBef>
            </a:pPr>
            <a:r>
              <a:rPr lang="en-US" sz="4800" dirty="0">
                <a:solidFill>
                  <a:srgbClr val="000000"/>
                </a:solidFill>
                <a:latin typeface="Trebuchet MS"/>
                <a:ea typeface="Trebuchet MS"/>
                <a:cs typeface="Trebuchet MS"/>
                <a:sym typeface="Trebuchet MS"/>
              </a:rPr>
              <a:t>As we clean, redecorate and declutter our spaces, reveal to us what to cut off and remove in our lives that does not further your Kingdom. </a:t>
            </a:r>
          </a:p>
          <a:p>
            <a:pPr algn="ctr">
              <a:lnSpc>
                <a:spcPct val="150000"/>
              </a:lnSpc>
              <a:spcBef>
                <a:spcPct val="0"/>
              </a:spcBef>
            </a:pPr>
            <a:r>
              <a:rPr lang="en-US" sz="4800" dirty="0">
                <a:solidFill>
                  <a:srgbClr val="000000"/>
                </a:solidFill>
                <a:latin typeface="Trebuchet MS"/>
                <a:ea typeface="Trebuchet MS"/>
                <a:cs typeface="Trebuchet MS"/>
                <a:sym typeface="Trebuchet MS"/>
              </a:rPr>
              <a:t>We marvel at the beauty of your creation as new life emerges all around us.</a:t>
            </a:r>
          </a:p>
          <a:p>
            <a:pPr algn="ctr">
              <a:lnSpc>
                <a:spcPct val="150000"/>
              </a:lnSpc>
              <a:spcBef>
                <a:spcPct val="0"/>
              </a:spcBef>
            </a:pPr>
            <a:r>
              <a:rPr lang="en-US" sz="4800" dirty="0">
                <a:solidFill>
                  <a:srgbClr val="000000"/>
                </a:solidFill>
                <a:latin typeface="Trebuchet MS"/>
                <a:ea typeface="Trebuchet MS"/>
                <a:cs typeface="Trebuchet MS"/>
                <a:sym typeface="Trebuchet MS"/>
              </a:rPr>
              <a:t> </a:t>
            </a:r>
          </a:p>
        </p:txBody>
      </p:sp>
      <p:sp>
        <p:nvSpPr>
          <p:cNvPr id="10" name="Freeform 10"/>
          <p:cNvSpPr/>
          <p:nvPr/>
        </p:nvSpPr>
        <p:spPr>
          <a:xfrm>
            <a:off x="-1178373" y="67346"/>
            <a:ext cx="4427670" cy="3247608"/>
          </a:xfrm>
          <a:custGeom>
            <a:avLst/>
            <a:gdLst/>
            <a:ahLst/>
            <a:cxnLst/>
            <a:rect l="l" t="t" r="r" b="b"/>
            <a:pathLst>
              <a:path w="4427670" h="3247608">
                <a:moveTo>
                  <a:pt x="0" y="0"/>
                </a:moveTo>
                <a:lnTo>
                  <a:pt x="4427670" y="0"/>
                </a:lnTo>
                <a:lnTo>
                  <a:pt x="4427670" y="3247607"/>
                </a:lnTo>
                <a:lnTo>
                  <a:pt x="0" y="3247607"/>
                </a:lnTo>
                <a:lnTo>
                  <a:pt x="0" y="0"/>
                </a:lnTo>
                <a:close/>
              </a:path>
            </a:pathLst>
          </a:custGeom>
          <a:blipFill>
            <a:blip r:embed="rId7"/>
            <a:stretch>
              <a:fillRect/>
            </a:stretch>
          </a:blipFill>
        </p:spPr>
        <p:txBody>
          <a:bodyPr/>
          <a:lstStyle/>
          <a:p>
            <a:endParaRPr lang="en-GB"/>
          </a:p>
        </p:txBody>
      </p:sp>
      <p:sp>
        <p:nvSpPr>
          <p:cNvPr id="11" name="Freeform 11"/>
          <p:cNvSpPr/>
          <p:nvPr/>
        </p:nvSpPr>
        <p:spPr>
          <a:xfrm flipH="1">
            <a:off x="-1766186" y="911476"/>
            <a:ext cx="5589773" cy="1074956"/>
          </a:xfrm>
          <a:custGeom>
            <a:avLst/>
            <a:gdLst/>
            <a:ahLst/>
            <a:cxnLst/>
            <a:rect l="l" t="t" r="r" b="b"/>
            <a:pathLst>
              <a:path w="5589773" h="1074956">
                <a:moveTo>
                  <a:pt x="5589772" y="0"/>
                </a:moveTo>
                <a:lnTo>
                  <a:pt x="0" y="0"/>
                </a:lnTo>
                <a:lnTo>
                  <a:pt x="0" y="1074956"/>
                </a:lnTo>
                <a:lnTo>
                  <a:pt x="5589772" y="1074956"/>
                </a:lnTo>
                <a:lnTo>
                  <a:pt x="5589772" y="0"/>
                </a:lnTo>
                <a:close/>
              </a:path>
            </a:pathLst>
          </a:custGeom>
          <a:blipFill>
            <a:blip r:embed="rId8"/>
            <a:stretch>
              <a:fillRect/>
            </a:stretch>
          </a:blipFill>
        </p:spPr>
        <p:txBody>
          <a:bodyPr/>
          <a:lstStyle/>
          <a:p>
            <a:endParaRPr lang="en-GB"/>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Freeform 2"/>
          <p:cNvSpPr/>
          <p:nvPr/>
        </p:nvSpPr>
        <p:spPr>
          <a:xfrm>
            <a:off x="5904801" y="9263992"/>
            <a:ext cx="4472756" cy="3562603"/>
          </a:xfrm>
          <a:custGeom>
            <a:avLst/>
            <a:gdLst/>
            <a:ahLst/>
            <a:cxnLst/>
            <a:rect l="l" t="t" r="r" b="b"/>
            <a:pathLst>
              <a:path w="4472756" h="3562603">
                <a:moveTo>
                  <a:pt x="0" y="0"/>
                </a:moveTo>
                <a:lnTo>
                  <a:pt x="4472757" y="0"/>
                </a:lnTo>
                <a:lnTo>
                  <a:pt x="4472757" y="3562603"/>
                </a:lnTo>
                <a:lnTo>
                  <a:pt x="0" y="3562603"/>
                </a:lnTo>
                <a:lnTo>
                  <a:pt x="0" y="0"/>
                </a:lnTo>
                <a:close/>
              </a:path>
            </a:pathLst>
          </a:custGeom>
          <a:blipFill>
            <a:blip r:embed="rId2"/>
            <a:stretch>
              <a:fillRect/>
            </a:stretch>
          </a:blipFill>
        </p:spPr>
        <p:txBody>
          <a:bodyPr/>
          <a:lstStyle/>
          <a:p>
            <a:endParaRPr lang="en-GB"/>
          </a:p>
        </p:txBody>
      </p:sp>
      <p:sp>
        <p:nvSpPr>
          <p:cNvPr id="3" name="Freeform 3"/>
          <p:cNvSpPr/>
          <p:nvPr/>
        </p:nvSpPr>
        <p:spPr>
          <a:xfrm>
            <a:off x="5595234" y="8021453"/>
            <a:ext cx="4090508" cy="2164651"/>
          </a:xfrm>
          <a:custGeom>
            <a:avLst/>
            <a:gdLst/>
            <a:ahLst/>
            <a:cxnLst/>
            <a:rect l="l" t="t" r="r" b="b"/>
            <a:pathLst>
              <a:path w="4090508" h="2164651">
                <a:moveTo>
                  <a:pt x="0" y="0"/>
                </a:moveTo>
                <a:lnTo>
                  <a:pt x="4090508" y="0"/>
                </a:lnTo>
                <a:lnTo>
                  <a:pt x="4090508" y="2164651"/>
                </a:lnTo>
                <a:lnTo>
                  <a:pt x="0" y="2164651"/>
                </a:lnTo>
                <a:lnTo>
                  <a:pt x="0" y="0"/>
                </a:lnTo>
                <a:close/>
              </a:path>
            </a:pathLst>
          </a:custGeom>
          <a:blipFill>
            <a:blip r:embed="rId3"/>
            <a:stretch>
              <a:fillRect/>
            </a:stretch>
          </a:blipFill>
        </p:spPr>
        <p:txBody>
          <a:bodyPr/>
          <a:lstStyle/>
          <a:p>
            <a:endParaRPr lang="en-GB"/>
          </a:p>
        </p:txBody>
      </p:sp>
      <p:sp>
        <p:nvSpPr>
          <p:cNvPr id="4" name="Freeform 4"/>
          <p:cNvSpPr/>
          <p:nvPr/>
        </p:nvSpPr>
        <p:spPr>
          <a:xfrm>
            <a:off x="7673206" y="9478384"/>
            <a:ext cx="2503082" cy="2330157"/>
          </a:xfrm>
          <a:custGeom>
            <a:avLst/>
            <a:gdLst/>
            <a:ahLst/>
            <a:cxnLst/>
            <a:rect l="l" t="t" r="r" b="b"/>
            <a:pathLst>
              <a:path w="2503082" h="2330157">
                <a:moveTo>
                  <a:pt x="0" y="0"/>
                </a:moveTo>
                <a:lnTo>
                  <a:pt x="2503081" y="0"/>
                </a:lnTo>
                <a:lnTo>
                  <a:pt x="2503081" y="2330158"/>
                </a:lnTo>
                <a:lnTo>
                  <a:pt x="0" y="2330158"/>
                </a:lnTo>
                <a:lnTo>
                  <a:pt x="0" y="0"/>
                </a:lnTo>
                <a:close/>
              </a:path>
            </a:pathLst>
          </a:custGeom>
          <a:blipFill>
            <a:blip r:embed="rId4"/>
            <a:stretch>
              <a:fillRect/>
            </a:stretch>
          </a:blipFill>
        </p:spPr>
        <p:txBody>
          <a:bodyPr/>
          <a:lstStyle/>
          <a:p>
            <a:endParaRPr lang="en-GB"/>
          </a:p>
        </p:txBody>
      </p:sp>
      <p:sp>
        <p:nvSpPr>
          <p:cNvPr id="5" name="Freeform 5"/>
          <p:cNvSpPr/>
          <p:nvPr/>
        </p:nvSpPr>
        <p:spPr>
          <a:xfrm>
            <a:off x="8266484" y="9462608"/>
            <a:ext cx="4222147" cy="3363987"/>
          </a:xfrm>
          <a:custGeom>
            <a:avLst/>
            <a:gdLst/>
            <a:ahLst/>
            <a:cxnLst/>
            <a:rect l="l" t="t" r="r" b="b"/>
            <a:pathLst>
              <a:path w="4222147" h="3363987">
                <a:moveTo>
                  <a:pt x="0" y="0"/>
                </a:moveTo>
                <a:lnTo>
                  <a:pt x="4222147" y="0"/>
                </a:lnTo>
                <a:lnTo>
                  <a:pt x="4222147" y="3363987"/>
                </a:lnTo>
                <a:lnTo>
                  <a:pt x="0" y="3363987"/>
                </a:lnTo>
                <a:lnTo>
                  <a:pt x="0" y="0"/>
                </a:lnTo>
                <a:close/>
              </a:path>
            </a:pathLst>
          </a:custGeom>
          <a:blipFill>
            <a:blip r:embed="rId5"/>
            <a:stretch>
              <a:fillRect/>
            </a:stretch>
          </a:blipFill>
        </p:spPr>
        <p:txBody>
          <a:bodyPr/>
          <a:lstStyle/>
          <a:p>
            <a:endParaRPr lang="en-GB"/>
          </a:p>
        </p:txBody>
      </p:sp>
      <p:sp>
        <p:nvSpPr>
          <p:cNvPr id="7" name="Freeform 7"/>
          <p:cNvSpPr/>
          <p:nvPr/>
        </p:nvSpPr>
        <p:spPr>
          <a:xfrm rot="9993558" flipV="1">
            <a:off x="11316216" y="7859250"/>
            <a:ext cx="1179010" cy="1838643"/>
          </a:xfrm>
          <a:custGeom>
            <a:avLst/>
            <a:gdLst/>
            <a:ahLst/>
            <a:cxnLst/>
            <a:rect l="l" t="t" r="r" b="b"/>
            <a:pathLst>
              <a:path w="1179010" h="1838643">
                <a:moveTo>
                  <a:pt x="0" y="1838643"/>
                </a:moveTo>
                <a:lnTo>
                  <a:pt x="1179010" y="1838643"/>
                </a:lnTo>
                <a:lnTo>
                  <a:pt x="1179010" y="0"/>
                </a:lnTo>
                <a:lnTo>
                  <a:pt x="0" y="0"/>
                </a:lnTo>
                <a:lnTo>
                  <a:pt x="0" y="1838643"/>
                </a:lnTo>
                <a:close/>
              </a:path>
            </a:pathLst>
          </a:custGeom>
          <a:blipFill>
            <a:blip r:embed="rId6"/>
            <a:stretch>
              <a:fillRect/>
            </a:stretch>
          </a:blipFill>
        </p:spPr>
        <p:txBody>
          <a:bodyPr/>
          <a:lstStyle/>
          <a:p>
            <a:endParaRPr lang="en-GB"/>
          </a:p>
        </p:txBody>
      </p:sp>
      <p:sp>
        <p:nvSpPr>
          <p:cNvPr id="9" name="TextBox 9"/>
          <p:cNvSpPr txBox="1"/>
          <p:nvPr/>
        </p:nvSpPr>
        <p:spPr>
          <a:xfrm>
            <a:off x="1051504" y="3228971"/>
            <a:ext cx="16020536" cy="4296304"/>
          </a:xfrm>
          <a:prstGeom prst="rect">
            <a:avLst/>
          </a:prstGeom>
        </p:spPr>
        <p:txBody>
          <a:bodyPr wrap="square" lIns="0" tIns="0" rIns="0" bIns="0" rtlCol="0" anchor="t">
            <a:spAutoFit/>
          </a:bodyPr>
          <a:lstStyle/>
          <a:p>
            <a:pPr algn="ctr">
              <a:lnSpc>
                <a:spcPct val="150000"/>
              </a:lnSpc>
              <a:spcBef>
                <a:spcPct val="0"/>
              </a:spcBef>
            </a:pPr>
            <a:r>
              <a:rPr lang="en-US" sz="4800" dirty="0">
                <a:solidFill>
                  <a:srgbClr val="000000"/>
                </a:solidFill>
                <a:latin typeface="Trebuchet MS"/>
                <a:ea typeface="Trebuchet MS"/>
                <a:cs typeface="Trebuchet MS"/>
                <a:sym typeface="Trebuchet MS"/>
              </a:rPr>
              <a:t> As we witness the transformation of your world, teach us to cherish and care for the Earth as faithful stewards of your creation, and grow ourselves alongside it.</a:t>
            </a:r>
          </a:p>
          <a:p>
            <a:pPr algn="ctr">
              <a:lnSpc>
                <a:spcPct val="150000"/>
              </a:lnSpc>
              <a:spcBef>
                <a:spcPct val="0"/>
              </a:spcBef>
            </a:pPr>
            <a:r>
              <a:rPr lang="en-US" sz="4800" dirty="0">
                <a:solidFill>
                  <a:srgbClr val="000000"/>
                </a:solidFill>
                <a:latin typeface="Trebuchet MS"/>
                <a:ea typeface="Trebuchet MS"/>
                <a:cs typeface="Trebuchet MS"/>
                <a:sym typeface="Trebuchet MS"/>
              </a:rPr>
              <a:t>Amen.</a:t>
            </a:r>
          </a:p>
        </p:txBody>
      </p:sp>
      <p:sp>
        <p:nvSpPr>
          <p:cNvPr id="10" name="Freeform 10"/>
          <p:cNvSpPr/>
          <p:nvPr/>
        </p:nvSpPr>
        <p:spPr>
          <a:xfrm>
            <a:off x="-1178373" y="67346"/>
            <a:ext cx="4427670" cy="3247608"/>
          </a:xfrm>
          <a:custGeom>
            <a:avLst/>
            <a:gdLst/>
            <a:ahLst/>
            <a:cxnLst/>
            <a:rect l="l" t="t" r="r" b="b"/>
            <a:pathLst>
              <a:path w="4427670" h="3247608">
                <a:moveTo>
                  <a:pt x="0" y="0"/>
                </a:moveTo>
                <a:lnTo>
                  <a:pt x="4427670" y="0"/>
                </a:lnTo>
                <a:lnTo>
                  <a:pt x="4427670" y="3247607"/>
                </a:lnTo>
                <a:lnTo>
                  <a:pt x="0" y="3247607"/>
                </a:lnTo>
                <a:lnTo>
                  <a:pt x="0" y="0"/>
                </a:lnTo>
                <a:close/>
              </a:path>
            </a:pathLst>
          </a:custGeom>
          <a:blipFill>
            <a:blip r:embed="rId7"/>
            <a:stretch>
              <a:fillRect/>
            </a:stretch>
          </a:blipFill>
        </p:spPr>
        <p:txBody>
          <a:bodyPr/>
          <a:lstStyle/>
          <a:p>
            <a:endParaRPr lang="en-GB"/>
          </a:p>
        </p:txBody>
      </p:sp>
      <p:sp>
        <p:nvSpPr>
          <p:cNvPr id="11" name="Freeform 11"/>
          <p:cNvSpPr/>
          <p:nvPr/>
        </p:nvSpPr>
        <p:spPr>
          <a:xfrm flipH="1">
            <a:off x="-1766186" y="911476"/>
            <a:ext cx="5589773" cy="1074956"/>
          </a:xfrm>
          <a:custGeom>
            <a:avLst/>
            <a:gdLst/>
            <a:ahLst/>
            <a:cxnLst/>
            <a:rect l="l" t="t" r="r" b="b"/>
            <a:pathLst>
              <a:path w="5589773" h="1074956">
                <a:moveTo>
                  <a:pt x="5589772" y="0"/>
                </a:moveTo>
                <a:lnTo>
                  <a:pt x="0" y="0"/>
                </a:lnTo>
                <a:lnTo>
                  <a:pt x="0" y="1074956"/>
                </a:lnTo>
                <a:lnTo>
                  <a:pt x="5589772" y="1074956"/>
                </a:lnTo>
                <a:lnTo>
                  <a:pt x="5589772" y="0"/>
                </a:lnTo>
                <a:close/>
              </a:path>
            </a:pathLst>
          </a:custGeom>
          <a:blipFill>
            <a:blip r:embed="rId8"/>
            <a:stretch>
              <a:fillRect/>
            </a:stretch>
          </a:blipFill>
        </p:spPr>
        <p:txBody>
          <a:bodyPr/>
          <a:lstStyle/>
          <a:p>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TextBox 2"/>
          <p:cNvSpPr txBox="1"/>
          <p:nvPr/>
        </p:nvSpPr>
        <p:spPr>
          <a:xfrm>
            <a:off x="1066800" y="1655106"/>
            <a:ext cx="15566832" cy="7326301"/>
          </a:xfrm>
          <a:prstGeom prst="rect">
            <a:avLst/>
          </a:prstGeom>
        </p:spPr>
        <p:txBody>
          <a:bodyPr wrap="square" lIns="0" tIns="0" rIns="0" bIns="0" rtlCol="0" anchor="t">
            <a:spAutoFit/>
          </a:bodyPr>
          <a:lstStyle/>
          <a:p>
            <a:pPr algn="ctr">
              <a:lnSpc>
                <a:spcPct val="150000"/>
              </a:lnSpc>
              <a:spcBef>
                <a:spcPct val="0"/>
              </a:spcBef>
            </a:pPr>
            <a:r>
              <a:rPr lang="en-US" sz="5400" b="1" dirty="0">
                <a:solidFill>
                  <a:srgbClr val="000000"/>
                </a:solidFill>
                <a:latin typeface="Trebuchet MS Bold"/>
                <a:ea typeface="Trebuchet MS Bold"/>
                <a:cs typeface="Trebuchet MS Bold"/>
                <a:sym typeface="Trebuchet MS Bold"/>
              </a:rPr>
              <a:t> </a:t>
            </a:r>
          </a:p>
          <a:p>
            <a:pPr algn="ctr">
              <a:lnSpc>
                <a:spcPct val="150000"/>
              </a:lnSpc>
              <a:spcBef>
                <a:spcPct val="0"/>
              </a:spcBef>
            </a:pPr>
            <a:r>
              <a:rPr lang="en-US" sz="5400" b="1" dirty="0">
                <a:solidFill>
                  <a:srgbClr val="000000"/>
                </a:solidFill>
                <a:latin typeface="Trebuchet MS Bold"/>
                <a:ea typeface="Trebuchet MS Bold"/>
                <a:cs typeface="Trebuchet MS Bold"/>
                <a:sym typeface="Trebuchet MS Bold"/>
              </a:rPr>
              <a:t>Leader:</a:t>
            </a:r>
            <a:r>
              <a:rPr lang="en-US" sz="5400" dirty="0">
                <a:solidFill>
                  <a:srgbClr val="000000"/>
                </a:solidFill>
                <a:latin typeface="Trebuchet MS"/>
                <a:ea typeface="Trebuchet MS"/>
                <a:cs typeface="Trebuchet MS"/>
                <a:sym typeface="Trebuchet MS"/>
              </a:rPr>
              <a:t> Father God, as we gaze into the immensity of the sky, we wonder at the creator of it all. What majesty we see around us, the vastness of your wonders! We are in awe.</a:t>
            </a:r>
          </a:p>
          <a:p>
            <a:pPr algn="ctr">
              <a:lnSpc>
                <a:spcPct val="150000"/>
              </a:lnSpc>
              <a:spcBef>
                <a:spcPct val="0"/>
              </a:spcBef>
            </a:pPr>
            <a:endParaRPr lang="en-US" sz="5400" dirty="0">
              <a:solidFill>
                <a:srgbClr val="000000"/>
              </a:solidFill>
              <a:latin typeface="Trebuchet MS"/>
              <a:ea typeface="Trebuchet MS"/>
              <a:cs typeface="Trebuchet MS"/>
              <a:sym typeface="Trebuchet MS"/>
            </a:endParaRPr>
          </a:p>
        </p:txBody>
      </p:sp>
      <p:sp>
        <p:nvSpPr>
          <p:cNvPr id="3" name="Freeform 3"/>
          <p:cNvSpPr/>
          <p:nvPr/>
        </p:nvSpPr>
        <p:spPr>
          <a:xfrm rot="691577">
            <a:off x="14595836" y="-957049"/>
            <a:ext cx="4962727" cy="3640062"/>
          </a:xfrm>
          <a:custGeom>
            <a:avLst/>
            <a:gdLst/>
            <a:ahLst/>
            <a:cxnLst/>
            <a:rect l="l" t="t" r="r" b="b"/>
            <a:pathLst>
              <a:path w="4962727" h="3640062">
                <a:moveTo>
                  <a:pt x="0" y="0"/>
                </a:moveTo>
                <a:lnTo>
                  <a:pt x="4962727" y="0"/>
                </a:lnTo>
                <a:lnTo>
                  <a:pt x="4962727" y="3640061"/>
                </a:lnTo>
                <a:lnTo>
                  <a:pt x="0" y="3640061"/>
                </a:lnTo>
                <a:lnTo>
                  <a:pt x="0" y="0"/>
                </a:lnTo>
                <a:close/>
              </a:path>
            </a:pathLst>
          </a:custGeom>
          <a:blipFill>
            <a:blip r:embed="rId2"/>
            <a:stretch>
              <a:fillRect/>
            </a:stretch>
          </a:blipFill>
        </p:spPr>
        <p:txBody>
          <a:bodyPr/>
          <a:lstStyle/>
          <a:p>
            <a:endParaRPr lang="en-GB"/>
          </a:p>
        </p:txBody>
      </p:sp>
      <p:sp>
        <p:nvSpPr>
          <p:cNvPr id="4" name="Freeform 4"/>
          <p:cNvSpPr/>
          <p:nvPr/>
        </p:nvSpPr>
        <p:spPr>
          <a:xfrm>
            <a:off x="13364673" y="732019"/>
            <a:ext cx="7368812" cy="1360624"/>
          </a:xfrm>
          <a:custGeom>
            <a:avLst/>
            <a:gdLst/>
            <a:ahLst/>
            <a:cxnLst/>
            <a:rect l="l" t="t" r="r" b="b"/>
            <a:pathLst>
              <a:path w="7368812" h="1360624">
                <a:moveTo>
                  <a:pt x="0" y="0"/>
                </a:moveTo>
                <a:lnTo>
                  <a:pt x="7368812" y="0"/>
                </a:lnTo>
                <a:lnTo>
                  <a:pt x="7368812" y="1360624"/>
                </a:lnTo>
                <a:lnTo>
                  <a:pt x="0" y="1360624"/>
                </a:lnTo>
                <a:lnTo>
                  <a:pt x="0" y="0"/>
                </a:lnTo>
                <a:close/>
              </a:path>
            </a:pathLst>
          </a:custGeom>
          <a:blipFill>
            <a:blip r:embed="rId3"/>
            <a:stretch>
              <a:fillRect/>
            </a:stretch>
          </a:blipFill>
        </p:spPr>
        <p:txBody>
          <a:bodyPr/>
          <a:lstStyle/>
          <a:p>
            <a:endParaRPr lang="en-GB"/>
          </a:p>
        </p:txBody>
      </p:sp>
      <p:sp>
        <p:nvSpPr>
          <p:cNvPr id="5" name="Freeform 5"/>
          <p:cNvSpPr/>
          <p:nvPr/>
        </p:nvSpPr>
        <p:spPr>
          <a:xfrm rot="-345304" flipH="1">
            <a:off x="932587" y="9275551"/>
            <a:ext cx="5647232" cy="1086006"/>
          </a:xfrm>
          <a:custGeom>
            <a:avLst/>
            <a:gdLst/>
            <a:ahLst/>
            <a:cxnLst/>
            <a:rect l="l" t="t" r="r" b="b"/>
            <a:pathLst>
              <a:path w="5647232" h="1086006">
                <a:moveTo>
                  <a:pt x="5647232" y="0"/>
                </a:moveTo>
                <a:lnTo>
                  <a:pt x="0" y="0"/>
                </a:lnTo>
                <a:lnTo>
                  <a:pt x="0" y="1086007"/>
                </a:lnTo>
                <a:lnTo>
                  <a:pt x="5647232" y="1086007"/>
                </a:lnTo>
                <a:lnTo>
                  <a:pt x="5647232" y="0"/>
                </a:lnTo>
                <a:close/>
              </a:path>
            </a:pathLst>
          </a:custGeom>
          <a:blipFill>
            <a:blip r:embed="rId4"/>
            <a:stretch>
              <a:fillRect/>
            </a:stretch>
          </a:blipFill>
        </p:spPr>
        <p:txBody>
          <a:bodyPr/>
          <a:lstStyle/>
          <a:p>
            <a:endParaRPr lang="en-GB"/>
          </a:p>
        </p:txBody>
      </p:sp>
      <p:sp>
        <p:nvSpPr>
          <p:cNvPr id="6" name="Freeform 6"/>
          <p:cNvSpPr/>
          <p:nvPr/>
        </p:nvSpPr>
        <p:spPr>
          <a:xfrm>
            <a:off x="9652938" y="9527895"/>
            <a:ext cx="4379211" cy="3488093"/>
          </a:xfrm>
          <a:custGeom>
            <a:avLst/>
            <a:gdLst/>
            <a:ahLst/>
            <a:cxnLst/>
            <a:rect l="l" t="t" r="r" b="b"/>
            <a:pathLst>
              <a:path w="4379211" h="3488093">
                <a:moveTo>
                  <a:pt x="0" y="0"/>
                </a:moveTo>
                <a:lnTo>
                  <a:pt x="4379211" y="0"/>
                </a:lnTo>
                <a:lnTo>
                  <a:pt x="4379211" y="3488092"/>
                </a:lnTo>
                <a:lnTo>
                  <a:pt x="0" y="3488092"/>
                </a:lnTo>
                <a:lnTo>
                  <a:pt x="0" y="0"/>
                </a:lnTo>
                <a:close/>
              </a:path>
            </a:pathLst>
          </a:custGeom>
          <a:blipFill>
            <a:blip r:embed="rId5"/>
            <a:stretch>
              <a:fillRect/>
            </a:stretch>
          </a:blipFill>
        </p:spPr>
        <p:txBody>
          <a:bodyPr/>
          <a:lstStyle/>
          <a:p>
            <a:endParaRPr lang="en-GB"/>
          </a:p>
        </p:txBody>
      </p:sp>
      <p:sp>
        <p:nvSpPr>
          <p:cNvPr id="7" name="Freeform 7"/>
          <p:cNvSpPr/>
          <p:nvPr/>
        </p:nvSpPr>
        <p:spPr>
          <a:xfrm>
            <a:off x="5428791" y="9215220"/>
            <a:ext cx="5657866" cy="4507893"/>
          </a:xfrm>
          <a:custGeom>
            <a:avLst/>
            <a:gdLst/>
            <a:ahLst/>
            <a:cxnLst/>
            <a:rect l="l" t="t" r="r" b="b"/>
            <a:pathLst>
              <a:path w="5657866" h="4507893">
                <a:moveTo>
                  <a:pt x="0" y="0"/>
                </a:moveTo>
                <a:lnTo>
                  <a:pt x="5657866" y="0"/>
                </a:lnTo>
                <a:lnTo>
                  <a:pt x="5657866" y="4507893"/>
                </a:lnTo>
                <a:lnTo>
                  <a:pt x="0" y="4507893"/>
                </a:lnTo>
                <a:lnTo>
                  <a:pt x="0" y="0"/>
                </a:lnTo>
                <a:close/>
              </a:path>
            </a:pathLst>
          </a:custGeom>
          <a:blipFill>
            <a:blip r:embed="rId6"/>
            <a:stretch>
              <a:fillRect/>
            </a:stretch>
          </a:blipFill>
        </p:spPr>
        <p:txBody>
          <a:bodyPr/>
          <a:lstStyle/>
          <a:p>
            <a:endParaRPr lang="en-GB"/>
          </a:p>
        </p:txBody>
      </p:sp>
      <p:sp>
        <p:nvSpPr>
          <p:cNvPr id="8" name="Freeform 8"/>
          <p:cNvSpPr/>
          <p:nvPr/>
        </p:nvSpPr>
        <p:spPr>
          <a:xfrm>
            <a:off x="9391812" y="9187743"/>
            <a:ext cx="2450731" cy="2281424"/>
          </a:xfrm>
          <a:custGeom>
            <a:avLst/>
            <a:gdLst/>
            <a:ahLst/>
            <a:cxnLst/>
            <a:rect l="l" t="t" r="r" b="b"/>
            <a:pathLst>
              <a:path w="2450731" h="2281424">
                <a:moveTo>
                  <a:pt x="0" y="0"/>
                </a:moveTo>
                <a:lnTo>
                  <a:pt x="2450731" y="0"/>
                </a:lnTo>
                <a:lnTo>
                  <a:pt x="2450731" y="2281423"/>
                </a:lnTo>
                <a:lnTo>
                  <a:pt x="0" y="2281423"/>
                </a:lnTo>
                <a:lnTo>
                  <a:pt x="0" y="0"/>
                </a:lnTo>
                <a:close/>
              </a:path>
            </a:pathLst>
          </a:custGeom>
          <a:blipFill>
            <a:blip r:embed="rId7"/>
            <a:stretch>
              <a:fillRect/>
            </a:stretch>
          </a:blipFill>
        </p:spPr>
        <p:txBody>
          <a:bodyPr/>
          <a:lstStyle/>
          <a:p>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TextBox 2"/>
          <p:cNvSpPr txBox="1"/>
          <p:nvPr/>
        </p:nvSpPr>
        <p:spPr>
          <a:xfrm>
            <a:off x="2349398" y="2081638"/>
            <a:ext cx="14084828" cy="5907451"/>
          </a:xfrm>
          <a:prstGeom prst="rect">
            <a:avLst/>
          </a:prstGeom>
        </p:spPr>
        <p:txBody>
          <a:bodyPr wrap="square" lIns="0" tIns="0" rIns="0" bIns="0" rtlCol="0" anchor="t">
            <a:spAutoFit/>
          </a:bodyPr>
          <a:lstStyle/>
          <a:p>
            <a:pPr algn="ctr">
              <a:lnSpc>
                <a:spcPct val="150000"/>
              </a:lnSpc>
              <a:spcBef>
                <a:spcPct val="0"/>
              </a:spcBef>
            </a:pPr>
            <a:r>
              <a:rPr lang="en-US" sz="6600" dirty="0">
                <a:solidFill>
                  <a:srgbClr val="398651"/>
                </a:solidFill>
                <a:latin typeface="Trebuchet MS"/>
                <a:ea typeface="Trebuchet MS"/>
                <a:cs typeface="Trebuchet MS"/>
                <a:sym typeface="Trebuchet MS"/>
              </a:rPr>
              <a:t> </a:t>
            </a:r>
          </a:p>
          <a:p>
            <a:pPr algn="ctr">
              <a:lnSpc>
                <a:spcPct val="150000"/>
              </a:lnSpc>
              <a:spcBef>
                <a:spcPct val="0"/>
              </a:spcBef>
            </a:pPr>
            <a:r>
              <a:rPr lang="en-US" sz="6600" b="1" dirty="0">
                <a:solidFill>
                  <a:srgbClr val="398651"/>
                </a:solidFill>
                <a:latin typeface="Trebuchet MS Bold"/>
                <a:ea typeface="Trebuchet MS Bold"/>
                <a:cs typeface="Trebuchet MS Bold"/>
                <a:sym typeface="Trebuchet MS Bold"/>
              </a:rPr>
              <a:t>All: </a:t>
            </a:r>
            <a:r>
              <a:rPr lang="en-US" sz="6600" dirty="0">
                <a:solidFill>
                  <a:srgbClr val="398651"/>
                </a:solidFill>
                <a:latin typeface="Trebuchet MS"/>
                <a:ea typeface="Trebuchet MS"/>
                <a:cs typeface="Trebuchet MS"/>
                <a:sym typeface="Trebuchet MS"/>
              </a:rPr>
              <a:t>Lord, our Lord, how majestic is your name in all the earth!</a:t>
            </a:r>
          </a:p>
          <a:p>
            <a:pPr algn="ctr">
              <a:lnSpc>
                <a:spcPct val="150000"/>
              </a:lnSpc>
              <a:spcBef>
                <a:spcPct val="0"/>
              </a:spcBef>
            </a:pPr>
            <a:endParaRPr lang="en-US" sz="6600" dirty="0">
              <a:solidFill>
                <a:srgbClr val="398651"/>
              </a:solidFill>
              <a:latin typeface="Trebuchet MS"/>
              <a:ea typeface="Trebuchet MS"/>
              <a:cs typeface="Trebuchet MS"/>
              <a:sym typeface="Trebuchet MS"/>
            </a:endParaRPr>
          </a:p>
        </p:txBody>
      </p:sp>
      <p:sp>
        <p:nvSpPr>
          <p:cNvPr id="3" name="Freeform 3"/>
          <p:cNvSpPr/>
          <p:nvPr/>
        </p:nvSpPr>
        <p:spPr>
          <a:xfrm rot="691577">
            <a:off x="14595836" y="-957049"/>
            <a:ext cx="4962727" cy="3640062"/>
          </a:xfrm>
          <a:custGeom>
            <a:avLst/>
            <a:gdLst/>
            <a:ahLst/>
            <a:cxnLst/>
            <a:rect l="l" t="t" r="r" b="b"/>
            <a:pathLst>
              <a:path w="4962727" h="3640062">
                <a:moveTo>
                  <a:pt x="0" y="0"/>
                </a:moveTo>
                <a:lnTo>
                  <a:pt x="4962727" y="0"/>
                </a:lnTo>
                <a:lnTo>
                  <a:pt x="4962727" y="3640061"/>
                </a:lnTo>
                <a:lnTo>
                  <a:pt x="0" y="3640061"/>
                </a:lnTo>
                <a:lnTo>
                  <a:pt x="0" y="0"/>
                </a:lnTo>
                <a:close/>
              </a:path>
            </a:pathLst>
          </a:custGeom>
          <a:blipFill>
            <a:blip r:embed="rId2"/>
            <a:stretch>
              <a:fillRect/>
            </a:stretch>
          </a:blipFill>
        </p:spPr>
        <p:txBody>
          <a:bodyPr/>
          <a:lstStyle/>
          <a:p>
            <a:endParaRPr lang="en-GB"/>
          </a:p>
        </p:txBody>
      </p:sp>
      <p:sp>
        <p:nvSpPr>
          <p:cNvPr id="4" name="Freeform 4"/>
          <p:cNvSpPr/>
          <p:nvPr/>
        </p:nvSpPr>
        <p:spPr>
          <a:xfrm>
            <a:off x="13364673" y="732019"/>
            <a:ext cx="7368812" cy="1360624"/>
          </a:xfrm>
          <a:custGeom>
            <a:avLst/>
            <a:gdLst/>
            <a:ahLst/>
            <a:cxnLst/>
            <a:rect l="l" t="t" r="r" b="b"/>
            <a:pathLst>
              <a:path w="7368812" h="1360624">
                <a:moveTo>
                  <a:pt x="0" y="0"/>
                </a:moveTo>
                <a:lnTo>
                  <a:pt x="7368812" y="0"/>
                </a:lnTo>
                <a:lnTo>
                  <a:pt x="7368812" y="1360624"/>
                </a:lnTo>
                <a:lnTo>
                  <a:pt x="0" y="1360624"/>
                </a:lnTo>
                <a:lnTo>
                  <a:pt x="0" y="0"/>
                </a:lnTo>
                <a:close/>
              </a:path>
            </a:pathLst>
          </a:custGeom>
          <a:blipFill>
            <a:blip r:embed="rId3"/>
            <a:stretch>
              <a:fillRect/>
            </a:stretch>
          </a:blipFill>
        </p:spPr>
        <p:txBody>
          <a:bodyPr/>
          <a:lstStyle/>
          <a:p>
            <a:endParaRPr lang="en-GB"/>
          </a:p>
        </p:txBody>
      </p:sp>
      <p:sp>
        <p:nvSpPr>
          <p:cNvPr id="5" name="Freeform 5"/>
          <p:cNvSpPr/>
          <p:nvPr/>
        </p:nvSpPr>
        <p:spPr>
          <a:xfrm rot="-345304" flipH="1">
            <a:off x="932587" y="9275551"/>
            <a:ext cx="5647232" cy="1086006"/>
          </a:xfrm>
          <a:custGeom>
            <a:avLst/>
            <a:gdLst/>
            <a:ahLst/>
            <a:cxnLst/>
            <a:rect l="l" t="t" r="r" b="b"/>
            <a:pathLst>
              <a:path w="5647232" h="1086006">
                <a:moveTo>
                  <a:pt x="5647232" y="0"/>
                </a:moveTo>
                <a:lnTo>
                  <a:pt x="0" y="0"/>
                </a:lnTo>
                <a:lnTo>
                  <a:pt x="0" y="1086007"/>
                </a:lnTo>
                <a:lnTo>
                  <a:pt x="5647232" y="1086007"/>
                </a:lnTo>
                <a:lnTo>
                  <a:pt x="5647232" y="0"/>
                </a:lnTo>
                <a:close/>
              </a:path>
            </a:pathLst>
          </a:custGeom>
          <a:blipFill>
            <a:blip r:embed="rId4"/>
            <a:stretch>
              <a:fillRect/>
            </a:stretch>
          </a:blipFill>
        </p:spPr>
        <p:txBody>
          <a:bodyPr/>
          <a:lstStyle/>
          <a:p>
            <a:endParaRPr lang="en-GB"/>
          </a:p>
        </p:txBody>
      </p:sp>
      <p:sp>
        <p:nvSpPr>
          <p:cNvPr id="6" name="Freeform 6"/>
          <p:cNvSpPr/>
          <p:nvPr/>
        </p:nvSpPr>
        <p:spPr>
          <a:xfrm>
            <a:off x="9652938" y="9527895"/>
            <a:ext cx="4379211" cy="3488093"/>
          </a:xfrm>
          <a:custGeom>
            <a:avLst/>
            <a:gdLst/>
            <a:ahLst/>
            <a:cxnLst/>
            <a:rect l="l" t="t" r="r" b="b"/>
            <a:pathLst>
              <a:path w="4379211" h="3488093">
                <a:moveTo>
                  <a:pt x="0" y="0"/>
                </a:moveTo>
                <a:lnTo>
                  <a:pt x="4379211" y="0"/>
                </a:lnTo>
                <a:lnTo>
                  <a:pt x="4379211" y="3488092"/>
                </a:lnTo>
                <a:lnTo>
                  <a:pt x="0" y="3488092"/>
                </a:lnTo>
                <a:lnTo>
                  <a:pt x="0" y="0"/>
                </a:lnTo>
                <a:close/>
              </a:path>
            </a:pathLst>
          </a:custGeom>
          <a:blipFill>
            <a:blip r:embed="rId5"/>
            <a:stretch>
              <a:fillRect/>
            </a:stretch>
          </a:blipFill>
        </p:spPr>
        <p:txBody>
          <a:bodyPr/>
          <a:lstStyle/>
          <a:p>
            <a:endParaRPr lang="en-GB"/>
          </a:p>
        </p:txBody>
      </p:sp>
      <p:sp>
        <p:nvSpPr>
          <p:cNvPr id="7" name="Freeform 7"/>
          <p:cNvSpPr/>
          <p:nvPr/>
        </p:nvSpPr>
        <p:spPr>
          <a:xfrm>
            <a:off x="5428791" y="9215220"/>
            <a:ext cx="5657866" cy="4507893"/>
          </a:xfrm>
          <a:custGeom>
            <a:avLst/>
            <a:gdLst/>
            <a:ahLst/>
            <a:cxnLst/>
            <a:rect l="l" t="t" r="r" b="b"/>
            <a:pathLst>
              <a:path w="5657866" h="4507893">
                <a:moveTo>
                  <a:pt x="0" y="0"/>
                </a:moveTo>
                <a:lnTo>
                  <a:pt x="5657866" y="0"/>
                </a:lnTo>
                <a:lnTo>
                  <a:pt x="5657866" y="4507893"/>
                </a:lnTo>
                <a:lnTo>
                  <a:pt x="0" y="4507893"/>
                </a:lnTo>
                <a:lnTo>
                  <a:pt x="0" y="0"/>
                </a:lnTo>
                <a:close/>
              </a:path>
            </a:pathLst>
          </a:custGeom>
          <a:blipFill>
            <a:blip r:embed="rId6"/>
            <a:stretch>
              <a:fillRect/>
            </a:stretch>
          </a:blipFill>
        </p:spPr>
        <p:txBody>
          <a:bodyPr/>
          <a:lstStyle/>
          <a:p>
            <a:endParaRPr lang="en-GB"/>
          </a:p>
        </p:txBody>
      </p:sp>
      <p:sp>
        <p:nvSpPr>
          <p:cNvPr id="8" name="Freeform 8"/>
          <p:cNvSpPr/>
          <p:nvPr/>
        </p:nvSpPr>
        <p:spPr>
          <a:xfrm>
            <a:off x="9391812" y="9187743"/>
            <a:ext cx="2450731" cy="2281424"/>
          </a:xfrm>
          <a:custGeom>
            <a:avLst/>
            <a:gdLst/>
            <a:ahLst/>
            <a:cxnLst/>
            <a:rect l="l" t="t" r="r" b="b"/>
            <a:pathLst>
              <a:path w="2450731" h="2281424">
                <a:moveTo>
                  <a:pt x="0" y="0"/>
                </a:moveTo>
                <a:lnTo>
                  <a:pt x="2450731" y="0"/>
                </a:lnTo>
                <a:lnTo>
                  <a:pt x="2450731" y="2281423"/>
                </a:lnTo>
                <a:lnTo>
                  <a:pt x="0" y="2281423"/>
                </a:lnTo>
                <a:lnTo>
                  <a:pt x="0" y="0"/>
                </a:lnTo>
                <a:close/>
              </a:path>
            </a:pathLst>
          </a:custGeom>
          <a:blipFill>
            <a:blip r:embed="rId7"/>
            <a:stretch>
              <a:fillRect/>
            </a:stretch>
          </a:blipFill>
        </p:spPr>
        <p:txBody>
          <a:bodyP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TextBox 2"/>
          <p:cNvSpPr txBox="1"/>
          <p:nvPr/>
        </p:nvSpPr>
        <p:spPr>
          <a:xfrm>
            <a:off x="1379937" y="1021194"/>
            <a:ext cx="15316200" cy="10477933"/>
          </a:xfrm>
          <a:prstGeom prst="rect">
            <a:avLst/>
          </a:prstGeom>
        </p:spPr>
        <p:txBody>
          <a:bodyPr wrap="square" lIns="0" tIns="0" rIns="0" bIns="0" rtlCol="0" anchor="t">
            <a:spAutoFit/>
          </a:bodyPr>
          <a:lstStyle/>
          <a:p>
            <a:pPr algn="ctr">
              <a:lnSpc>
                <a:spcPct val="150000"/>
              </a:lnSpc>
              <a:spcBef>
                <a:spcPct val="0"/>
              </a:spcBef>
            </a:pPr>
            <a:r>
              <a:rPr lang="en-US" sz="6600" b="1" dirty="0">
                <a:solidFill>
                  <a:srgbClr val="000000"/>
                </a:solidFill>
                <a:latin typeface="Trebuchet MS Bold"/>
                <a:ea typeface="Trebuchet MS Bold"/>
                <a:cs typeface="Trebuchet MS Bold"/>
                <a:sym typeface="Trebuchet MS Bold"/>
              </a:rPr>
              <a:t> </a:t>
            </a:r>
          </a:p>
          <a:p>
            <a:pPr algn="ctr">
              <a:lnSpc>
                <a:spcPct val="150000"/>
              </a:lnSpc>
              <a:spcBef>
                <a:spcPct val="0"/>
              </a:spcBef>
            </a:pPr>
            <a:r>
              <a:rPr lang="en-US" sz="6600" b="1" dirty="0">
                <a:solidFill>
                  <a:srgbClr val="000000"/>
                </a:solidFill>
                <a:latin typeface="Trebuchet MS Bold"/>
                <a:ea typeface="Trebuchet MS Bold"/>
                <a:cs typeface="Trebuchet MS Bold"/>
                <a:sym typeface="Trebuchet MS Bold"/>
              </a:rPr>
              <a:t>Leader:</a:t>
            </a:r>
            <a:r>
              <a:rPr lang="en-US" sz="6600" dirty="0">
                <a:solidFill>
                  <a:srgbClr val="000000"/>
                </a:solidFill>
                <a:latin typeface="Trebuchet MS"/>
                <a:ea typeface="Trebuchet MS"/>
                <a:cs typeface="Trebuchet MS"/>
                <a:sym typeface="Trebuchet MS"/>
              </a:rPr>
              <a:t> May our praises ring out and be shown in our actions. May we stand firm because we know you are at the </a:t>
            </a:r>
            <a:r>
              <a:rPr lang="en-US" sz="6600" dirty="0" err="1">
                <a:solidFill>
                  <a:srgbClr val="000000"/>
                </a:solidFill>
                <a:latin typeface="Trebuchet MS"/>
                <a:ea typeface="Trebuchet MS"/>
                <a:cs typeface="Trebuchet MS"/>
                <a:sym typeface="Trebuchet MS"/>
              </a:rPr>
              <a:t>centre</a:t>
            </a:r>
            <a:r>
              <a:rPr lang="en-US" sz="6600" dirty="0">
                <a:solidFill>
                  <a:srgbClr val="000000"/>
                </a:solidFill>
                <a:latin typeface="Trebuchet MS"/>
                <a:ea typeface="Trebuchet MS"/>
                <a:cs typeface="Trebuchet MS"/>
                <a:sym typeface="Trebuchet MS"/>
              </a:rPr>
              <a:t> of everything. </a:t>
            </a:r>
          </a:p>
          <a:p>
            <a:pPr algn="ctr">
              <a:lnSpc>
                <a:spcPct val="150000"/>
              </a:lnSpc>
              <a:spcBef>
                <a:spcPct val="0"/>
              </a:spcBef>
            </a:pPr>
            <a:endParaRPr lang="en-US" sz="6600" dirty="0">
              <a:solidFill>
                <a:srgbClr val="000000"/>
              </a:solidFill>
              <a:latin typeface="Trebuchet MS"/>
              <a:ea typeface="Trebuchet MS"/>
              <a:cs typeface="Trebuchet MS"/>
              <a:sym typeface="Trebuchet MS"/>
            </a:endParaRPr>
          </a:p>
          <a:p>
            <a:pPr algn="ctr">
              <a:lnSpc>
                <a:spcPct val="150000"/>
              </a:lnSpc>
              <a:spcBef>
                <a:spcPct val="0"/>
              </a:spcBef>
            </a:pPr>
            <a:endParaRPr lang="en-US" sz="6600" dirty="0">
              <a:solidFill>
                <a:srgbClr val="000000"/>
              </a:solidFill>
              <a:latin typeface="Trebuchet MS"/>
              <a:ea typeface="Trebuchet MS"/>
              <a:cs typeface="Trebuchet MS"/>
              <a:sym typeface="Trebuchet MS"/>
            </a:endParaRPr>
          </a:p>
        </p:txBody>
      </p:sp>
      <p:sp>
        <p:nvSpPr>
          <p:cNvPr id="3" name="Freeform 3"/>
          <p:cNvSpPr/>
          <p:nvPr/>
        </p:nvSpPr>
        <p:spPr>
          <a:xfrm rot="691577">
            <a:off x="14595836" y="-957049"/>
            <a:ext cx="4962727" cy="3640062"/>
          </a:xfrm>
          <a:custGeom>
            <a:avLst/>
            <a:gdLst/>
            <a:ahLst/>
            <a:cxnLst/>
            <a:rect l="l" t="t" r="r" b="b"/>
            <a:pathLst>
              <a:path w="4962727" h="3640062">
                <a:moveTo>
                  <a:pt x="0" y="0"/>
                </a:moveTo>
                <a:lnTo>
                  <a:pt x="4962727" y="0"/>
                </a:lnTo>
                <a:lnTo>
                  <a:pt x="4962727" y="3640061"/>
                </a:lnTo>
                <a:lnTo>
                  <a:pt x="0" y="3640061"/>
                </a:lnTo>
                <a:lnTo>
                  <a:pt x="0" y="0"/>
                </a:lnTo>
                <a:close/>
              </a:path>
            </a:pathLst>
          </a:custGeom>
          <a:blipFill>
            <a:blip r:embed="rId2"/>
            <a:stretch>
              <a:fillRect/>
            </a:stretch>
          </a:blipFill>
        </p:spPr>
        <p:txBody>
          <a:bodyPr/>
          <a:lstStyle/>
          <a:p>
            <a:endParaRPr lang="en-GB"/>
          </a:p>
        </p:txBody>
      </p:sp>
      <p:sp>
        <p:nvSpPr>
          <p:cNvPr id="4" name="Freeform 4"/>
          <p:cNvSpPr/>
          <p:nvPr/>
        </p:nvSpPr>
        <p:spPr>
          <a:xfrm>
            <a:off x="13364673" y="732019"/>
            <a:ext cx="7368812" cy="1360624"/>
          </a:xfrm>
          <a:custGeom>
            <a:avLst/>
            <a:gdLst/>
            <a:ahLst/>
            <a:cxnLst/>
            <a:rect l="l" t="t" r="r" b="b"/>
            <a:pathLst>
              <a:path w="7368812" h="1360624">
                <a:moveTo>
                  <a:pt x="0" y="0"/>
                </a:moveTo>
                <a:lnTo>
                  <a:pt x="7368812" y="0"/>
                </a:lnTo>
                <a:lnTo>
                  <a:pt x="7368812" y="1360624"/>
                </a:lnTo>
                <a:lnTo>
                  <a:pt x="0" y="1360624"/>
                </a:lnTo>
                <a:lnTo>
                  <a:pt x="0" y="0"/>
                </a:lnTo>
                <a:close/>
              </a:path>
            </a:pathLst>
          </a:custGeom>
          <a:blipFill>
            <a:blip r:embed="rId3"/>
            <a:stretch>
              <a:fillRect/>
            </a:stretch>
          </a:blipFill>
        </p:spPr>
        <p:txBody>
          <a:bodyPr/>
          <a:lstStyle/>
          <a:p>
            <a:endParaRPr lang="en-GB"/>
          </a:p>
        </p:txBody>
      </p:sp>
      <p:sp>
        <p:nvSpPr>
          <p:cNvPr id="5" name="Freeform 5"/>
          <p:cNvSpPr/>
          <p:nvPr/>
        </p:nvSpPr>
        <p:spPr>
          <a:xfrm rot="-345304" flipH="1">
            <a:off x="932587" y="9275551"/>
            <a:ext cx="5647232" cy="1086006"/>
          </a:xfrm>
          <a:custGeom>
            <a:avLst/>
            <a:gdLst/>
            <a:ahLst/>
            <a:cxnLst/>
            <a:rect l="l" t="t" r="r" b="b"/>
            <a:pathLst>
              <a:path w="5647232" h="1086006">
                <a:moveTo>
                  <a:pt x="5647232" y="0"/>
                </a:moveTo>
                <a:lnTo>
                  <a:pt x="0" y="0"/>
                </a:lnTo>
                <a:lnTo>
                  <a:pt x="0" y="1086007"/>
                </a:lnTo>
                <a:lnTo>
                  <a:pt x="5647232" y="1086007"/>
                </a:lnTo>
                <a:lnTo>
                  <a:pt x="5647232" y="0"/>
                </a:lnTo>
                <a:close/>
              </a:path>
            </a:pathLst>
          </a:custGeom>
          <a:blipFill>
            <a:blip r:embed="rId4"/>
            <a:stretch>
              <a:fillRect/>
            </a:stretch>
          </a:blipFill>
        </p:spPr>
        <p:txBody>
          <a:bodyPr/>
          <a:lstStyle/>
          <a:p>
            <a:endParaRPr lang="en-GB"/>
          </a:p>
        </p:txBody>
      </p:sp>
      <p:sp>
        <p:nvSpPr>
          <p:cNvPr id="6" name="Freeform 6"/>
          <p:cNvSpPr/>
          <p:nvPr/>
        </p:nvSpPr>
        <p:spPr>
          <a:xfrm>
            <a:off x="9652938" y="9527895"/>
            <a:ext cx="4379211" cy="3488093"/>
          </a:xfrm>
          <a:custGeom>
            <a:avLst/>
            <a:gdLst/>
            <a:ahLst/>
            <a:cxnLst/>
            <a:rect l="l" t="t" r="r" b="b"/>
            <a:pathLst>
              <a:path w="4379211" h="3488093">
                <a:moveTo>
                  <a:pt x="0" y="0"/>
                </a:moveTo>
                <a:lnTo>
                  <a:pt x="4379211" y="0"/>
                </a:lnTo>
                <a:lnTo>
                  <a:pt x="4379211" y="3488092"/>
                </a:lnTo>
                <a:lnTo>
                  <a:pt x="0" y="3488092"/>
                </a:lnTo>
                <a:lnTo>
                  <a:pt x="0" y="0"/>
                </a:lnTo>
                <a:close/>
              </a:path>
            </a:pathLst>
          </a:custGeom>
          <a:blipFill>
            <a:blip r:embed="rId5"/>
            <a:stretch>
              <a:fillRect/>
            </a:stretch>
          </a:blipFill>
        </p:spPr>
        <p:txBody>
          <a:bodyPr/>
          <a:lstStyle/>
          <a:p>
            <a:endParaRPr lang="en-GB"/>
          </a:p>
        </p:txBody>
      </p:sp>
      <p:sp>
        <p:nvSpPr>
          <p:cNvPr id="7" name="Freeform 7"/>
          <p:cNvSpPr/>
          <p:nvPr/>
        </p:nvSpPr>
        <p:spPr>
          <a:xfrm>
            <a:off x="5428791" y="9215220"/>
            <a:ext cx="5657866" cy="4507893"/>
          </a:xfrm>
          <a:custGeom>
            <a:avLst/>
            <a:gdLst/>
            <a:ahLst/>
            <a:cxnLst/>
            <a:rect l="l" t="t" r="r" b="b"/>
            <a:pathLst>
              <a:path w="5657866" h="4507893">
                <a:moveTo>
                  <a:pt x="0" y="0"/>
                </a:moveTo>
                <a:lnTo>
                  <a:pt x="5657866" y="0"/>
                </a:lnTo>
                <a:lnTo>
                  <a:pt x="5657866" y="4507893"/>
                </a:lnTo>
                <a:lnTo>
                  <a:pt x="0" y="4507893"/>
                </a:lnTo>
                <a:lnTo>
                  <a:pt x="0" y="0"/>
                </a:lnTo>
                <a:close/>
              </a:path>
            </a:pathLst>
          </a:custGeom>
          <a:blipFill>
            <a:blip r:embed="rId6"/>
            <a:stretch>
              <a:fillRect/>
            </a:stretch>
          </a:blipFill>
        </p:spPr>
        <p:txBody>
          <a:bodyPr/>
          <a:lstStyle/>
          <a:p>
            <a:endParaRPr lang="en-GB"/>
          </a:p>
        </p:txBody>
      </p:sp>
      <p:sp>
        <p:nvSpPr>
          <p:cNvPr id="8" name="Freeform 8"/>
          <p:cNvSpPr/>
          <p:nvPr/>
        </p:nvSpPr>
        <p:spPr>
          <a:xfrm>
            <a:off x="9391812" y="9187743"/>
            <a:ext cx="2450731" cy="2281424"/>
          </a:xfrm>
          <a:custGeom>
            <a:avLst/>
            <a:gdLst/>
            <a:ahLst/>
            <a:cxnLst/>
            <a:rect l="l" t="t" r="r" b="b"/>
            <a:pathLst>
              <a:path w="2450731" h="2281424">
                <a:moveTo>
                  <a:pt x="0" y="0"/>
                </a:moveTo>
                <a:lnTo>
                  <a:pt x="2450731" y="0"/>
                </a:lnTo>
                <a:lnTo>
                  <a:pt x="2450731" y="2281423"/>
                </a:lnTo>
                <a:lnTo>
                  <a:pt x="0" y="2281423"/>
                </a:lnTo>
                <a:lnTo>
                  <a:pt x="0" y="0"/>
                </a:lnTo>
                <a:close/>
              </a:path>
            </a:pathLst>
          </a:custGeom>
          <a:blipFill>
            <a:blip r:embed="rId7"/>
            <a:stretch>
              <a:fillRect/>
            </a:stretch>
          </a:blipFill>
        </p:spPr>
        <p:txBody>
          <a:bodyPr/>
          <a:lstStyle/>
          <a:p>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TextBox 2"/>
          <p:cNvSpPr txBox="1"/>
          <p:nvPr/>
        </p:nvSpPr>
        <p:spPr>
          <a:xfrm>
            <a:off x="2926983" y="1852640"/>
            <a:ext cx="12434033" cy="7430945"/>
          </a:xfrm>
          <a:prstGeom prst="rect">
            <a:avLst/>
          </a:prstGeom>
        </p:spPr>
        <p:txBody>
          <a:bodyPr lIns="0" tIns="0" rIns="0" bIns="0" rtlCol="0" anchor="t">
            <a:spAutoFit/>
          </a:bodyPr>
          <a:lstStyle/>
          <a:p>
            <a:pPr algn="ctr">
              <a:lnSpc>
                <a:spcPct val="150000"/>
              </a:lnSpc>
              <a:spcBef>
                <a:spcPct val="0"/>
              </a:spcBef>
            </a:pPr>
            <a:r>
              <a:rPr lang="en-US" sz="6600" dirty="0">
                <a:solidFill>
                  <a:srgbClr val="398651"/>
                </a:solidFill>
                <a:latin typeface="Trebuchet MS"/>
                <a:ea typeface="Trebuchet MS"/>
                <a:cs typeface="Trebuchet MS"/>
                <a:sym typeface="Trebuchet MS"/>
              </a:rPr>
              <a:t> </a:t>
            </a:r>
          </a:p>
          <a:p>
            <a:pPr algn="ctr">
              <a:lnSpc>
                <a:spcPct val="150000"/>
              </a:lnSpc>
              <a:spcBef>
                <a:spcPct val="0"/>
              </a:spcBef>
            </a:pPr>
            <a:r>
              <a:rPr lang="en-US" sz="6600" b="1" dirty="0">
                <a:solidFill>
                  <a:srgbClr val="398651"/>
                </a:solidFill>
                <a:latin typeface="Trebuchet MS Bold"/>
                <a:ea typeface="Trebuchet MS Bold"/>
                <a:cs typeface="Trebuchet MS Bold"/>
                <a:sym typeface="Trebuchet MS Bold"/>
              </a:rPr>
              <a:t>All: </a:t>
            </a:r>
            <a:r>
              <a:rPr lang="en-US" sz="6600" dirty="0">
                <a:solidFill>
                  <a:srgbClr val="398651"/>
                </a:solidFill>
                <a:latin typeface="Trebuchet MS"/>
                <a:ea typeface="Trebuchet MS"/>
                <a:cs typeface="Trebuchet MS"/>
                <a:sym typeface="Trebuchet MS"/>
              </a:rPr>
              <a:t>Lord, our Lord, how majestic is your name in all the earth!</a:t>
            </a:r>
          </a:p>
          <a:p>
            <a:pPr algn="ctr">
              <a:lnSpc>
                <a:spcPct val="150000"/>
              </a:lnSpc>
              <a:spcBef>
                <a:spcPct val="0"/>
              </a:spcBef>
            </a:pPr>
            <a:endParaRPr lang="en-US" sz="6600" dirty="0">
              <a:solidFill>
                <a:srgbClr val="398651"/>
              </a:solidFill>
              <a:latin typeface="Trebuchet MS"/>
              <a:ea typeface="Trebuchet MS"/>
              <a:cs typeface="Trebuchet MS"/>
              <a:sym typeface="Trebuchet MS"/>
            </a:endParaRPr>
          </a:p>
        </p:txBody>
      </p:sp>
      <p:sp>
        <p:nvSpPr>
          <p:cNvPr id="3" name="Freeform 3"/>
          <p:cNvSpPr/>
          <p:nvPr/>
        </p:nvSpPr>
        <p:spPr>
          <a:xfrm rot="691577">
            <a:off x="14595836" y="-957049"/>
            <a:ext cx="4962727" cy="3640062"/>
          </a:xfrm>
          <a:custGeom>
            <a:avLst/>
            <a:gdLst/>
            <a:ahLst/>
            <a:cxnLst/>
            <a:rect l="l" t="t" r="r" b="b"/>
            <a:pathLst>
              <a:path w="4962727" h="3640062">
                <a:moveTo>
                  <a:pt x="0" y="0"/>
                </a:moveTo>
                <a:lnTo>
                  <a:pt x="4962727" y="0"/>
                </a:lnTo>
                <a:lnTo>
                  <a:pt x="4962727" y="3640061"/>
                </a:lnTo>
                <a:lnTo>
                  <a:pt x="0" y="3640061"/>
                </a:lnTo>
                <a:lnTo>
                  <a:pt x="0" y="0"/>
                </a:lnTo>
                <a:close/>
              </a:path>
            </a:pathLst>
          </a:custGeom>
          <a:blipFill>
            <a:blip r:embed="rId2"/>
            <a:stretch>
              <a:fillRect/>
            </a:stretch>
          </a:blipFill>
        </p:spPr>
        <p:txBody>
          <a:bodyPr/>
          <a:lstStyle/>
          <a:p>
            <a:endParaRPr lang="en-GB"/>
          </a:p>
        </p:txBody>
      </p:sp>
      <p:sp>
        <p:nvSpPr>
          <p:cNvPr id="4" name="Freeform 4"/>
          <p:cNvSpPr/>
          <p:nvPr/>
        </p:nvSpPr>
        <p:spPr>
          <a:xfrm>
            <a:off x="13364673" y="732019"/>
            <a:ext cx="7368812" cy="1360624"/>
          </a:xfrm>
          <a:custGeom>
            <a:avLst/>
            <a:gdLst/>
            <a:ahLst/>
            <a:cxnLst/>
            <a:rect l="l" t="t" r="r" b="b"/>
            <a:pathLst>
              <a:path w="7368812" h="1360624">
                <a:moveTo>
                  <a:pt x="0" y="0"/>
                </a:moveTo>
                <a:lnTo>
                  <a:pt x="7368812" y="0"/>
                </a:lnTo>
                <a:lnTo>
                  <a:pt x="7368812" y="1360624"/>
                </a:lnTo>
                <a:lnTo>
                  <a:pt x="0" y="1360624"/>
                </a:lnTo>
                <a:lnTo>
                  <a:pt x="0" y="0"/>
                </a:lnTo>
                <a:close/>
              </a:path>
            </a:pathLst>
          </a:custGeom>
          <a:blipFill>
            <a:blip r:embed="rId3"/>
            <a:stretch>
              <a:fillRect/>
            </a:stretch>
          </a:blipFill>
        </p:spPr>
        <p:txBody>
          <a:bodyPr/>
          <a:lstStyle/>
          <a:p>
            <a:endParaRPr lang="en-GB"/>
          </a:p>
        </p:txBody>
      </p:sp>
      <p:sp>
        <p:nvSpPr>
          <p:cNvPr id="5" name="Freeform 5"/>
          <p:cNvSpPr/>
          <p:nvPr/>
        </p:nvSpPr>
        <p:spPr>
          <a:xfrm rot="-345304" flipH="1">
            <a:off x="932587" y="9275551"/>
            <a:ext cx="5647232" cy="1086006"/>
          </a:xfrm>
          <a:custGeom>
            <a:avLst/>
            <a:gdLst/>
            <a:ahLst/>
            <a:cxnLst/>
            <a:rect l="l" t="t" r="r" b="b"/>
            <a:pathLst>
              <a:path w="5647232" h="1086006">
                <a:moveTo>
                  <a:pt x="5647232" y="0"/>
                </a:moveTo>
                <a:lnTo>
                  <a:pt x="0" y="0"/>
                </a:lnTo>
                <a:lnTo>
                  <a:pt x="0" y="1086007"/>
                </a:lnTo>
                <a:lnTo>
                  <a:pt x="5647232" y="1086007"/>
                </a:lnTo>
                <a:lnTo>
                  <a:pt x="5647232" y="0"/>
                </a:lnTo>
                <a:close/>
              </a:path>
            </a:pathLst>
          </a:custGeom>
          <a:blipFill>
            <a:blip r:embed="rId4"/>
            <a:stretch>
              <a:fillRect/>
            </a:stretch>
          </a:blipFill>
        </p:spPr>
        <p:txBody>
          <a:bodyPr/>
          <a:lstStyle/>
          <a:p>
            <a:endParaRPr lang="en-GB"/>
          </a:p>
        </p:txBody>
      </p:sp>
      <p:sp>
        <p:nvSpPr>
          <p:cNvPr id="6" name="Freeform 6"/>
          <p:cNvSpPr/>
          <p:nvPr/>
        </p:nvSpPr>
        <p:spPr>
          <a:xfrm>
            <a:off x="9652938" y="9527895"/>
            <a:ext cx="4379211" cy="3488093"/>
          </a:xfrm>
          <a:custGeom>
            <a:avLst/>
            <a:gdLst/>
            <a:ahLst/>
            <a:cxnLst/>
            <a:rect l="l" t="t" r="r" b="b"/>
            <a:pathLst>
              <a:path w="4379211" h="3488093">
                <a:moveTo>
                  <a:pt x="0" y="0"/>
                </a:moveTo>
                <a:lnTo>
                  <a:pt x="4379211" y="0"/>
                </a:lnTo>
                <a:lnTo>
                  <a:pt x="4379211" y="3488092"/>
                </a:lnTo>
                <a:lnTo>
                  <a:pt x="0" y="3488092"/>
                </a:lnTo>
                <a:lnTo>
                  <a:pt x="0" y="0"/>
                </a:lnTo>
                <a:close/>
              </a:path>
            </a:pathLst>
          </a:custGeom>
          <a:blipFill>
            <a:blip r:embed="rId5"/>
            <a:stretch>
              <a:fillRect/>
            </a:stretch>
          </a:blipFill>
        </p:spPr>
        <p:txBody>
          <a:bodyPr/>
          <a:lstStyle/>
          <a:p>
            <a:endParaRPr lang="en-GB"/>
          </a:p>
        </p:txBody>
      </p:sp>
      <p:sp>
        <p:nvSpPr>
          <p:cNvPr id="7" name="Freeform 7"/>
          <p:cNvSpPr/>
          <p:nvPr/>
        </p:nvSpPr>
        <p:spPr>
          <a:xfrm>
            <a:off x="5428791" y="9215220"/>
            <a:ext cx="5657866" cy="4507893"/>
          </a:xfrm>
          <a:custGeom>
            <a:avLst/>
            <a:gdLst/>
            <a:ahLst/>
            <a:cxnLst/>
            <a:rect l="l" t="t" r="r" b="b"/>
            <a:pathLst>
              <a:path w="5657866" h="4507893">
                <a:moveTo>
                  <a:pt x="0" y="0"/>
                </a:moveTo>
                <a:lnTo>
                  <a:pt x="5657866" y="0"/>
                </a:lnTo>
                <a:lnTo>
                  <a:pt x="5657866" y="4507893"/>
                </a:lnTo>
                <a:lnTo>
                  <a:pt x="0" y="4507893"/>
                </a:lnTo>
                <a:lnTo>
                  <a:pt x="0" y="0"/>
                </a:lnTo>
                <a:close/>
              </a:path>
            </a:pathLst>
          </a:custGeom>
          <a:blipFill>
            <a:blip r:embed="rId6"/>
            <a:stretch>
              <a:fillRect/>
            </a:stretch>
          </a:blipFill>
        </p:spPr>
        <p:txBody>
          <a:bodyPr/>
          <a:lstStyle/>
          <a:p>
            <a:endParaRPr lang="en-GB"/>
          </a:p>
        </p:txBody>
      </p:sp>
      <p:sp>
        <p:nvSpPr>
          <p:cNvPr id="8" name="Freeform 8"/>
          <p:cNvSpPr/>
          <p:nvPr/>
        </p:nvSpPr>
        <p:spPr>
          <a:xfrm>
            <a:off x="9391812" y="9187743"/>
            <a:ext cx="2450731" cy="2281424"/>
          </a:xfrm>
          <a:custGeom>
            <a:avLst/>
            <a:gdLst/>
            <a:ahLst/>
            <a:cxnLst/>
            <a:rect l="l" t="t" r="r" b="b"/>
            <a:pathLst>
              <a:path w="2450731" h="2281424">
                <a:moveTo>
                  <a:pt x="0" y="0"/>
                </a:moveTo>
                <a:lnTo>
                  <a:pt x="2450731" y="0"/>
                </a:lnTo>
                <a:lnTo>
                  <a:pt x="2450731" y="2281423"/>
                </a:lnTo>
                <a:lnTo>
                  <a:pt x="0" y="2281423"/>
                </a:lnTo>
                <a:lnTo>
                  <a:pt x="0" y="0"/>
                </a:lnTo>
                <a:close/>
              </a:path>
            </a:pathLst>
          </a:custGeom>
          <a:blipFill>
            <a:blip r:embed="rId7"/>
            <a:stretch>
              <a:fillRect/>
            </a:stretch>
          </a:blipFill>
        </p:spPr>
        <p:txBody>
          <a:bodyPr/>
          <a:lstStyle/>
          <a:p>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TextBox 2"/>
          <p:cNvSpPr txBox="1"/>
          <p:nvPr/>
        </p:nvSpPr>
        <p:spPr>
          <a:xfrm>
            <a:off x="1545419" y="1834919"/>
            <a:ext cx="14701540" cy="8432565"/>
          </a:xfrm>
          <a:prstGeom prst="rect">
            <a:avLst/>
          </a:prstGeom>
        </p:spPr>
        <p:txBody>
          <a:bodyPr lIns="0" tIns="0" rIns="0" bIns="0" rtlCol="0" anchor="t">
            <a:spAutoFit/>
          </a:bodyPr>
          <a:lstStyle/>
          <a:p>
            <a:pPr algn="ctr">
              <a:lnSpc>
                <a:spcPct val="150000"/>
              </a:lnSpc>
              <a:spcBef>
                <a:spcPct val="0"/>
              </a:spcBef>
            </a:pPr>
            <a:r>
              <a:rPr lang="en-US" sz="4115" b="1" dirty="0">
                <a:solidFill>
                  <a:srgbClr val="000000"/>
                </a:solidFill>
                <a:latin typeface="Trebuchet MS Bold"/>
                <a:ea typeface="Trebuchet MS Bold"/>
                <a:cs typeface="Trebuchet MS Bold"/>
                <a:sym typeface="Trebuchet MS Bold"/>
              </a:rPr>
              <a:t> </a:t>
            </a:r>
          </a:p>
          <a:p>
            <a:pPr algn="ctr">
              <a:lnSpc>
                <a:spcPct val="150000"/>
              </a:lnSpc>
              <a:spcBef>
                <a:spcPct val="0"/>
              </a:spcBef>
            </a:pPr>
            <a:r>
              <a:rPr lang="en-US" sz="4115" b="1" dirty="0">
                <a:solidFill>
                  <a:srgbClr val="000000"/>
                </a:solidFill>
                <a:latin typeface="Trebuchet MS Bold"/>
                <a:ea typeface="Trebuchet MS Bold"/>
                <a:cs typeface="Trebuchet MS Bold"/>
                <a:sym typeface="Trebuchet MS Bold"/>
              </a:rPr>
              <a:t>Leader:</a:t>
            </a:r>
            <a:r>
              <a:rPr lang="en-US" sz="4115" dirty="0">
                <a:solidFill>
                  <a:srgbClr val="000000"/>
                </a:solidFill>
                <a:latin typeface="Trebuchet MS"/>
                <a:ea typeface="Trebuchet MS"/>
                <a:cs typeface="Trebuchet MS"/>
                <a:sym typeface="Trebuchet MS"/>
              </a:rPr>
              <a:t> We can get lost in the blackness of space, and with the borders blurred all we do is stare at the expanse. We hold our up hands in praise of the one who makes all this possible – the beauty of the landscapes, the towering mountains and energetic seas; and the willingness for life to grow, despite our attempts to control it. </a:t>
            </a:r>
          </a:p>
          <a:p>
            <a:pPr algn="ctr">
              <a:lnSpc>
                <a:spcPct val="150000"/>
              </a:lnSpc>
              <a:spcBef>
                <a:spcPct val="0"/>
              </a:spcBef>
            </a:pPr>
            <a:endParaRPr lang="en-US" sz="4115" dirty="0">
              <a:solidFill>
                <a:srgbClr val="000000"/>
              </a:solidFill>
              <a:latin typeface="Trebuchet MS"/>
              <a:ea typeface="Trebuchet MS"/>
              <a:cs typeface="Trebuchet MS"/>
              <a:sym typeface="Trebuchet MS"/>
            </a:endParaRPr>
          </a:p>
          <a:p>
            <a:pPr algn="ctr">
              <a:lnSpc>
                <a:spcPct val="150000"/>
              </a:lnSpc>
              <a:spcBef>
                <a:spcPct val="0"/>
              </a:spcBef>
            </a:pPr>
            <a:endParaRPr lang="en-US" sz="4115" dirty="0">
              <a:solidFill>
                <a:srgbClr val="000000"/>
              </a:solidFill>
              <a:latin typeface="Trebuchet MS"/>
              <a:ea typeface="Trebuchet MS"/>
              <a:cs typeface="Trebuchet MS"/>
              <a:sym typeface="Trebuchet MS"/>
            </a:endParaRPr>
          </a:p>
        </p:txBody>
      </p:sp>
      <p:sp>
        <p:nvSpPr>
          <p:cNvPr id="3" name="Freeform 3"/>
          <p:cNvSpPr/>
          <p:nvPr/>
        </p:nvSpPr>
        <p:spPr>
          <a:xfrm rot="691577">
            <a:off x="14595836" y="-957049"/>
            <a:ext cx="4962727" cy="3640062"/>
          </a:xfrm>
          <a:custGeom>
            <a:avLst/>
            <a:gdLst/>
            <a:ahLst/>
            <a:cxnLst/>
            <a:rect l="l" t="t" r="r" b="b"/>
            <a:pathLst>
              <a:path w="4962727" h="3640062">
                <a:moveTo>
                  <a:pt x="0" y="0"/>
                </a:moveTo>
                <a:lnTo>
                  <a:pt x="4962727" y="0"/>
                </a:lnTo>
                <a:lnTo>
                  <a:pt x="4962727" y="3640061"/>
                </a:lnTo>
                <a:lnTo>
                  <a:pt x="0" y="3640061"/>
                </a:lnTo>
                <a:lnTo>
                  <a:pt x="0" y="0"/>
                </a:lnTo>
                <a:close/>
              </a:path>
            </a:pathLst>
          </a:custGeom>
          <a:blipFill>
            <a:blip r:embed="rId2"/>
            <a:stretch>
              <a:fillRect/>
            </a:stretch>
          </a:blipFill>
        </p:spPr>
        <p:txBody>
          <a:bodyPr/>
          <a:lstStyle/>
          <a:p>
            <a:endParaRPr lang="en-GB"/>
          </a:p>
        </p:txBody>
      </p:sp>
      <p:sp>
        <p:nvSpPr>
          <p:cNvPr id="4" name="Freeform 4"/>
          <p:cNvSpPr/>
          <p:nvPr/>
        </p:nvSpPr>
        <p:spPr>
          <a:xfrm>
            <a:off x="13364673" y="732019"/>
            <a:ext cx="7368812" cy="1360624"/>
          </a:xfrm>
          <a:custGeom>
            <a:avLst/>
            <a:gdLst/>
            <a:ahLst/>
            <a:cxnLst/>
            <a:rect l="l" t="t" r="r" b="b"/>
            <a:pathLst>
              <a:path w="7368812" h="1360624">
                <a:moveTo>
                  <a:pt x="0" y="0"/>
                </a:moveTo>
                <a:lnTo>
                  <a:pt x="7368812" y="0"/>
                </a:lnTo>
                <a:lnTo>
                  <a:pt x="7368812" y="1360624"/>
                </a:lnTo>
                <a:lnTo>
                  <a:pt x="0" y="1360624"/>
                </a:lnTo>
                <a:lnTo>
                  <a:pt x="0" y="0"/>
                </a:lnTo>
                <a:close/>
              </a:path>
            </a:pathLst>
          </a:custGeom>
          <a:blipFill>
            <a:blip r:embed="rId3"/>
            <a:stretch>
              <a:fillRect/>
            </a:stretch>
          </a:blipFill>
        </p:spPr>
        <p:txBody>
          <a:bodyPr/>
          <a:lstStyle/>
          <a:p>
            <a:endParaRPr lang="en-GB"/>
          </a:p>
        </p:txBody>
      </p:sp>
      <p:sp>
        <p:nvSpPr>
          <p:cNvPr id="5" name="Freeform 5"/>
          <p:cNvSpPr/>
          <p:nvPr/>
        </p:nvSpPr>
        <p:spPr>
          <a:xfrm rot="-345304" flipH="1">
            <a:off x="932587" y="9275551"/>
            <a:ext cx="5647232" cy="1086006"/>
          </a:xfrm>
          <a:custGeom>
            <a:avLst/>
            <a:gdLst/>
            <a:ahLst/>
            <a:cxnLst/>
            <a:rect l="l" t="t" r="r" b="b"/>
            <a:pathLst>
              <a:path w="5647232" h="1086006">
                <a:moveTo>
                  <a:pt x="5647232" y="0"/>
                </a:moveTo>
                <a:lnTo>
                  <a:pt x="0" y="0"/>
                </a:lnTo>
                <a:lnTo>
                  <a:pt x="0" y="1086007"/>
                </a:lnTo>
                <a:lnTo>
                  <a:pt x="5647232" y="1086007"/>
                </a:lnTo>
                <a:lnTo>
                  <a:pt x="5647232" y="0"/>
                </a:lnTo>
                <a:close/>
              </a:path>
            </a:pathLst>
          </a:custGeom>
          <a:blipFill>
            <a:blip r:embed="rId4"/>
            <a:stretch>
              <a:fillRect/>
            </a:stretch>
          </a:blipFill>
        </p:spPr>
        <p:txBody>
          <a:bodyPr/>
          <a:lstStyle/>
          <a:p>
            <a:endParaRPr lang="en-GB"/>
          </a:p>
        </p:txBody>
      </p:sp>
      <p:sp>
        <p:nvSpPr>
          <p:cNvPr id="6" name="Freeform 6"/>
          <p:cNvSpPr/>
          <p:nvPr/>
        </p:nvSpPr>
        <p:spPr>
          <a:xfrm>
            <a:off x="9652938" y="9527895"/>
            <a:ext cx="4379211" cy="3488093"/>
          </a:xfrm>
          <a:custGeom>
            <a:avLst/>
            <a:gdLst/>
            <a:ahLst/>
            <a:cxnLst/>
            <a:rect l="l" t="t" r="r" b="b"/>
            <a:pathLst>
              <a:path w="4379211" h="3488093">
                <a:moveTo>
                  <a:pt x="0" y="0"/>
                </a:moveTo>
                <a:lnTo>
                  <a:pt x="4379211" y="0"/>
                </a:lnTo>
                <a:lnTo>
                  <a:pt x="4379211" y="3488092"/>
                </a:lnTo>
                <a:lnTo>
                  <a:pt x="0" y="3488092"/>
                </a:lnTo>
                <a:lnTo>
                  <a:pt x="0" y="0"/>
                </a:lnTo>
                <a:close/>
              </a:path>
            </a:pathLst>
          </a:custGeom>
          <a:blipFill>
            <a:blip r:embed="rId5"/>
            <a:stretch>
              <a:fillRect/>
            </a:stretch>
          </a:blipFill>
        </p:spPr>
        <p:txBody>
          <a:bodyPr/>
          <a:lstStyle/>
          <a:p>
            <a:endParaRPr lang="en-GB"/>
          </a:p>
        </p:txBody>
      </p:sp>
      <p:sp>
        <p:nvSpPr>
          <p:cNvPr id="7" name="Freeform 7"/>
          <p:cNvSpPr/>
          <p:nvPr/>
        </p:nvSpPr>
        <p:spPr>
          <a:xfrm>
            <a:off x="5428791" y="9215220"/>
            <a:ext cx="5657866" cy="4507893"/>
          </a:xfrm>
          <a:custGeom>
            <a:avLst/>
            <a:gdLst/>
            <a:ahLst/>
            <a:cxnLst/>
            <a:rect l="l" t="t" r="r" b="b"/>
            <a:pathLst>
              <a:path w="5657866" h="4507893">
                <a:moveTo>
                  <a:pt x="0" y="0"/>
                </a:moveTo>
                <a:lnTo>
                  <a:pt x="5657866" y="0"/>
                </a:lnTo>
                <a:lnTo>
                  <a:pt x="5657866" y="4507893"/>
                </a:lnTo>
                <a:lnTo>
                  <a:pt x="0" y="4507893"/>
                </a:lnTo>
                <a:lnTo>
                  <a:pt x="0" y="0"/>
                </a:lnTo>
                <a:close/>
              </a:path>
            </a:pathLst>
          </a:custGeom>
          <a:blipFill>
            <a:blip r:embed="rId6"/>
            <a:stretch>
              <a:fillRect/>
            </a:stretch>
          </a:blipFill>
        </p:spPr>
        <p:txBody>
          <a:bodyPr/>
          <a:lstStyle/>
          <a:p>
            <a:endParaRPr lang="en-GB"/>
          </a:p>
        </p:txBody>
      </p:sp>
      <p:sp>
        <p:nvSpPr>
          <p:cNvPr id="8" name="Freeform 8"/>
          <p:cNvSpPr/>
          <p:nvPr/>
        </p:nvSpPr>
        <p:spPr>
          <a:xfrm>
            <a:off x="9391812" y="9187743"/>
            <a:ext cx="2450731" cy="2281424"/>
          </a:xfrm>
          <a:custGeom>
            <a:avLst/>
            <a:gdLst/>
            <a:ahLst/>
            <a:cxnLst/>
            <a:rect l="l" t="t" r="r" b="b"/>
            <a:pathLst>
              <a:path w="2450731" h="2281424">
                <a:moveTo>
                  <a:pt x="0" y="0"/>
                </a:moveTo>
                <a:lnTo>
                  <a:pt x="2450731" y="0"/>
                </a:lnTo>
                <a:lnTo>
                  <a:pt x="2450731" y="2281423"/>
                </a:lnTo>
                <a:lnTo>
                  <a:pt x="0" y="2281423"/>
                </a:lnTo>
                <a:lnTo>
                  <a:pt x="0" y="0"/>
                </a:lnTo>
                <a:close/>
              </a:path>
            </a:pathLst>
          </a:custGeom>
          <a:blipFill>
            <a:blip r:embed="rId7"/>
            <a:stretch>
              <a:fillRect/>
            </a:stretch>
          </a:blipFill>
        </p:spPr>
        <p:txBody>
          <a:bodyPr/>
          <a:lstStyle/>
          <a:p>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TextBox 2"/>
          <p:cNvSpPr txBox="1"/>
          <p:nvPr/>
        </p:nvSpPr>
        <p:spPr>
          <a:xfrm>
            <a:off x="2570620" y="1768689"/>
            <a:ext cx="13913216" cy="5907451"/>
          </a:xfrm>
          <a:prstGeom prst="rect">
            <a:avLst/>
          </a:prstGeom>
        </p:spPr>
        <p:txBody>
          <a:bodyPr wrap="square" lIns="0" tIns="0" rIns="0" bIns="0" rtlCol="0" anchor="t">
            <a:spAutoFit/>
          </a:bodyPr>
          <a:lstStyle/>
          <a:p>
            <a:pPr algn="ctr">
              <a:lnSpc>
                <a:spcPct val="150000"/>
              </a:lnSpc>
              <a:spcBef>
                <a:spcPct val="0"/>
              </a:spcBef>
            </a:pPr>
            <a:r>
              <a:rPr lang="en-US" sz="6600" dirty="0">
                <a:solidFill>
                  <a:srgbClr val="398651"/>
                </a:solidFill>
                <a:latin typeface="Trebuchet MS"/>
                <a:ea typeface="Trebuchet MS"/>
                <a:cs typeface="Trebuchet MS"/>
                <a:sym typeface="Trebuchet MS"/>
              </a:rPr>
              <a:t> </a:t>
            </a:r>
          </a:p>
          <a:p>
            <a:pPr algn="ctr">
              <a:lnSpc>
                <a:spcPct val="150000"/>
              </a:lnSpc>
              <a:spcBef>
                <a:spcPct val="0"/>
              </a:spcBef>
            </a:pPr>
            <a:r>
              <a:rPr lang="en-US" sz="6600" b="1" dirty="0">
                <a:solidFill>
                  <a:srgbClr val="398651"/>
                </a:solidFill>
                <a:latin typeface="Trebuchet MS Bold"/>
                <a:ea typeface="Trebuchet MS Bold"/>
                <a:cs typeface="Trebuchet MS Bold"/>
                <a:sym typeface="Trebuchet MS Bold"/>
              </a:rPr>
              <a:t>All: </a:t>
            </a:r>
            <a:r>
              <a:rPr lang="en-US" sz="6600" dirty="0">
                <a:solidFill>
                  <a:srgbClr val="398651"/>
                </a:solidFill>
                <a:latin typeface="Trebuchet MS"/>
                <a:ea typeface="Trebuchet MS"/>
                <a:cs typeface="Trebuchet MS"/>
                <a:sym typeface="Trebuchet MS"/>
              </a:rPr>
              <a:t>Lord, our Lord, how majestic is your name in all the earth!</a:t>
            </a:r>
          </a:p>
          <a:p>
            <a:pPr algn="ctr">
              <a:lnSpc>
                <a:spcPct val="150000"/>
              </a:lnSpc>
              <a:spcBef>
                <a:spcPct val="0"/>
              </a:spcBef>
            </a:pPr>
            <a:endParaRPr lang="en-US" sz="6600" dirty="0">
              <a:solidFill>
                <a:srgbClr val="398651"/>
              </a:solidFill>
              <a:latin typeface="Trebuchet MS"/>
              <a:ea typeface="Trebuchet MS"/>
              <a:cs typeface="Trebuchet MS"/>
              <a:sym typeface="Trebuchet MS"/>
            </a:endParaRPr>
          </a:p>
        </p:txBody>
      </p:sp>
      <p:sp>
        <p:nvSpPr>
          <p:cNvPr id="3" name="Freeform 3"/>
          <p:cNvSpPr/>
          <p:nvPr/>
        </p:nvSpPr>
        <p:spPr>
          <a:xfrm rot="691577">
            <a:off x="14595836" y="-957049"/>
            <a:ext cx="4962727" cy="3640062"/>
          </a:xfrm>
          <a:custGeom>
            <a:avLst/>
            <a:gdLst/>
            <a:ahLst/>
            <a:cxnLst/>
            <a:rect l="l" t="t" r="r" b="b"/>
            <a:pathLst>
              <a:path w="4962727" h="3640062">
                <a:moveTo>
                  <a:pt x="0" y="0"/>
                </a:moveTo>
                <a:lnTo>
                  <a:pt x="4962727" y="0"/>
                </a:lnTo>
                <a:lnTo>
                  <a:pt x="4962727" y="3640061"/>
                </a:lnTo>
                <a:lnTo>
                  <a:pt x="0" y="3640061"/>
                </a:lnTo>
                <a:lnTo>
                  <a:pt x="0" y="0"/>
                </a:lnTo>
                <a:close/>
              </a:path>
            </a:pathLst>
          </a:custGeom>
          <a:blipFill>
            <a:blip r:embed="rId2"/>
            <a:stretch>
              <a:fillRect/>
            </a:stretch>
          </a:blipFill>
        </p:spPr>
        <p:txBody>
          <a:bodyPr/>
          <a:lstStyle/>
          <a:p>
            <a:endParaRPr lang="en-GB"/>
          </a:p>
        </p:txBody>
      </p:sp>
      <p:sp>
        <p:nvSpPr>
          <p:cNvPr id="4" name="Freeform 4"/>
          <p:cNvSpPr/>
          <p:nvPr/>
        </p:nvSpPr>
        <p:spPr>
          <a:xfrm>
            <a:off x="13364673" y="732019"/>
            <a:ext cx="7368812" cy="1360624"/>
          </a:xfrm>
          <a:custGeom>
            <a:avLst/>
            <a:gdLst/>
            <a:ahLst/>
            <a:cxnLst/>
            <a:rect l="l" t="t" r="r" b="b"/>
            <a:pathLst>
              <a:path w="7368812" h="1360624">
                <a:moveTo>
                  <a:pt x="0" y="0"/>
                </a:moveTo>
                <a:lnTo>
                  <a:pt x="7368812" y="0"/>
                </a:lnTo>
                <a:lnTo>
                  <a:pt x="7368812" y="1360624"/>
                </a:lnTo>
                <a:lnTo>
                  <a:pt x="0" y="1360624"/>
                </a:lnTo>
                <a:lnTo>
                  <a:pt x="0" y="0"/>
                </a:lnTo>
                <a:close/>
              </a:path>
            </a:pathLst>
          </a:custGeom>
          <a:blipFill>
            <a:blip r:embed="rId3"/>
            <a:stretch>
              <a:fillRect/>
            </a:stretch>
          </a:blipFill>
        </p:spPr>
        <p:txBody>
          <a:bodyPr/>
          <a:lstStyle/>
          <a:p>
            <a:endParaRPr lang="en-GB"/>
          </a:p>
        </p:txBody>
      </p:sp>
      <p:sp>
        <p:nvSpPr>
          <p:cNvPr id="5" name="Freeform 5"/>
          <p:cNvSpPr/>
          <p:nvPr/>
        </p:nvSpPr>
        <p:spPr>
          <a:xfrm rot="-345304" flipH="1">
            <a:off x="932587" y="9275551"/>
            <a:ext cx="5647232" cy="1086006"/>
          </a:xfrm>
          <a:custGeom>
            <a:avLst/>
            <a:gdLst/>
            <a:ahLst/>
            <a:cxnLst/>
            <a:rect l="l" t="t" r="r" b="b"/>
            <a:pathLst>
              <a:path w="5647232" h="1086006">
                <a:moveTo>
                  <a:pt x="5647232" y="0"/>
                </a:moveTo>
                <a:lnTo>
                  <a:pt x="0" y="0"/>
                </a:lnTo>
                <a:lnTo>
                  <a:pt x="0" y="1086007"/>
                </a:lnTo>
                <a:lnTo>
                  <a:pt x="5647232" y="1086007"/>
                </a:lnTo>
                <a:lnTo>
                  <a:pt x="5647232" y="0"/>
                </a:lnTo>
                <a:close/>
              </a:path>
            </a:pathLst>
          </a:custGeom>
          <a:blipFill>
            <a:blip r:embed="rId4"/>
            <a:stretch>
              <a:fillRect/>
            </a:stretch>
          </a:blipFill>
        </p:spPr>
        <p:txBody>
          <a:bodyPr/>
          <a:lstStyle/>
          <a:p>
            <a:endParaRPr lang="en-GB"/>
          </a:p>
        </p:txBody>
      </p:sp>
      <p:sp>
        <p:nvSpPr>
          <p:cNvPr id="6" name="Freeform 6"/>
          <p:cNvSpPr/>
          <p:nvPr/>
        </p:nvSpPr>
        <p:spPr>
          <a:xfrm>
            <a:off x="9652938" y="9527895"/>
            <a:ext cx="4379211" cy="3488093"/>
          </a:xfrm>
          <a:custGeom>
            <a:avLst/>
            <a:gdLst/>
            <a:ahLst/>
            <a:cxnLst/>
            <a:rect l="l" t="t" r="r" b="b"/>
            <a:pathLst>
              <a:path w="4379211" h="3488093">
                <a:moveTo>
                  <a:pt x="0" y="0"/>
                </a:moveTo>
                <a:lnTo>
                  <a:pt x="4379211" y="0"/>
                </a:lnTo>
                <a:lnTo>
                  <a:pt x="4379211" y="3488092"/>
                </a:lnTo>
                <a:lnTo>
                  <a:pt x="0" y="3488092"/>
                </a:lnTo>
                <a:lnTo>
                  <a:pt x="0" y="0"/>
                </a:lnTo>
                <a:close/>
              </a:path>
            </a:pathLst>
          </a:custGeom>
          <a:blipFill>
            <a:blip r:embed="rId5"/>
            <a:stretch>
              <a:fillRect/>
            </a:stretch>
          </a:blipFill>
        </p:spPr>
        <p:txBody>
          <a:bodyPr/>
          <a:lstStyle/>
          <a:p>
            <a:endParaRPr lang="en-GB"/>
          </a:p>
        </p:txBody>
      </p:sp>
      <p:sp>
        <p:nvSpPr>
          <p:cNvPr id="7" name="Freeform 7"/>
          <p:cNvSpPr/>
          <p:nvPr/>
        </p:nvSpPr>
        <p:spPr>
          <a:xfrm>
            <a:off x="5428791" y="9215220"/>
            <a:ext cx="5657866" cy="4507893"/>
          </a:xfrm>
          <a:custGeom>
            <a:avLst/>
            <a:gdLst/>
            <a:ahLst/>
            <a:cxnLst/>
            <a:rect l="l" t="t" r="r" b="b"/>
            <a:pathLst>
              <a:path w="5657866" h="4507893">
                <a:moveTo>
                  <a:pt x="0" y="0"/>
                </a:moveTo>
                <a:lnTo>
                  <a:pt x="5657866" y="0"/>
                </a:lnTo>
                <a:lnTo>
                  <a:pt x="5657866" y="4507893"/>
                </a:lnTo>
                <a:lnTo>
                  <a:pt x="0" y="4507893"/>
                </a:lnTo>
                <a:lnTo>
                  <a:pt x="0" y="0"/>
                </a:lnTo>
                <a:close/>
              </a:path>
            </a:pathLst>
          </a:custGeom>
          <a:blipFill>
            <a:blip r:embed="rId6"/>
            <a:stretch>
              <a:fillRect/>
            </a:stretch>
          </a:blipFill>
        </p:spPr>
        <p:txBody>
          <a:bodyPr/>
          <a:lstStyle/>
          <a:p>
            <a:endParaRPr lang="en-GB"/>
          </a:p>
        </p:txBody>
      </p:sp>
      <p:sp>
        <p:nvSpPr>
          <p:cNvPr id="8" name="Freeform 8"/>
          <p:cNvSpPr/>
          <p:nvPr/>
        </p:nvSpPr>
        <p:spPr>
          <a:xfrm>
            <a:off x="9391812" y="9187743"/>
            <a:ext cx="2450731" cy="2281424"/>
          </a:xfrm>
          <a:custGeom>
            <a:avLst/>
            <a:gdLst/>
            <a:ahLst/>
            <a:cxnLst/>
            <a:rect l="l" t="t" r="r" b="b"/>
            <a:pathLst>
              <a:path w="2450731" h="2281424">
                <a:moveTo>
                  <a:pt x="0" y="0"/>
                </a:moveTo>
                <a:lnTo>
                  <a:pt x="2450731" y="0"/>
                </a:lnTo>
                <a:lnTo>
                  <a:pt x="2450731" y="2281423"/>
                </a:lnTo>
                <a:lnTo>
                  <a:pt x="0" y="2281423"/>
                </a:lnTo>
                <a:lnTo>
                  <a:pt x="0" y="0"/>
                </a:lnTo>
                <a:close/>
              </a:path>
            </a:pathLst>
          </a:custGeom>
          <a:blipFill>
            <a:blip r:embed="rId7"/>
            <a:stretch>
              <a:fillRect/>
            </a:stretch>
          </a:blipFill>
        </p:spPr>
        <p:txBody>
          <a:bodyPr/>
          <a:lstStyle/>
          <a:p>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TextBox 2"/>
          <p:cNvSpPr txBox="1"/>
          <p:nvPr/>
        </p:nvSpPr>
        <p:spPr>
          <a:xfrm>
            <a:off x="1032158" y="1725676"/>
            <a:ext cx="15728062" cy="9382440"/>
          </a:xfrm>
          <a:prstGeom prst="rect">
            <a:avLst/>
          </a:prstGeom>
        </p:spPr>
        <p:txBody>
          <a:bodyPr lIns="0" tIns="0" rIns="0" bIns="0" rtlCol="0" anchor="t">
            <a:spAutoFit/>
          </a:bodyPr>
          <a:lstStyle/>
          <a:p>
            <a:pPr algn="ctr">
              <a:lnSpc>
                <a:spcPct val="150000"/>
              </a:lnSpc>
              <a:spcBef>
                <a:spcPct val="0"/>
              </a:spcBef>
            </a:pPr>
            <a:r>
              <a:rPr lang="en-US" sz="4115" b="1" dirty="0">
                <a:solidFill>
                  <a:srgbClr val="000000"/>
                </a:solidFill>
                <a:latin typeface="Trebuchet MS Bold"/>
                <a:ea typeface="Trebuchet MS Bold"/>
                <a:cs typeface="Trebuchet MS Bold"/>
                <a:sym typeface="Trebuchet MS Bold"/>
              </a:rPr>
              <a:t> </a:t>
            </a:r>
          </a:p>
          <a:p>
            <a:pPr algn="ctr">
              <a:lnSpc>
                <a:spcPct val="150000"/>
              </a:lnSpc>
              <a:spcBef>
                <a:spcPct val="0"/>
              </a:spcBef>
            </a:pPr>
            <a:r>
              <a:rPr lang="en-US" sz="4115" b="1" dirty="0">
                <a:solidFill>
                  <a:srgbClr val="000000"/>
                </a:solidFill>
                <a:latin typeface="Trebuchet MS Bold"/>
                <a:ea typeface="Trebuchet MS Bold"/>
                <a:cs typeface="Trebuchet MS Bold"/>
                <a:sym typeface="Trebuchet MS Bold"/>
              </a:rPr>
              <a:t>Leader:</a:t>
            </a:r>
            <a:r>
              <a:rPr lang="en-US" sz="4115" dirty="0">
                <a:solidFill>
                  <a:srgbClr val="000000"/>
                </a:solidFill>
                <a:latin typeface="Trebuchet MS"/>
                <a:ea typeface="Trebuchet MS"/>
                <a:cs typeface="Trebuchet MS"/>
                <a:sym typeface="Trebuchet MS"/>
              </a:rPr>
              <a:t> Lord, why do you continue to care for us, when we are destroying your masterpiece? Why do you continue to love us, when we fuel our selfish demands at the cost of your world? Yet despite this you continue to show us compassion and give us second chances. You had a plan for us. May we listen for those promptings, here and now. </a:t>
            </a:r>
          </a:p>
          <a:p>
            <a:pPr algn="ctr">
              <a:lnSpc>
                <a:spcPct val="150000"/>
              </a:lnSpc>
              <a:spcBef>
                <a:spcPct val="0"/>
              </a:spcBef>
            </a:pPr>
            <a:endParaRPr lang="en-US" sz="4115" dirty="0">
              <a:solidFill>
                <a:srgbClr val="000000"/>
              </a:solidFill>
              <a:latin typeface="Trebuchet MS"/>
              <a:ea typeface="Trebuchet MS"/>
              <a:cs typeface="Trebuchet MS"/>
              <a:sym typeface="Trebuchet MS"/>
            </a:endParaRPr>
          </a:p>
          <a:p>
            <a:pPr algn="ctr">
              <a:lnSpc>
                <a:spcPct val="150000"/>
              </a:lnSpc>
              <a:spcBef>
                <a:spcPct val="0"/>
              </a:spcBef>
            </a:pPr>
            <a:endParaRPr lang="en-US" sz="4115" dirty="0">
              <a:solidFill>
                <a:srgbClr val="000000"/>
              </a:solidFill>
              <a:latin typeface="Trebuchet MS"/>
              <a:ea typeface="Trebuchet MS"/>
              <a:cs typeface="Trebuchet MS"/>
              <a:sym typeface="Trebuchet MS"/>
            </a:endParaRPr>
          </a:p>
          <a:p>
            <a:pPr algn="ctr">
              <a:lnSpc>
                <a:spcPct val="150000"/>
              </a:lnSpc>
              <a:spcBef>
                <a:spcPct val="0"/>
              </a:spcBef>
            </a:pPr>
            <a:endParaRPr lang="en-US" sz="4115" dirty="0">
              <a:solidFill>
                <a:srgbClr val="000000"/>
              </a:solidFill>
              <a:latin typeface="Trebuchet MS"/>
              <a:ea typeface="Trebuchet MS"/>
              <a:cs typeface="Trebuchet MS"/>
              <a:sym typeface="Trebuchet MS"/>
            </a:endParaRPr>
          </a:p>
        </p:txBody>
      </p:sp>
      <p:sp>
        <p:nvSpPr>
          <p:cNvPr id="3" name="Freeform 3"/>
          <p:cNvSpPr/>
          <p:nvPr/>
        </p:nvSpPr>
        <p:spPr>
          <a:xfrm rot="691577">
            <a:off x="14595836" y="-957049"/>
            <a:ext cx="4962727" cy="3640062"/>
          </a:xfrm>
          <a:custGeom>
            <a:avLst/>
            <a:gdLst/>
            <a:ahLst/>
            <a:cxnLst/>
            <a:rect l="l" t="t" r="r" b="b"/>
            <a:pathLst>
              <a:path w="4962727" h="3640062">
                <a:moveTo>
                  <a:pt x="0" y="0"/>
                </a:moveTo>
                <a:lnTo>
                  <a:pt x="4962727" y="0"/>
                </a:lnTo>
                <a:lnTo>
                  <a:pt x="4962727" y="3640061"/>
                </a:lnTo>
                <a:lnTo>
                  <a:pt x="0" y="3640061"/>
                </a:lnTo>
                <a:lnTo>
                  <a:pt x="0" y="0"/>
                </a:lnTo>
                <a:close/>
              </a:path>
            </a:pathLst>
          </a:custGeom>
          <a:blipFill>
            <a:blip r:embed="rId2"/>
            <a:stretch>
              <a:fillRect/>
            </a:stretch>
          </a:blipFill>
        </p:spPr>
        <p:txBody>
          <a:bodyPr/>
          <a:lstStyle/>
          <a:p>
            <a:endParaRPr lang="en-GB"/>
          </a:p>
        </p:txBody>
      </p:sp>
      <p:sp>
        <p:nvSpPr>
          <p:cNvPr id="4" name="Freeform 4"/>
          <p:cNvSpPr/>
          <p:nvPr/>
        </p:nvSpPr>
        <p:spPr>
          <a:xfrm>
            <a:off x="13364673" y="732019"/>
            <a:ext cx="7368812" cy="1360624"/>
          </a:xfrm>
          <a:custGeom>
            <a:avLst/>
            <a:gdLst/>
            <a:ahLst/>
            <a:cxnLst/>
            <a:rect l="l" t="t" r="r" b="b"/>
            <a:pathLst>
              <a:path w="7368812" h="1360624">
                <a:moveTo>
                  <a:pt x="0" y="0"/>
                </a:moveTo>
                <a:lnTo>
                  <a:pt x="7368812" y="0"/>
                </a:lnTo>
                <a:lnTo>
                  <a:pt x="7368812" y="1360624"/>
                </a:lnTo>
                <a:lnTo>
                  <a:pt x="0" y="1360624"/>
                </a:lnTo>
                <a:lnTo>
                  <a:pt x="0" y="0"/>
                </a:lnTo>
                <a:close/>
              </a:path>
            </a:pathLst>
          </a:custGeom>
          <a:blipFill>
            <a:blip r:embed="rId3"/>
            <a:stretch>
              <a:fillRect/>
            </a:stretch>
          </a:blipFill>
        </p:spPr>
        <p:txBody>
          <a:bodyPr/>
          <a:lstStyle/>
          <a:p>
            <a:endParaRPr lang="en-GB"/>
          </a:p>
        </p:txBody>
      </p:sp>
      <p:sp>
        <p:nvSpPr>
          <p:cNvPr id="5" name="Freeform 5"/>
          <p:cNvSpPr/>
          <p:nvPr/>
        </p:nvSpPr>
        <p:spPr>
          <a:xfrm rot="-345304" flipH="1">
            <a:off x="932587" y="9275551"/>
            <a:ext cx="5647232" cy="1086006"/>
          </a:xfrm>
          <a:custGeom>
            <a:avLst/>
            <a:gdLst/>
            <a:ahLst/>
            <a:cxnLst/>
            <a:rect l="l" t="t" r="r" b="b"/>
            <a:pathLst>
              <a:path w="5647232" h="1086006">
                <a:moveTo>
                  <a:pt x="5647232" y="0"/>
                </a:moveTo>
                <a:lnTo>
                  <a:pt x="0" y="0"/>
                </a:lnTo>
                <a:lnTo>
                  <a:pt x="0" y="1086007"/>
                </a:lnTo>
                <a:lnTo>
                  <a:pt x="5647232" y="1086007"/>
                </a:lnTo>
                <a:lnTo>
                  <a:pt x="5647232" y="0"/>
                </a:lnTo>
                <a:close/>
              </a:path>
            </a:pathLst>
          </a:custGeom>
          <a:blipFill>
            <a:blip r:embed="rId4"/>
            <a:stretch>
              <a:fillRect/>
            </a:stretch>
          </a:blipFill>
        </p:spPr>
        <p:txBody>
          <a:bodyPr/>
          <a:lstStyle/>
          <a:p>
            <a:endParaRPr lang="en-GB"/>
          </a:p>
        </p:txBody>
      </p:sp>
      <p:sp>
        <p:nvSpPr>
          <p:cNvPr id="6" name="Freeform 6"/>
          <p:cNvSpPr/>
          <p:nvPr/>
        </p:nvSpPr>
        <p:spPr>
          <a:xfrm>
            <a:off x="9652938" y="9527895"/>
            <a:ext cx="4379211" cy="3488093"/>
          </a:xfrm>
          <a:custGeom>
            <a:avLst/>
            <a:gdLst/>
            <a:ahLst/>
            <a:cxnLst/>
            <a:rect l="l" t="t" r="r" b="b"/>
            <a:pathLst>
              <a:path w="4379211" h="3488093">
                <a:moveTo>
                  <a:pt x="0" y="0"/>
                </a:moveTo>
                <a:lnTo>
                  <a:pt x="4379211" y="0"/>
                </a:lnTo>
                <a:lnTo>
                  <a:pt x="4379211" y="3488092"/>
                </a:lnTo>
                <a:lnTo>
                  <a:pt x="0" y="3488092"/>
                </a:lnTo>
                <a:lnTo>
                  <a:pt x="0" y="0"/>
                </a:lnTo>
                <a:close/>
              </a:path>
            </a:pathLst>
          </a:custGeom>
          <a:blipFill>
            <a:blip r:embed="rId5"/>
            <a:stretch>
              <a:fillRect/>
            </a:stretch>
          </a:blipFill>
        </p:spPr>
        <p:txBody>
          <a:bodyPr/>
          <a:lstStyle/>
          <a:p>
            <a:endParaRPr lang="en-GB"/>
          </a:p>
        </p:txBody>
      </p:sp>
      <p:sp>
        <p:nvSpPr>
          <p:cNvPr id="7" name="Freeform 7"/>
          <p:cNvSpPr/>
          <p:nvPr/>
        </p:nvSpPr>
        <p:spPr>
          <a:xfrm>
            <a:off x="5428791" y="9215220"/>
            <a:ext cx="5657866" cy="4507893"/>
          </a:xfrm>
          <a:custGeom>
            <a:avLst/>
            <a:gdLst/>
            <a:ahLst/>
            <a:cxnLst/>
            <a:rect l="l" t="t" r="r" b="b"/>
            <a:pathLst>
              <a:path w="5657866" h="4507893">
                <a:moveTo>
                  <a:pt x="0" y="0"/>
                </a:moveTo>
                <a:lnTo>
                  <a:pt x="5657866" y="0"/>
                </a:lnTo>
                <a:lnTo>
                  <a:pt x="5657866" y="4507893"/>
                </a:lnTo>
                <a:lnTo>
                  <a:pt x="0" y="4507893"/>
                </a:lnTo>
                <a:lnTo>
                  <a:pt x="0" y="0"/>
                </a:lnTo>
                <a:close/>
              </a:path>
            </a:pathLst>
          </a:custGeom>
          <a:blipFill>
            <a:blip r:embed="rId6"/>
            <a:stretch>
              <a:fillRect/>
            </a:stretch>
          </a:blipFill>
        </p:spPr>
        <p:txBody>
          <a:bodyPr/>
          <a:lstStyle/>
          <a:p>
            <a:endParaRPr lang="en-GB"/>
          </a:p>
        </p:txBody>
      </p:sp>
      <p:sp>
        <p:nvSpPr>
          <p:cNvPr id="8" name="Freeform 8"/>
          <p:cNvSpPr/>
          <p:nvPr/>
        </p:nvSpPr>
        <p:spPr>
          <a:xfrm>
            <a:off x="9391812" y="9187743"/>
            <a:ext cx="2450731" cy="2281424"/>
          </a:xfrm>
          <a:custGeom>
            <a:avLst/>
            <a:gdLst/>
            <a:ahLst/>
            <a:cxnLst/>
            <a:rect l="l" t="t" r="r" b="b"/>
            <a:pathLst>
              <a:path w="2450731" h="2281424">
                <a:moveTo>
                  <a:pt x="0" y="0"/>
                </a:moveTo>
                <a:lnTo>
                  <a:pt x="2450731" y="0"/>
                </a:lnTo>
                <a:lnTo>
                  <a:pt x="2450731" y="2281423"/>
                </a:lnTo>
                <a:lnTo>
                  <a:pt x="0" y="2281423"/>
                </a:lnTo>
                <a:lnTo>
                  <a:pt x="0" y="0"/>
                </a:lnTo>
                <a:close/>
              </a:path>
            </a:pathLst>
          </a:custGeom>
          <a:blipFill>
            <a:blip r:embed="rId7"/>
            <a:stretch>
              <a:fillRect/>
            </a:stretch>
          </a:blipFill>
        </p:spPr>
        <p:txBody>
          <a:bodyPr/>
          <a:lstStyle/>
          <a:p>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913</Words>
  <Application>Microsoft Office PowerPoint</Application>
  <PresentationFormat>Custom</PresentationFormat>
  <Paragraphs>73</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Sensa Wild Fill</vt:lpstr>
      <vt:lpstr>Calibri</vt:lpstr>
      <vt:lpstr>Trebuchet MS Bold</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 Documents (Presentation)</dc:title>
  <dc:creator>Saffron Jenkinson</dc:creator>
  <cp:lastModifiedBy>Saffron Jenkinson</cp:lastModifiedBy>
  <cp:revision>5</cp:revision>
  <dcterms:created xsi:type="dcterms:W3CDTF">2006-08-16T00:00:00Z</dcterms:created>
  <dcterms:modified xsi:type="dcterms:W3CDTF">2025-04-23T10:59:28Z</dcterms:modified>
  <dc:identifier>DAGkykCTNio</dc:identifier>
</cp:coreProperties>
</file>