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16"/>
  </p:notesMasterIdLst>
  <p:sldIdLst>
    <p:sldId id="257" r:id="rId5"/>
    <p:sldId id="258" r:id="rId6"/>
    <p:sldId id="263" r:id="rId7"/>
    <p:sldId id="264" r:id="rId8"/>
    <p:sldId id="268" r:id="rId9"/>
    <p:sldId id="265" r:id="rId10"/>
    <p:sldId id="266" r:id="rId11"/>
    <p:sldId id="267" r:id="rId12"/>
    <p:sldId id="269" r:id="rId13"/>
    <p:sldId id="270"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3B48A-F72B-4A9E-97E7-0369EFAEF017}" v="12" dt="2025-05-13T15:07:33.988"/>
    <p1510:client id="{EA3C0A2D-6F98-47C8-A006-08D1AE805996}" v="4" dt="2025-05-13T15:41:39.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varScale="1">
        <p:scale>
          <a:sx n="48" d="100"/>
          <a:sy n="48" d="100"/>
        </p:scale>
        <p:origin x="52" y="1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50B3B48A-F72B-4A9E-97E7-0369EFAEF017}"/>
    <pc:docChg chg="undo redo custSel addSld delSld modSld modMainMaster">
      <pc:chgData name="Sam Thorogood" userId="2659a977-2774-452b-b107-633f8567e6a3" providerId="ADAL" clId="{50B3B48A-F72B-4A9E-97E7-0369EFAEF017}" dt="2025-05-13T15:11:30.814" v="271"/>
      <pc:docMkLst>
        <pc:docMk/>
      </pc:docMkLst>
      <pc:sldChg chg="del">
        <pc:chgData name="Sam Thorogood" userId="2659a977-2774-452b-b107-633f8567e6a3" providerId="ADAL" clId="{50B3B48A-F72B-4A9E-97E7-0369EFAEF017}" dt="2025-05-13T14:49:28.478" v="19" actId="2696"/>
        <pc:sldMkLst>
          <pc:docMk/>
          <pc:sldMk cId="1027724581" sldId="259"/>
        </pc:sldMkLst>
      </pc:sldChg>
      <pc:sldChg chg="modSp del">
        <pc:chgData name="Sam Thorogood" userId="2659a977-2774-452b-b107-633f8567e6a3" providerId="ADAL" clId="{50B3B48A-F72B-4A9E-97E7-0369EFAEF017}" dt="2025-05-13T14:47:04.129" v="11" actId="2696"/>
        <pc:sldMkLst>
          <pc:docMk/>
          <pc:sldMk cId="1077988972" sldId="260"/>
        </pc:sldMkLst>
        <pc:spChg chg="mod">
          <ac:chgData name="Sam Thorogood" userId="2659a977-2774-452b-b107-633f8567e6a3" providerId="ADAL" clId="{50B3B48A-F72B-4A9E-97E7-0369EFAEF017}" dt="2025-05-13T14:44:42.655" v="6"/>
          <ac:spMkLst>
            <pc:docMk/>
            <pc:sldMk cId="1077988972" sldId="260"/>
            <ac:spMk id="2" creationId="{EB7807F0-DA5E-F4EB-75CD-F0862C75E787}"/>
          </ac:spMkLst>
        </pc:spChg>
        <pc:spChg chg="mod">
          <ac:chgData name="Sam Thorogood" userId="2659a977-2774-452b-b107-633f8567e6a3" providerId="ADAL" clId="{50B3B48A-F72B-4A9E-97E7-0369EFAEF017}" dt="2025-05-13T14:44:42.655" v="6"/>
          <ac:spMkLst>
            <pc:docMk/>
            <pc:sldMk cId="1077988972" sldId="260"/>
            <ac:spMk id="3" creationId="{55605948-761F-703B-E785-DC78AD86DF05}"/>
          </ac:spMkLst>
        </pc:spChg>
      </pc:sldChg>
      <pc:sldChg chg="modSp del">
        <pc:chgData name="Sam Thorogood" userId="2659a977-2774-452b-b107-633f8567e6a3" providerId="ADAL" clId="{50B3B48A-F72B-4A9E-97E7-0369EFAEF017}" dt="2025-05-13T14:47:06.413" v="12" actId="2696"/>
        <pc:sldMkLst>
          <pc:docMk/>
          <pc:sldMk cId="3618800220" sldId="261"/>
        </pc:sldMkLst>
        <pc:spChg chg="mod">
          <ac:chgData name="Sam Thorogood" userId="2659a977-2774-452b-b107-633f8567e6a3" providerId="ADAL" clId="{50B3B48A-F72B-4A9E-97E7-0369EFAEF017}" dt="2025-05-13T14:44:42.655" v="6"/>
          <ac:spMkLst>
            <pc:docMk/>
            <pc:sldMk cId="3618800220" sldId="261"/>
            <ac:spMk id="2" creationId="{C382AEF2-B08F-F2A5-769F-509FD4424FF0}"/>
          </ac:spMkLst>
        </pc:spChg>
        <pc:spChg chg="mod">
          <ac:chgData name="Sam Thorogood" userId="2659a977-2774-452b-b107-633f8567e6a3" providerId="ADAL" clId="{50B3B48A-F72B-4A9E-97E7-0369EFAEF017}" dt="2025-05-13T14:44:42.655" v="6"/>
          <ac:spMkLst>
            <pc:docMk/>
            <pc:sldMk cId="3618800220" sldId="261"/>
            <ac:spMk id="3" creationId="{8EE318A3-F837-54D2-24F4-421BE529BF3F}"/>
          </ac:spMkLst>
        </pc:spChg>
      </pc:sldChg>
      <pc:sldChg chg="addSp modSp mod">
        <pc:chgData name="Sam Thorogood" userId="2659a977-2774-452b-b107-633f8567e6a3" providerId="ADAL" clId="{50B3B48A-F72B-4A9E-97E7-0369EFAEF017}" dt="2025-05-13T15:07:29.451" v="263" actId="207"/>
        <pc:sldMkLst>
          <pc:docMk/>
          <pc:sldMk cId="3278464098" sldId="262"/>
        </pc:sldMkLst>
        <pc:spChg chg="mod">
          <ac:chgData name="Sam Thorogood" userId="2659a977-2774-452b-b107-633f8567e6a3" providerId="ADAL" clId="{50B3B48A-F72B-4A9E-97E7-0369EFAEF017}" dt="2025-05-13T15:07:29.451" v="263" actId="207"/>
          <ac:spMkLst>
            <pc:docMk/>
            <pc:sldMk cId="3278464098" sldId="262"/>
            <ac:spMk id="2" creationId="{3C9A77B8-C13B-AC87-E89B-DBD8A6AB6D78}"/>
          </ac:spMkLst>
        </pc:spChg>
        <pc:picChg chg="add mod">
          <ac:chgData name="Sam Thorogood" userId="2659a977-2774-452b-b107-633f8567e6a3" providerId="ADAL" clId="{50B3B48A-F72B-4A9E-97E7-0369EFAEF017}" dt="2025-05-13T14:47:23.249" v="17" actId="1076"/>
          <ac:picMkLst>
            <pc:docMk/>
            <pc:sldMk cId="3278464098" sldId="262"/>
            <ac:picMk id="3" creationId="{0FF7AB89-8696-4E53-94C6-567937D2E22D}"/>
          </ac:picMkLst>
        </pc:picChg>
      </pc:sldChg>
      <pc:sldChg chg="modSp new mod">
        <pc:chgData name="Sam Thorogood" userId="2659a977-2774-452b-b107-633f8567e6a3" providerId="ADAL" clId="{50B3B48A-F72B-4A9E-97E7-0369EFAEF017}" dt="2025-05-13T14:52:47.750" v="49" actId="20577"/>
        <pc:sldMkLst>
          <pc:docMk/>
          <pc:sldMk cId="3679776733" sldId="263"/>
        </pc:sldMkLst>
        <pc:spChg chg="mod">
          <ac:chgData name="Sam Thorogood" userId="2659a977-2774-452b-b107-633f8567e6a3" providerId="ADAL" clId="{50B3B48A-F72B-4A9E-97E7-0369EFAEF017}" dt="2025-05-13T14:51:00.398" v="36" actId="20577"/>
          <ac:spMkLst>
            <pc:docMk/>
            <pc:sldMk cId="3679776733" sldId="263"/>
            <ac:spMk id="2" creationId="{92A83A1A-A82F-70F6-721B-D56E851136EF}"/>
          </ac:spMkLst>
        </pc:spChg>
        <pc:spChg chg="mod">
          <ac:chgData name="Sam Thorogood" userId="2659a977-2774-452b-b107-633f8567e6a3" providerId="ADAL" clId="{50B3B48A-F72B-4A9E-97E7-0369EFAEF017}" dt="2025-05-13T14:52:47.750" v="49" actId="20577"/>
          <ac:spMkLst>
            <pc:docMk/>
            <pc:sldMk cId="3679776733" sldId="263"/>
            <ac:spMk id="3" creationId="{C39C93BB-E929-9209-24D7-9A5E5E9E63B2}"/>
          </ac:spMkLst>
        </pc:spChg>
      </pc:sldChg>
      <pc:sldChg chg="modSp add mod">
        <pc:chgData name="Sam Thorogood" userId="2659a977-2774-452b-b107-633f8567e6a3" providerId="ADAL" clId="{50B3B48A-F72B-4A9E-97E7-0369EFAEF017}" dt="2025-05-13T14:59:56.542" v="65"/>
        <pc:sldMkLst>
          <pc:docMk/>
          <pc:sldMk cId="803251631" sldId="264"/>
        </pc:sldMkLst>
        <pc:spChg chg="mod">
          <ac:chgData name="Sam Thorogood" userId="2659a977-2774-452b-b107-633f8567e6a3" providerId="ADAL" clId="{50B3B48A-F72B-4A9E-97E7-0369EFAEF017}" dt="2025-05-13T14:59:56.542" v="65"/>
          <ac:spMkLst>
            <pc:docMk/>
            <pc:sldMk cId="803251631" sldId="264"/>
            <ac:spMk id="2" creationId="{375C2B37-6913-3BF7-A77B-3D9091B95F0B}"/>
          </ac:spMkLst>
        </pc:spChg>
        <pc:spChg chg="mod">
          <ac:chgData name="Sam Thorogood" userId="2659a977-2774-452b-b107-633f8567e6a3" providerId="ADAL" clId="{50B3B48A-F72B-4A9E-97E7-0369EFAEF017}" dt="2025-05-13T14:54:39.546" v="54"/>
          <ac:spMkLst>
            <pc:docMk/>
            <pc:sldMk cId="803251631" sldId="264"/>
            <ac:spMk id="3" creationId="{46BCB2F0-9C18-7BF5-05B7-D1986C07DE39}"/>
          </ac:spMkLst>
        </pc:spChg>
      </pc:sldChg>
      <pc:sldChg chg="modSp add mod">
        <pc:chgData name="Sam Thorogood" userId="2659a977-2774-452b-b107-633f8567e6a3" providerId="ADAL" clId="{50B3B48A-F72B-4A9E-97E7-0369EFAEF017}" dt="2025-05-13T15:00:05.712" v="70"/>
        <pc:sldMkLst>
          <pc:docMk/>
          <pc:sldMk cId="2984521917" sldId="265"/>
        </pc:sldMkLst>
        <pc:spChg chg="mod">
          <ac:chgData name="Sam Thorogood" userId="2659a977-2774-452b-b107-633f8567e6a3" providerId="ADAL" clId="{50B3B48A-F72B-4A9E-97E7-0369EFAEF017}" dt="2025-05-13T14:59:55.874" v="64"/>
          <ac:spMkLst>
            <pc:docMk/>
            <pc:sldMk cId="2984521917" sldId="265"/>
            <ac:spMk id="2" creationId="{284CEA08-D464-7F1E-6B1E-4EE6A7A12D4F}"/>
          </ac:spMkLst>
        </pc:spChg>
        <pc:spChg chg="mod">
          <ac:chgData name="Sam Thorogood" userId="2659a977-2774-452b-b107-633f8567e6a3" providerId="ADAL" clId="{50B3B48A-F72B-4A9E-97E7-0369EFAEF017}" dt="2025-05-13T15:00:05.712" v="70"/>
          <ac:spMkLst>
            <pc:docMk/>
            <pc:sldMk cId="2984521917" sldId="265"/>
            <ac:spMk id="3" creationId="{D544F675-BF33-E542-6D7A-286C57B68CEB}"/>
          </ac:spMkLst>
        </pc:spChg>
      </pc:sldChg>
      <pc:sldChg chg="modSp add del mod">
        <pc:chgData name="Sam Thorogood" userId="2659a977-2774-452b-b107-633f8567e6a3" providerId="ADAL" clId="{50B3B48A-F72B-4A9E-97E7-0369EFAEF017}" dt="2025-05-13T14:59:58.843" v="68" actId="2890"/>
        <pc:sldMkLst>
          <pc:docMk/>
          <pc:sldMk cId="2383975204" sldId="266"/>
        </pc:sldMkLst>
        <pc:spChg chg="mod">
          <ac:chgData name="Sam Thorogood" userId="2659a977-2774-452b-b107-633f8567e6a3" providerId="ADAL" clId="{50B3B48A-F72B-4A9E-97E7-0369EFAEF017}" dt="2025-05-13T14:59:58.355" v="67" actId="20577"/>
          <ac:spMkLst>
            <pc:docMk/>
            <pc:sldMk cId="2383975204" sldId="266"/>
            <ac:spMk id="2" creationId="{8DEC5659-2AA8-6114-B8A4-F1B61027203D}"/>
          </ac:spMkLst>
        </pc:spChg>
      </pc:sldChg>
      <pc:sldChg chg="modSp add mod">
        <pc:chgData name="Sam Thorogood" userId="2659a977-2774-452b-b107-633f8567e6a3" providerId="ADAL" clId="{50B3B48A-F72B-4A9E-97E7-0369EFAEF017}" dt="2025-05-13T15:01:08.687" v="73"/>
        <pc:sldMkLst>
          <pc:docMk/>
          <pc:sldMk cId="4198869339" sldId="266"/>
        </pc:sldMkLst>
        <pc:spChg chg="mod">
          <ac:chgData name="Sam Thorogood" userId="2659a977-2774-452b-b107-633f8567e6a3" providerId="ADAL" clId="{50B3B48A-F72B-4A9E-97E7-0369EFAEF017}" dt="2025-05-13T15:00:53.905" v="72"/>
          <ac:spMkLst>
            <pc:docMk/>
            <pc:sldMk cId="4198869339" sldId="266"/>
            <ac:spMk id="2" creationId="{EC39F955-DBCE-CA85-F252-BC71A15CAA83}"/>
          </ac:spMkLst>
        </pc:spChg>
        <pc:spChg chg="mod">
          <ac:chgData name="Sam Thorogood" userId="2659a977-2774-452b-b107-633f8567e6a3" providerId="ADAL" clId="{50B3B48A-F72B-4A9E-97E7-0369EFAEF017}" dt="2025-05-13T15:01:08.687" v="73"/>
          <ac:spMkLst>
            <pc:docMk/>
            <pc:sldMk cId="4198869339" sldId="266"/>
            <ac:spMk id="3" creationId="{0F1F3CD3-9967-DDDC-647B-838F4BFE8B89}"/>
          </ac:spMkLst>
        </pc:spChg>
      </pc:sldChg>
      <pc:sldChg chg="modSp add mod">
        <pc:chgData name="Sam Thorogood" userId="2659a977-2774-452b-b107-633f8567e6a3" providerId="ADAL" clId="{50B3B48A-F72B-4A9E-97E7-0369EFAEF017}" dt="2025-05-13T15:02:35.617" v="76"/>
        <pc:sldMkLst>
          <pc:docMk/>
          <pc:sldMk cId="3376611380" sldId="267"/>
        </pc:sldMkLst>
        <pc:spChg chg="mod">
          <ac:chgData name="Sam Thorogood" userId="2659a977-2774-452b-b107-633f8567e6a3" providerId="ADAL" clId="{50B3B48A-F72B-4A9E-97E7-0369EFAEF017}" dt="2025-05-13T15:02:26.219" v="75"/>
          <ac:spMkLst>
            <pc:docMk/>
            <pc:sldMk cId="3376611380" sldId="267"/>
            <ac:spMk id="2" creationId="{3CC1BCAE-5973-83DA-51DD-43E8A4344627}"/>
          </ac:spMkLst>
        </pc:spChg>
        <pc:spChg chg="mod">
          <ac:chgData name="Sam Thorogood" userId="2659a977-2774-452b-b107-633f8567e6a3" providerId="ADAL" clId="{50B3B48A-F72B-4A9E-97E7-0369EFAEF017}" dt="2025-05-13T15:02:35.617" v="76"/>
          <ac:spMkLst>
            <pc:docMk/>
            <pc:sldMk cId="3376611380" sldId="267"/>
            <ac:spMk id="3" creationId="{F287F08F-CA42-95C0-CFE1-4D7EE9C41C09}"/>
          </ac:spMkLst>
        </pc:spChg>
      </pc:sldChg>
      <pc:sldChg chg="modSp add mod">
        <pc:chgData name="Sam Thorogood" userId="2659a977-2774-452b-b107-633f8567e6a3" providerId="ADAL" clId="{50B3B48A-F72B-4A9E-97E7-0369EFAEF017}" dt="2025-05-13T15:03:30.919" v="79"/>
        <pc:sldMkLst>
          <pc:docMk/>
          <pc:sldMk cId="3908564766" sldId="268"/>
        </pc:sldMkLst>
        <pc:spChg chg="mod">
          <ac:chgData name="Sam Thorogood" userId="2659a977-2774-452b-b107-633f8567e6a3" providerId="ADAL" clId="{50B3B48A-F72B-4A9E-97E7-0369EFAEF017}" dt="2025-05-13T15:03:30.919" v="79"/>
          <ac:spMkLst>
            <pc:docMk/>
            <pc:sldMk cId="3908564766" sldId="268"/>
            <ac:spMk id="2" creationId="{295360A4-DBA8-8A3F-BA88-4B68E8A5D3CD}"/>
          </ac:spMkLst>
        </pc:spChg>
        <pc:spChg chg="mod">
          <ac:chgData name="Sam Thorogood" userId="2659a977-2774-452b-b107-633f8567e6a3" providerId="ADAL" clId="{50B3B48A-F72B-4A9E-97E7-0369EFAEF017}" dt="2025-05-13T15:03:22.398" v="78"/>
          <ac:spMkLst>
            <pc:docMk/>
            <pc:sldMk cId="3908564766" sldId="268"/>
            <ac:spMk id="3" creationId="{EE6AFDFB-21CB-784B-5434-A2D99D722B4A}"/>
          </ac:spMkLst>
        </pc:spChg>
      </pc:sldChg>
      <pc:sldChg chg="addSp modSp new mod">
        <pc:chgData name="Sam Thorogood" userId="2659a977-2774-452b-b107-633f8567e6a3" providerId="ADAL" clId="{50B3B48A-F72B-4A9E-97E7-0369EFAEF017}" dt="2025-05-13T15:11:30.814" v="271"/>
        <pc:sldMkLst>
          <pc:docMk/>
          <pc:sldMk cId="806447253" sldId="269"/>
        </pc:sldMkLst>
        <pc:spChg chg="add mod ord">
          <ac:chgData name="Sam Thorogood" userId="2659a977-2774-452b-b107-633f8567e6a3" providerId="ADAL" clId="{50B3B48A-F72B-4A9E-97E7-0369EFAEF017}" dt="2025-05-13T15:11:30.814" v="271"/>
          <ac:spMkLst>
            <pc:docMk/>
            <pc:sldMk cId="806447253" sldId="269"/>
            <ac:spMk id="3" creationId="{E0A75F0F-D961-4F63-1FFD-F4E5E7D9E733}"/>
          </ac:spMkLst>
        </pc:spChg>
        <pc:picChg chg="add mod">
          <ac:chgData name="Sam Thorogood" userId="2659a977-2774-452b-b107-633f8567e6a3" providerId="ADAL" clId="{50B3B48A-F72B-4A9E-97E7-0369EFAEF017}" dt="2025-05-13T15:05:40.757" v="262" actId="962"/>
          <ac:picMkLst>
            <pc:docMk/>
            <pc:sldMk cId="806447253" sldId="269"/>
            <ac:picMk id="2" creationId="{7F9A4FEA-58CA-0746-F1E7-7DD917017F28}"/>
          </ac:picMkLst>
        </pc:picChg>
      </pc:sldChg>
      <pc:sldMasterChg chg="setBg">
        <pc:chgData name="Sam Thorogood" userId="2659a977-2774-452b-b107-633f8567e6a3" providerId="ADAL" clId="{50B3B48A-F72B-4A9E-97E7-0369EFAEF017}" dt="2025-05-13T14:44:09.110" v="1"/>
        <pc:sldMasterMkLst>
          <pc:docMk/>
          <pc:sldMasterMk cId="680816883" sldId="2147483648"/>
        </pc:sldMasterMkLst>
      </pc:sldMasterChg>
      <pc:sldMasterChg chg="setBg">
        <pc:chgData name="Sam Thorogood" userId="2659a977-2774-452b-b107-633f8567e6a3" providerId="ADAL" clId="{50B3B48A-F72B-4A9E-97E7-0369EFAEF017}" dt="2025-05-13T14:44:19.045" v="3"/>
        <pc:sldMasterMkLst>
          <pc:docMk/>
          <pc:sldMasterMk cId="463334959" sldId="2147483660"/>
        </pc:sldMasterMkLst>
      </pc:sldMasterChg>
      <pc:sldMasterChg chg="modSp mod setBg modSldLayout">
        <pc:chgData name="Sam Thorogood" userId="2659a977-2774-452b-b107-633f8567e6a3" providerId="ADAL" clId="{50B3B48A-F72B-4A9E-97E7-0369EFAEF017}" dt="2025-05-13T14:45:19.825" v="10" actId="1076"/>
        <pc:sldMasterMkLst>
          <pc:docMk/>
          <pc:sldMasterMk cId="248354242" sldId="2147483672"/>
        </pc:sldMasterMkLst>
        <pc:spChg chg="mod">
          <ac:chgData name="Sam Thorogood" userId="2659a977-2774-452b-b107-633f8567e6a3" providerId="ADAL" clId="{50B3B48A-F72B-4A9E-97E7-0369EFAEF017}" dt="2025-05-13T14:45:01.407" v="9" actId="1076"/>
          <ac:spMkLst>
            <pc:docMk/>
            <pc:sldMasterMk cId="248354242" sldId="2147483672"/>
            <ac:spMk id="2" creationId="{7336B032-2A92-6309-2548-3828528BF3F9}"/>
          </ac:spMkLst>
        </pc:spChg>
        <pc:spChg chg="mod">
          <ac:chgData name="Sam Thorogood" userId="2659a977-2774-452b-b107-633f8567e6a3" providerId="ADAL" clId="{50B3B48A-F72B-4A9E-97E7-0369EFAEF017}" dt="2025-05-13T14:45:01.407" v="9" actId="1076"/>
          <ac:spMkLst>
            <pc:docMk/>
            <pc:sldMasterMk cId="248354242" sldId="2147483672"/>
            <ac:spMk id="3" creationId="{08875039-9AC7-3533-9A3E-6E04A8C1DB13}"/>
          </ac:spMkLst>
        </pc:spChg>
        <pc:sldLayoutChg chg="modSp mod">
          <pc:chgData name="Sam Thorogood" userId="2659a977-2774-452b-b107-633f8567e6a3" providerId="ADAL" clId="{50B3B48A-F72B-4A9E-97E7-0369EFAEF017}" dt="2025-05-13T14:45:19.825" v="10" actId="1076"/>
          <pc:sldLayoutMkLst>
            <pc:docMk/>
            <pc:sldMasterMk cId="248354242" sldId="2147483672"/>
            <pc:sldLayoutMk cId="3257782918" sldId="2147483677"/>
          </pc:sldLayoutMkLst>
          <pc:spChg chg="mod">
            <ac:chgData name="Sam Thorogood" userId="2659a977-2774-452b-b107-633f8567e6a3" providerId="ADAL" clId="{50B3B48A-F72B-4A9E-97E7-0369EFAEF017}" dt="2025-05-13T14:45:19.825" v="10" actId="1076"/>
            <ac:spMkLst>
              <pc:docMk/>
              <pc:sldMasterMk cId="248354242" sldId="2147483672"/>
              <pc:sldLayoutMk cId="3257782918" sldId="2147483677"/>
              <ac:spMk id="2" creationId="{B933EA14-8561-B424-5D66-16A935B47C57}"/>
            </ac:spMkLst>
          </pc:spChg>
          <pc:spChg chg="mod">
            <ac:chgData name="Sam Thorogood" userId="2659a977-2774-452b-b107-633f8567e6a3" providerId="ADAL" clId="{50B3B48A-F72B-4A9E-97E7-0369EFAEF017}" dt="2025-05-13T14:45:19.825" v="10" actId="1076"/>
            <ac:spMkLst>
              <pc:docMk/>
              <pc:sldMasterMk cId="248354242" sldId="2147483672"/>
              <pc:sldLayoutMk cId="3257782918" sldId="2147483677"/>
              <ac:spMk id="3" creationId="{707BDC96-F735-F929-0419-F58E1A727FE3}"/>
            </ac:spMkLst>
          </pc:spChg>
          <pc:spChg chg="mod">
            <ac:chgData name="Sam Thorogood" userId="2659a977-2774-452b-b107-633f8567e6a3" providerId="ADAL" clId="{50B3B48A-F72B-4A9E-97E7-0369EFAEF017}" dt="2025-05-13T14:45:19.825" v="10" actId="1076"/>
            <ac:spMkLst>
              <pc:docMk/>
              <pc:sldMasterMk cId="248354242" sldId="2147483672"/>
              <pc:sldLayoutMk cId="3257782918" sldId="2147483677"/>
              <ac:spMk id="4" creationId="{CF1B6C06-62B4-D298-FE42-28AFC12F103E}"/>
            </ac:spMkLst>
          </pc:spChg>
          <pc:spChg chg="mod">
            <ac:chgData name="Sam Thorogood" userId="2659a977-2774-452b-b107-633f8567e6a3" providerId="ADAL" clId="{50B3B48A-F72B-4A9E-97E7-0369EFAEF017}" dt="2025-05-13T14:45:19.825" v="10" actId="1076"/>
            <ac:spMkLst>
              <pc:docMk/>
              <pc:sldMasterMk cId="248354242" sldId="2147483672"/>
              <pc:sldLayoutMk cId="3257782918" sldId="2147483677"/>
              <ac:spMk id="5" creationId="{4C64F1FE-BA7E-3567-47CB-FD4A84E5DA0F}"/>
            </ac:spMkLst>
          </pc:spChg>
          <pc:spChg chg="mod">
            <ac:chgData name="Sam Thorogood" userId="2659a977-2774-452b-b107-633f8567e6a3" providerId="ADAL" clId="{50B3B48A-F72B-4A9E-97E7-0369EFAEF017}" dt="2025-05-13T14:45:19.825" v="10" actId="1076"/>
            <ac:spMkLst>
              <pc:docMk/>
              <pc:sldMasterMk cId="248354242" sldId="2147483672"/>
              <pc:sldLayoutMk cId="3257782918" sldId="2147483677"/>
              <ac:spMk id="6" creationId="{862BF235-1FB3-062B-5414-5579D5BBB830}"/>
            </ac:spMkLst>
          </pc:spChg>
        </pc:sldLayoutChg>
      </pc:sldMasterChg>
      <pc:sldMasterChg chg="setBg">
        <pc:chgData name="Sam Thorogood" userId="2659a977-2774-452b-b107-633f8567e6a3" providerId="ADAL" clId="{50B3B48A-F72B-4A9E-97E7-0369EFAEF017}" dt="2025-05-13T14:44:48.790" v="8"/>
        <pc:sldMasterMkLst>
          <pc:docMk/>
          <pc:sldMasterMk cId="938585922" sldId="2147483696"/>
        </pc:sldMasterMkLst>
      </pc:sldMasterChg>
    </pc:docChg>
  </pc:docChgLst>
  <pc:docChgLst>
    <pc:chgData name="Sam Thorogood" userId="2659a977-2774-452b-b107-633f8567e6a3" providerId="ADAL" clId="{B75DE59D-5599-4107-90D9-9772F686FEF0}"/>
    <pc:docChg chg="modSld">
      <pc:chgData name="Sam Thorogood" userId="2659a977-2774-452b-b107-633f8567e6a3" providerId="ADAL" clId="{B75DE59D-5599-4107-90D9-9772F686FEF0}" dt="2025-04-03T11:20:05.507" v="267" actId="20577"/>
      <pc:docMkLst>
        <pc:docMk/>
      </pc:docMkLst>
      <pc:sldChg chg="addSp modSp mod">
        <pc:chgData name="Sam Thorogood" userId="2659a977-2774-452b-b107-633f8567e6a3" providerId="ADAL" clId="{B75DE59D-5599-4107-90D9-9772F686FEF0}" dt="2025-04-03T11:19:47.050" v="238" actId="20577"/>
        <pc:sldMkLst>
          <pc:docMk/>
          <pc:sldMk cId="2071098062" sldId="257"/>
        </pc:sldMkLst>
        <pc:spChg chg="add mod">
          <ac:chgData name="Sam Thorogood" userId="2659a977-2774-452b-b107-633f8567e6a3" providerId="ADAL" clId="{B75DE59D-5599-4107-90D9-9772F686FEF0}" dt="2025-04-03T11:19:47.050" v="238" actId="20577"/>
          <ac:spMkLst>
            <pc:docMk/>
            <pc:sldMk cId="2071098062" sldId="257"/>
            <ac:spMk id="3" creationId="{3A31E5CF-B4C3-A0AE-12F3-3717ED20C96D}"/>
          </ac:spMkLst>
        </pc:spChg>
      </pc:sldChg>
      <pc:sldChg chg="addSp modSp mod">
        <pc:chgData name="Sam Thorogood" userId="2659a977-2774-452b-b107-633f8567e6a3" providerId="ADAL" clId="{B75DE59D-5599-4107-90D9-9772F686FEF0}" dt="2025-04-03T11:19:55.636" v="259" actId="20577"/>
        <pc:sldMkLst>
          <pc:docMk/>
          <pc:sldMk cId="3762031628" sldId="258"/>
        </pc:sldMkLst>
        <pc:spChg chg="add mod">
          <ac:chgData name="Sam Thorogood" userId="2659a977-2774-452b-b107-633f8567e6a3" providerId="ADAL" clId="{B75DE59D-5599-4107-90D9-9772F686FEF0}" dt="2025-04-03T11:19:55.636" v="259" actId="20577"/>
          <ac:spMkLst>
            <pc:docMk/>
            <pc:sldMk cId="3762031628" sldId="258"/>
            <ac:spMk id="4" creationId="{31EC37C3-33EC-F9D2-36EA-26E7E0D3749E}"/>
          </ac:spMkLst>
        </pc:spChg>
      </pc:sldChg>
      <pc:sldChg chg="modSp">
        <pc:chgData name="Sam Thorogood" userId="2659a977-2774-452b-b107-633f8567e6a3" providerId="ADAL" clId="{B75DE59D-5599-4107-90D9-9772F686FEF0}" dt="2025-04-03T11:20:05.507" v="267" actId="20577"/>
        <pc:sldMkLst>
          <pc:docMk/>
          <pc:sldMk cId="1027724581" sldId="259"/>
        </pc:sldMkLst>
      </pc:sldChg>
      <pc:sldChg chg="modSp">
        <pc:chgData name="Sam Thorogood" userId="2659a977-2774-452b-b107-633f8567e6a3" providerId="ADAL" clId="{B75DE59D-5599-4107-90D9-9772F686FEF0}" dt="2025-04-03T11:18:41.895" v="123" actId="20577"/>
        <pc:sldMkLst>
          <pc:docMk/>
          <pc:sldMk cId="1077988972" sldId="260"/>
        </pc:sldMkLst>
      </pc:sldChg>
      <pc:sldChg chg="modSp">
        <pc:chgData name="Sam Thorogood" userId="2659a977-2774-452b-b107-633f8567e6a3" providerId="ADAL" clId="{B75DE59D-5599-4107-90D9-9772F686FEF0}" dt="2025-04-03T11:18:59.117" v="145" actId="20577"/>
        <pc:sldMkLst>
          <pc:docMk/>
          <pc:sldMk cId="3618800220" sldId="261"/>
        </pc:sldMkLst>
      </pc:sldChg>
      <pc:sldChg chg="addSp modSp mod">
        <pc:chgData name="Sam Thorogood" userId="2659a977-2774-452b-b107-633f8567e6a3" providerId="ADAL" clId="{B75DE59D-5599-4107-90D9-9772F686FEF0}" dt="2025-04-03T11:19:21.146" v="223" actId="1036"/>
        <pc:sldMkLst>
          <pc:docMk/>
          <pc:sldMk cId="3278464098" sldId="262"/>
        </pc:sldMkLst>
        <pc:spChg chg="add mod">
          <ac:chgData name="Sam Thorogood" userId="2659a977-2774-452b-b107-633f8567e6a3" providerId="ADAL" clId="{B75DE59D-5599-4107-90D9-9772F686FEF0}" dt="2025-04-03T11:19:21.146" v="223" actId="1036"/>
          <ac:spMkLst>
            <pc:docMk/>
            <pc:sldMk cId="3278464098" sldId="262"/>
            <ac:spMk id="2" creationId="{3C9A77B8-C13B-AC87-E89B-DBD8A6AB6D78}"/>
          </ac:spMkLst>
        </pc:spChg>
      </pc:sldChg>
    </pc:docChg>
  </pc:docChgLst>
  <pc:docChgLst>
    <pc:chgData name="Sam Thorogood" userId="2659a977-2774-452b-b107-633f8567e6a3" providerId="ADAL" clId="{EA3C0A2D-6F98-47C8-A006-08D1AE805996}"/>
    <pc:docChg chg="undo redo custSel addSld delSld modSld modMainMaster">
      <pc:chgData name="Sam Thorogood" userId="2659a977-2774-452b-b107-633f8567e6a3" providerId="ADAL" clId="{EA3C0A2D-6F98-47C8-A006-08D1AE805996}" dt="2025-05-13T15:56:25.620" v="73"/>
      <pc:docMkLst>
        <pc:docMk/>
      </pc:docMkLst>
      <pc:sldChg chg="modSp mod">
        <pc:chgData name="Sam Thorogood" userId="2659a977-2774-452b-b107-633f8567e6a3" providerId="ADAL" clId="{EA3C0A2D-6F98-47C8-A006-08D1AE805996}" dt="2025-05-13T15:43:56.765" v="17" actId="20577"/>
        <pc:sldMkLst>
          <pc:docMk/>
          <pc:sldMk cId="3679776733" sldId="263"/>
        </pc:sldMkLst>
        <pc:spChg chg="mod">
          <ac:chgData name="Sam Thorogood" userId="2659a977-2774-452b-b107-633f8567e6a3" providerId="ADAL" clId="{EA3C0A2D-6F98-47C8-A006-08D1AE805996}" dt="2025-05-13T15:43:56.765" v="17" actId="20577"/>
          <ac:spMkLst>
            <pc:docMk/>
            <pc:sldMk cId="3679776733" sldId="263"/>
            <ac:spMk id="3" creationId="{C39C93BB-E929-9209-24D7-9A5E5E9E63B2}"/>
          </ac:spMkLst>
        </pc:spChg>
      </pc:sldChg>
      <pc:sldChg chg="modSp mod">
        <pc:chgData name="Sam Thorogood" userId="2659a977-2774-452b-b107-633f8567e6a3" providerId="ADAL" clId="{EA3C0A2D-6F98-47C8-A006-08D1AE805996}" dt="2025-05-13T15:48:06.285" v="28"/>
        <pc:sldMkLst>
          <pc:docMk/>
          <pc:sldMk cId="803251631" sldId="264"/>
        </pc:sldMkLst>
        <pc:spChg chg="mod">
          <ac:chgData name="Sam Thorogood" userId="2659a977-2774-452b-b107-633f8567e6a3" providerId="ADAL" clId="{EA3C0A2D-6F98-47C8-A006-08D1AE805996}" dt="2025-05-13T15:47:36.841" v="27"/>
          <ac:spMkLst>
            <pc:docMk/>
            <pc:sldMk cId="803251631" sldId="264"/>
            <ac:spMk id="2" creationId="{375C2B37-6913-3BF7-A77B-3D9091B95F0B}"/>
          </ac:spMkLst>
        </pc:spChg>
        <pc:spChg chg="mod">
          <ac:chgData name="Sam Thorogood" userId="2659a977-2774-452b-b107-633f8567e6a3" providerId="ADAL" clId="{EA3C0A2D-6F98-47C8-A006-08D1AE805996}" dt="2025-05-13T15:48:06.285" v="28"/>
          <ac:spMkLst>
            <pc:docMk/>
            <pc:sldMk cId="803251631" sldId="264"/>
            <ac:spMk id="3" creationId="{46BCB2F0-9C18-7BF5-05B7-D1986C07DE39}"/>
          </ac:spMkLst>
        </pc:spChg>
      </pc:sldChg>
      <pc:sldChg chg="modSp mod">
        <pc:chgData name="Sam Thorogood" userId="2659a977-2774-452b-b107-633f8567e6a3" providerId="ADAL" clId="{EA3C0A2D-6F98-47C8-A006-08D1AE805996}" dt="2025-05-13T15:48:45.642" v="30"/>
        <pc:sldMkLst>
          <pc:docMk/>
          <pc:sldMk cId="2984521917" sldId="265"/>
        </pc:sldMkLst>
        <pc:spChg chg="mod">
          <ac:chgData name="Sam Thorogood" userId="2659a977-2774-452b-b107-633f8567e6a3" providerId="ADAL" clId="{EA3C0A2D-6F98-47C8-A006-08D1AE805996}" dt="2025-05-13T15:45:16.431" v="19"/>
          <ac:spMkLst>
            <pc:docMk/>
            <pc:sldMk cId="2984521917" sldId="265"/>
            <ac:spMk id="2" creationId="{284CEA08-D464-7F1E-6B1E-4EE6A7A12D4F}"/>
          </ac:spMkLst>
        </pc:spChg>
        <pc:spChg chg="mod">
          <ac:chgData name="Sam Thorogood" userId="2659a977-2774-452b-b107-633f8567e6a3" providerId="ADAL" clId="{EA3C0A2D-6F98-47C8-A006-08D1AE805996}" dt="2025-05-13T15:48:45.642" v="30"/>
          <ac:spMkLst>
            <pc:docMk/>
            <pc:sldMk cId="2984521917" sldId="265"/>
            <ac:spMk id="3" creationId="{D544F675-BF33-E542-6D7A-286C57B68CEB}"/>
          </ac:spMkLst>
        </pc:spChg>
      </pc:sldChg>
      <pc:sldChg chg="modSp mod">
        <pc:chgData name="Sam Thorogood" userId="2659a977-2774-452b-b107-633f8567e6a3" providerId="ADAL" clId="{EA3C0A2D-6F98-47C8-A006-08D1AE805996}" dt="2025-05-13T15:49:06.478" v="31"/>
        <pc:sldMkLst>
          <pc:docMk/>
          <pc:sldMk cId="4198869339" sldId="266"/>
        </pc:sldMkLst>
        <pc:spChg chg="mod">
          <ac:chgData name="Sam Thorogood" userId="2659a977-2774-452b-b107-633f8567e6a3" providerId="ADAL" clId="{EA3C0A2D-6F98-47C8-A006-08D1AE805996}" dt="2025-05-13T15:45:29.852" v="20"/>
          <ac:spMkLst>
            <pc:docMk/>
            <pc:sldMk cId="4198869339" sldId="266"/>
            <ac:spMk id="2" creationId="{EC39F955-DBCE-CA85-F252-BC71A15CAA83}"/>
          </ac:spMkLst>
        </pc:spChg>
        <pc:spChg chg="mod">
          <ac:chgData name="Sam Thorogood" userId="2659a977-2774-452b-b107-633f8567e6a3" providerId="ADAL" clId="{EA3C0A2D-6F98-47C8-A006-08D1AE805996}" dt="2025-05-13T15:49:06.478" v="31"/>
          <ac:spMkLst>
            <pc:docMk/>
            <pc:sldMk cId="4198869339" sldId="266"/>
            <ac:spMk id="3" creationId="{0F1F3CD3-9967-DDDC-647B-838F4BFE8B89}"/>
          </ac:spMkLst>
        </pc:spChg>
      </pc:sldChg>
      <pc:sldChg chg="modSp mod">
        <pc:chgData name="Sam Thorogood" userId="2659a977-2774-452b-b107-633f8567e6a3" providerId="ADAL" clId="{EA3C0A2D-6F98-47C8-A006-08D1AE805996}" dt="2025-05-13T15:49:31.837" v="32"/>
        <pc:sldMkLst>
          <pc:docMk/>
          <pc:sldMk cId="3376611380" sldId="267"/>
        </pc:sldMkLst>
        <pc:spChg chg="mod">
          <ac:chgData name="Sam Thorogood" userId="2659a977-2774-452b-b107-633f8567e6a3" providerId="ADAL" clId="{EA3C0A2D-6F98-47C8-A006-08D1AE805996}" dt="2025-05-13T15:46:36.777" v="23"/>
          <ac:spMkLst>
            <pc:docMk/>
            <pc:sldMk cId="3376611380" sldId="267"/>
            <ac:spMk id="2" creationId="{3CC1BCAE-5973-83DA-51DD-43E8A4344627}"/>
          </ac:spMkLst>
        </pc:spChg>
        <pc:spChg chg="mod">
          <ac:chgData name="Sam Thorogood" userId="2659a977-2774-452b-b107-633f8567e6a3" providerId="ADAL" clId="{EA3C0A2D-6F98-47C8-A006-08D1AE805996}" dt="2025-05-13T15:49:31.837" v="32"/>
          <ac:spMkLst>
            <pc:docMk/>
            <pc:sldMk cId="3376611380" sldId="267"/>
            <ac:spMk id="3" creationId="{F287F08F-CA42-95C0-CFE1-4D7EE9C41C09}"/>
          </ac:spMkLst>
        </pc:spChg>
      </pc:sldChg>
      <pc:sldChg chg="modSp add mod">
        <pc:chgData name="Sam Thorogood" userId="2659a977-2774-452b-b107-633f8567e6a3" providerId="ADAL" clId="{EA3C0A2D-6F98-47C8-A006-08D1AE805996}" dt="2025-05-13T15:48:26.803" v="29"/>
        <pc:sldMkLst>
          <pc:docMk/>
          <pc:sldMk cId="601311646" sldId="268"/>
        </pc:sldMkLst>
        <pc:spChg chg="mod">
          <ac:chgData name="Sam Thorogood" userId="2659a977-2774-452b-b107-633f8567e6a3" providerId="ADAL" clId="{EA3C0A2D-6F98-47C8-A006-08D1AE805996}" dt="2025-05-13T15:48:26.803" v="29"/>
          <ac:spMkLst>
            <pc:docMk/>
            <pc:sldMk cId="601311646" sldId="268"/>
            <ac:spMk id="3" creationId="{7D193FFB-04AC-7409-0E05-4A35E11FD41D}"/>
          </ac:spMkLst>
        </pc:spChg>
      </pc:sldChg>
      <pc:sldChg chg="del">
        <pc:chgData name="Sam Thorogood" userId="2659a977-2774-452b-b107-633f8567e6a3" providerId="ADAL" clId="{EA3C0A2D-6F98-47C8-A006-08D1AE805996}" dt="2025-05-13T15:46:56.168" v="24" actId="2696"/>
        <pc:sldMkLst>
          <pc:docMk/>
          <pc:sldMk cId="3908564766" sldId="268"/>
        </pc:sldMkLst>
      </pc:sldChg>
      <pc:sldChg chg="del">
        <pc:chgData name="Sam Thorogood" userId="2659a977-2774-452b-b107-633f8567e6a3" providerId="ADAL" clId="{EA3C0A2D-6F98-47C8-A006-08D1AE805996}" dt="2025-05-13T15:46:58.921" v="25" actId="2696"/>
        <pc:sldMkLst>
          <pc:docMk/>
          <pc:sldMk cId="806447253" sldId="269"/>
        </pc:sldMkLst>
      </pc:sldChg>
      <pc:sldChg chg="modSp new mod">
        <pc:chgData name="Sam Thorogood" userId="2659a977-2774-452b-b107-633f8567e6a3" providerId="ADAL" clId="{EA3C0A2D-6F98-47C8-A006-08D1AE805996}" dt="2025-05-13T15:54:11.594" v="59" actId="14100"/>
        <pc:sldMkLst>
          <pc:docMk/>
          <pc:sldMk cId="2033492907" sldId="269"/>
        </pc:sldMkLst>
        <pc:spChg chg="mod">
          <ac:chgData name="Sam Thorogood" userId="2659a977-2774-452b-b107-633f8567e6a3" providerId="ADAL" clId="{EA3C0A2D-6F98-47C8-A006-08D1AE805996}" dt="2025-05-13T15:53:52.717" v="55" actId="20577"/>
          <ac:spMkLst>
            <pc:docMk/>
            <pc:sldMk cId="2033492907" sldId="269"/>
            <ac:spMk id="2" creationId="{185AEF69-893A-7F69-0058-EDD76E02AB23}"/>
          </ac:spMkLst>
        </pc:spChg>
        <pc:spChg chg="mod">
          <ac:chgData name="Sam Thorogood" userId="2659a977-2774-452b-b107-633f8567e6a3" providerId="ADAL" clId="{EA3C0A2D-6F98-47C8-A006-08D1AE805996}" dt="2025-05-13T15:54:11.594" v="59" actId="14100"/>
          <ac:spMkLst>
            <pc:docMk/>
            <pc:sldMk cId="2033492907" sldId="269"/>
            <ac:spMk id="3" creationId="{49A74AC4-60B8-579A-79F0-21C0A0EC1F8D}"/>
          </ac:spMkLst>
        </pc:spChg>
      </pc:sldChg>
      <pc:sldChg chg="modSp add mod">
        <pc:chgData name="Sam Thorogood" userId="2659a977-2774-452b-b107-633f8567e6a3" providerId="ADAL" clId="{EA3C0A2D-6F98-47C8-A006-08D1AE805996}" dt="2025-05-13T15:56:25.620" v="73"/>
        <pc:sldMkLst>
          <pc:docMk/>
          <pc:sldMk cId="1258782866" sldId="270"/>
        </pc:sldMkLst>
        <pc:spChg chg="mod">
          <ac:chgData name="Sam Thorogood" userId="2659a977-2774-452b-b107-633f8567e6a3" providerId="ADAL" clId="{EA3C0A2D-6F98-47C8-A006-08D1AE805996}" dt="2025-05-13T15:56:20.869" v="72" actId="20577"/>
          <ac:spMkLst>
            <pc:docMk/>
            <pc:sldMk cId="1258782866" sldId="270"/>
            <ac:spMk id="2" creationId="{CACF4978-0D30-5E01-EA23-203A63037F2A}"/>
          </ac:spMkLst>
        </pc:spChg>
        <pc:spChg chg="mod">
          <ac:chgData name="Sam Thorogood" userId="2659a977-2774-452b-b107-633f8567e6a3" providerId="ADAL" clId="{EA3C0A2D-6F98-47C8-A006-08D1AE805996}" dt="2025-05-13T15:56:25.620" v="73"/>
          <ac:spMkLst>
            <pc:docMk/>
            <pc:sldMk cId="1258782866" sldId="270"/>
            <ac:spMk id="3" creationId="{3F17133B-1473-D1F8-ABBB-6DF46CA77E05}"/>
          </ac:spMkLst>
        </pc:spChg>
      </pc:sldChg>
      <pc:sldMasterChg chg="setBg">
        <pc:chgData name="Sam Thorogood" userId="2659a977-2774-452b-b107-633f8567e6a3" providerId="ADAL" clId="{EA3C0A2D-6F98-47C8-A006-08D1AE805996}" dt="2025-05-13T15:41:03.140" v="1"/>
        <pc:sldMasterMkLst>
          <pc:docMk/>
          <pc:sldMasterMk cId="463334959" sldId="2147483660"/>
        </pc:sldMasterMkLst>
      </pc:sldMasterChg>
      <pc:sldMasterChg chg="setBg">
        <pc:chgData name="Sam Thorogood" userId="2659a977-2774-452b-b107-633f8567e6a3" providerId="ADAL" clId="{EA3C0A2D-6F98-47C8-A006-08D1AE805996}" dt="2025-05-13T15:41:39.066" v="3"/>
        <pc:sldMasterMkLst>
          <pc:docMk/>
          <pc:sldMasterMk cId="248354242" sldId="2147483672"/>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B1769-1339-4626-92C4-EE63FBAEA1C7}"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5780F-B288-4006-AB22-295FF3FB3BB1}" type="slidenum">
              <a:rPr lang="en-GB" smtClean="0"/>
              <a:t>‹#›</a:t>
            </a:fld>
            <a:endParaRPr lang="en-GB"/>
          </a:p>
        </p:txBody>
      </p:sp>
    </p:spTree>
    <p:extLst>
      <p:ext uri="{BB962C8B-B14F-4D97-AF65-F5344CB8AC3E}">
        <p14:creationId xmlns:p14="http://schemas.microsoft.com/office/powerpoint/2010/main" val="257705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35780F-B288-4006-AB22-295FF3FB3BB1}" type="slidenum">
              <a:rPr lang="en-GB" smtClean="0"/>
              <a:t>8</a:t>
            </a:fld>
            <a:endParaRPr lang="en-GB"/>
          </a:p>
        </p:txBody>
      </p:sp>
    </p:spTree>
    <p:extLst>
      <p:ext uri="{BB962C8B-B14F-4D97-AF65-F5344CB8AC3E}">
        <p14:creationId xmlns:p14="http://schemas.microsoft.com/office/powerpoint/2010/main" val="399140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9C5A-95B3-2FCA-E92F-25AC45932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97AE30-5E04-4267-28B8-3804BAC3B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7CE7C5-4BAB-090A-58C5-EB48A1F83744}"/>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5" name="Footer Placeholder 4">
            <a:extLst>
              <a:ext uri="{FF2B5EF4-FFF2-40B4-BE49-F238E27FC236}">
                <a16:creationId xmlns:a16="http://schemas.microsoft.com/office/drawing/2014/main" id="{77B297CF-2B65-A8FA-352A-A4AA51314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18D9CC-5F84-C6C0-5A81-349D975317D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5343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D99F-AAE8-3A55-7779-C79F15AC89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BBD47C-1746-1114-1251-A43423FC7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82FF57-06A5-0575-857E-9EFE7E961F6B}"/>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5" name="Footer Placeholder 4">
            <a:extLst>
              <a:ext uri="{FF2B5EF4-FFF2-40B4-BE49-F238E27FC236}">
                <a16:creationId xmlns:a16="http://schemas.microsoft.com/office/drawing/2014/main" id="{57545A95-784A-19AC-6E45-BF44ABA10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6ED3B-419D-CF47-1659-EF038E530BE7}"/>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4587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3D0DC-93E4-AB40-2C38-EBEAC366C5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86718-BE5C-6D96-AA96-92243AB8F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C3A6E8-C151-6439-DB30-C9CBACDB1862}"/>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5" name="Footer Placeholder 4">
            <a:extLst>
              <a:ext uri="{FF2B5EF4-FFF2-40B4-BE49-F238E27FC236}">
                <a16:creationId xmlns:a16="http://schemas.microsoft.com/office/drawing/2014/main" id="{38F3B3FC-BD96-A3B7-DF2A-2D40AE662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6CE6EA-5FD3-3F1C-8B02-E5F390423566}"/>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275910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CDD1-ADA5-1FE9-FE82-C930C2253F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ABF2B6-8C85-87B4-05FE-99E5EC7A8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90A6D5-2E6C-78A3-141B-71E9C05DC5F7}"/>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5" name="Footer Placeholder 4">
            <a:extLst>
              <a:ext uri="{FF2B5EF4-FFF2-40B4-BE49-F238E27FC236}">
                <a16:creationId xmlns:a16="http://schemas.microsoft.com/office/drawing/2014/main" id="{65F5084F-881A-0B49-2471-700BFE1F8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C2CBEB-F098-B995-0B47-935AAA2C692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12622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E28C-B439-EC58-2DCC-72445527D8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6454F7-CAA7-F654-A939-97992E4EA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34DAA-0938-2C76-40BC-A4FE0D65555C}"/>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5" name="Footer Placeholder 4">
            <a:extLst>
              <a:ext uri="{FF2B5EF4-FFF2-40B4-BE49-F238E27FC236}">
                <a16:creationId xmlns:a16="http://schemas.microsoft.com/office/drawing/2014/main" id="{87C641C1-9F43-525C-0A2D-C0A5816D2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9E148-4E65-ACC9-2116-042B7E1CEF85}"/>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35936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80CA-B619-5D5F-4CC3-A4B4B50E3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7DBFBE-ABF0-320B-BDC9-97F1F3575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F63E1-91D1-D66A-1264-E778C3F08B81}"/>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5" name="Footer Placeholder 4">
            <a:extLst>
              <a:ext uri="{FF2B5EF4-FFF2-40B4-BE49-F238E27FC236}">
                <a16:creationId xmlns:a16="http://schemas.microsoft.com/office/drawing/2014/main" id="{CCE1F7BD-67E5-0B1C-D17F-65457FC0A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76E19B-E413-C930-E569-C3ABA9286A1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10516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0EC0-EE20-81F3-DC2C-50F5F9A1DF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59A06B-F86F-6CC2-1376-DD403F94A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2FC334-5F0B-F7AB-9550-3E5E901A9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2A84F0-59DA-31FC-B371-B4F6888541E6}"/>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6" name="Footer Placeholder 5">
            <a:extLst>
              <a:ext uri="{FF2B5EF4-FFF2-40B4-BE49-F238E27FC236}">
                <a16:creationId xmlns:a16="http://schemas.microsoft.com/office/drawing/2014/main" id="{09A90717-C85E-8F9D-0C6D-DD05F0FA5D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AC314-77AC-55E2-8C41-76A6AB1EAF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60867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27DB-6CCD-8021-529A-05B14B936A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30D5E6-A700-DBD0-5815-B3FC1847F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30AC2-D8A4-392B-5EC5-EFE7C9DFF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6B23AC-206D-37EB-7170-BAC7A76F8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0ED9B1-D5F3-C8BF-E394-BAF167D5B1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B577D1-9F9E-5302-6F49-ED1623B97A22}"/>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8" name="Footer Placeholder 7">
            <a:extLst>
              <a:ext uri="{FF2B5EF4-FFF2-40B4-BE49-F238E27FC236}">
                <a16:creationId xmlns:a16="http://schemas.microsoft.com/office/drawing/2014/main" id="{E548182D-5787-FDEF-C6A2-4C781A16FC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D729CB-D1D5-E033-3DEF-165FC70D8A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68267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0EE7-12F1-1444-4B15-6591F4F684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649A5E-C36F-E739-C000-1FED2B3897D4}"/>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4" name="Footer Placeholder 3">
            <a:extLst>
              <a:ext uri="{FF2B5EF4-FFF2-40B4-BE49-F238E27FC236}">
                <a16:creationId xmlns:a16="http://schemas.microsoft.com/office/drawing/2014/main" id="{B652F569-E928-530D-2984-9C65B5E6D6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310454-AB93-414A-5701-828F2EB6FC5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419399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B1544-5F95-DCBC-9126-6AE96903D72B}"/>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3" name="Footer Placeholder 2">
            <a:extLst>
              <a:ext uri="{FF2B5EF4-FFF2-40B4-BE49-F238E27FC236}">
                <a16:creationId xmlns:a16="http://schemas.microsoft.com/office/drawing/2014/main" id="{19A0F80E-B231-7A84-2276-0CA019E4F4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3D2034-D5C1-D0F1-4E16-174465EC36BF}"/>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29400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FAA2-5C00-2E7A-CB0E-9EF4F9E60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3FDBA-BDC7-3C39-8314-80A84AFB5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4C3F1D-B122-D3BC-6E28-1FC98174B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137CB-2A63-BDC4-D05A-5F985731785D}"/>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6" name="Footer Placeholder 5">
            <a:extLst>
              <a:ext uri="{FF2B5EF4-FFF2-40B4-BE49-F238E27FC236}">
                <a16:creationId xmlns:a16="http://schemas.microsoft.com/office/drawing/2014/main" id="{C78D2D1E-94B4-6605-30A7-33C41B98ED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3D69DC-D2B2-BFE8-6A5C-6863963DFB8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02117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0AE0-F933-0A51-6218-316765B028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A1F07B-4358-C96C-34CD-221F05396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0DF29-2540-566E-A0D5-CBB87561F0D9}"/>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5" name="Footer Placeholder 4">
            <a:extLst>
              <a:ext uri="{FF2B5EF4-FFF2-40B4-BE49-F238E27FC236}">
                <a16:creationId xmlns:a16="http://schemas.microsoft.com/office/drawing/2014/main" id="{ED08FE05-D055-02E0-7D2A-D9649763F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0F979-ACC3-FDEF-6D35-F1122462AEB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23819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C4B9-B27E-7174-71E7-C8D38EE23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51CAC-7B78-4778-49DB-C00D9752E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B57D29-2A47-AE6C-45E6-D62029DE5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735E0-0606-A2A1-601B-CBF0CA4E7C3B}"/>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6" name="Footer Placeholder 5">
            <a:extLst>
              <a:ext uri="{FF2B5EF4-FFF2-40B4-BE49-F238E27FC236}">
                <a16:creationId xmlns:a16="http://schemas.microsoft.com/office/drawing/2014/main" id="{BBB37C4D-8BD9-0316-8086-53E717694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DBD9C-D1A1-5533-D143-F6DD674C815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26479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D569-D968-7654-E1DD-52BE79EFAF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15881A-90A4-517A-2326-05EAD63CA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6D6B7-A7BE-D1EA-EE93-8812DAB93F92}"/>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5" name="Footer Placeholder 4">
            <a:extLst>
              <a:ext uri="{FF2B5EF4-FFF2-40B4-BE49-F238E27FC236}">
                <a16:creationId xmlns:a16="http://schemas.microsoft.com/office/drawing/2014/main" id="{3CB9F6E9-6DBE-C9ED-75DA-798712AFD6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20872-FF9E-E70F-C914-1D3BCDD90C7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95764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1174A-C8CD-AA73-82FB-8BFDA24626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1EBDB3-15A4-C0AA-1222-984C47A2D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E63E-6D95-E9A8-6BE7-27C36A459686}"/>
              </a:ext>
            </a:extLst>
          </p:cNvPr>
          <p:cNvSpPr>
            <a:spLocks noGrp="1"/>
          </p:cNvSpPr>
          <p:nvPr>
            <p:ph type="dt" sz="half" idx="10"/>
          </p:nvPr>
        </p:nvSpPr>
        <p:spPr/>
        <p:txBody>
          <a:bodyPr/>
          <a:lstStyle/>
          <a:p>
            <a:fld id="{422CD493-6AF5-4CAF-B66A-EB78D60A1F7A}" type="datetimeFigureOut">
              <a:rPr lang="en-GB" smtClean="0"/>
              <a:t>13/05/2025</a:t>
            </a:fld>
            <a:endParaRPr lang="en-GB"/>
          </a:p>
        </p:txBody>
      </p:sp>
      <p:sp>
        <p:nvSpPr>
          <p:cNvPr id="5" name="Footer Placeholder 4">
            <a:extLst>
              <a:ext uri="{FF2B5EF4-FFF2-40B4-BE49-F238E27FC236}">
                <a16:creationId xmlns:a16="http://schemas.microsoft.com/office/drawing/2014/main" id="{78B25BB0-B1F3-5345-174B-6D86CB46CD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965D9-F048-B01A-FAED-018AC147F4B0}"/>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33139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D047-E345-1F59-F358-DAB406F2BEB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79ACD86-7C10-E3C6-969F-EFF6DFD76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D63F814-564D-89F5-B4CF-8FCA686E0C54}"/>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5" name="Footer Placeholder 4">
            <a:extLst>
              <a:ext uri="{FF2B5EF4-FFF2-40B4-BE49-F238E27FC236}">
                <a16:creationId xmlns:a16="http://schemas.microsoft.com/office/drawing/2014/main" id="{3286F03A-4264-A4D1-1BA1-AC673CACE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D13873-1533-42CD-B8B6-10440C91646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09678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D1BD-E3FC-0324-BF39-A6E6EFB9EA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EDB220-5773-7B09-EA9A-BBCDC564E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0880A-FB07-7657-52AA-C5E4F9AECDD0}"/>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5" name="Footer Placeholder 4">
            <a:extLst>
              <a:ext uri="{FF2B5EF4-FFF2-40B4-BE49-F238E27FC236}">
                <a16:creationId xmlns:a16="http://schemas.microsoft.com/office/drawing/2014/main" id="{8E57EFFD-791F-C9E5-D522-D7651A0C6E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616FB-DBBD-A636-C69C-10197E30E85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715777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0779-F9E1-E5A9-E97C-729D55A058B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1CA39EA-BFBE-AC1E-0373-661A0BFFC4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B40CDC3-925D-6CDD-AAC1-8B9F8FFBA3DB}"/>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5" name="Footer Placeholder 4">
            <a:extLst>
              <a:ext uri="{FF2B5EF4-FFF2-40B4-BE49-F238E27FC236}">
                <a16:creationId xmlns:a16="http://schemas.microsoft.com/office/drawing/2014/main" id="{1C7702C5-906D-4013-48C4-7AB16FA0EC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EEAF29-5508-D9EC-EB7D-189D8883EAF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59446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9822-1FAB-D94A-2126-57DDC05574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B1D70E-E78A-6B25-26A1-85D2C6C8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9F4A9-06DB-7D29-61ED-9CA8B37B8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7B883D-31D5-53F4-F9EF-1404F9F10BF6}"/>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6" name="Footer Placeholder 5">
            <a:extLst>
              <a:ext uri="{FF2B5EF4-FFF2-40B4-BE49-F238E27FC236}">
                <a16:creationId xmlns:a16="http://schemas.microsoft.com/office/drawing/2014/main" id="{ABCBD423-C15D-A92D-A8D0-7E13AE804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11D563-659F-82FD-99D2-7C170AFA2921}"/>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383776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EA14-8561-B424-5D66-16A935B47C57}"/>
              </a:ext>
            </a:extLst>
          </p:cNvPr>
          <p:cNvSpPr>
            <a:spLocks noGrp="1"/>
          </p:cNvSpPr>
          <p:nvPr>
            <p:ph type="title"/>
          </p:nvPr>
        </p:nvSpPr>
        <p:spPr>
          <a:xfrm>
            <a:off x="839788" y="1033462"/>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BDC96-F735-F929-0419-F58E1A727FE3}"/>
              </a:ext>
            </a:extLst>
          </p:cNvPr>
          <p:cNvSpPr>
            <a:spLocks noGrp="1"/>
          </p:cNvSpPr>
          <p:nvPr>
            <p:ph type="body" idx="1"/>
          </p:nvPr>
        </p:nvSpPr>
        <p:spPr>
          <a:xfrm>
            <a:off x="839788" y="23495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B6C06-62B4-D298-FE42-28AFC12F103E}"/>
              </a:ext>
            </a:extLst>
          </p:cNvPr>
          <p:cNvSpPr>
            <a:spLocks noGrp="1"/>
          </p:cNvSpPr>
          <p:nvPr>
            <p:ph sz="half" idx="2"/>
          </p:nvPr>
        </p:nvSpPr>
        <p:spPr>
          <a:xfrm>
            <a:off x="839788" y="31734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64F1FE-BA7E-3567-47CB-FD4A84E5DA0F}"/>
              </a:ext>
            </a:extLst>
          </p:cNvPr>
          <p:cNvSpPr>
            <a:spLocks noGrp="1"/>
          </p:cNvSpPr>
          <p:nvPr>
            <p:ph type="body" sz="quarter" idx="3"/>
          </p:nvPr>
        </p:nvSpPr>
        <p:spPr>
          <a:xfrm>
            <a:off x="6172200" y="23495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BF235-1FB3-062B-5414-5579D5BBB830}"/>
              </a:ext>
            </a:extLst>
          </p:cNvPr>
          <p:cNvSpPr>
            <a:spLocks noGrp="1"/>
          </p:cNvSpPr>
          <p:nvPr>
            <p:ph sz="quarter" idx="4"/>
          </p:nvPr>
        </p:nvSpPr>
        <p:spPr>
          <a:xfrm>
            <a:off x="6172200" y="31734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DFD1BF-F3C4-1594-694C-6C296CD36CF8}"/>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8" name="Footer Placeholder 7">
            <a:extLst>
              <a:ext uri="{FF2B5EF4-FFF2-40B4-BE49-F238E27FC236}">
                <a16:creationId xmlns:a16="http://schemas.microsoft.com/office/drawing/2014/main" id="{E1F5464D-13D8-F689-769B-F68E24846B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69D94D-D4A5-0D2D-BA82-EC21CC970F57}"/>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5778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370A-80DD-5390-D218-D42DE9F21C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37D61-4C93-16B1-CEA0-907698103DFF}"/>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4" name="Footer Placeholder 3">
            <a:extLst>
              <a:ext uri="{FF2B5EF4-FFF2-40B4-BE49-F238E27FC236}">
                <a16:creationId xmlns:a16="http://schemas.microsoft.com/office/drawing/2014/main" id="{4F79BF9F-8BAE-C107-B0A3-37A89B0421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D3E99-C176-DD38-0AA9-A0206434DDD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588318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C437-B067-B0B0-25D9-7E7B8B67F6C5}"/>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3" name="Footer Placeholder 2">
            <a:extLst>
              <a:ext uri="{FF2B5EF4-FFF2-40B4-BE49-F238E27FC236}">
                <a16:creationId xmlns:a16="http://schemas.microsoft.com/office/drawing/2014/main" id="{1430D469-F792-BB6E-8945-40E39BDB8B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99CB6F-EA83-8AF0-D611-6EBBDE1EB494}"/>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05800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4C34-39BD-1A1D-2E6B-A2D6FD8E49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F2274B-3A86-257D-47F8-BEBA55A30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B3C8-D69A-850E-3FEC-A5989CAEE579}"/>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5" name="Footer Placeholder 4">
            <a:extLst>
              <a:ext uri="{FF2B5EF4-FFF2-40B4-BE49-F238E27FC236}">
                <a16:creationId xmlns:a16="http://schemas.microsoft.com/office/drawing/2014/main" id="{844470FC-1DA1-CAAE-1F90-44C882186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CEA39-B7C6-45AC-3FAB-87AFA4A4CDF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53814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A9AC-2443-BAAF-75FA-7C5556BEB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50E11E-336F-CA5C-745C-1E881D68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B97855-F185-0047-749C-4893DB8E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7A329-A305-8EC7-FBC4-5A1B9AD3CDDE}"/>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6" name="Footer Placeholder 5">
            <a:extLst>
              <a:ext uri="{FF2B5EF4-FFF2-40B4-BE49-F238E27FC236}">
                <a16:creationId xmlns:a16="http://schemas.microsoft.com/office/drawing/2014/main" id="{52589573-CAAE-D8DE-76DC-0917A3C24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53841D-05FD-F611-5FCC-1B020C50E2BC}"/>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0976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0FEE-FA53-0F2B-C46B-8EF17C3E8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BA9418-D5D0-EBCE-9771-15511E145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6AF1EA-339B-EDF9-EC1C-532D03BEC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E2D04-1BCD-EE9E-9034-BDCCB7493B34}"/>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6" name="Footer Placeholder 5">
            <a:extLst>
              <a:ext uri="{FF2B5EF4-FFF2-40B4-BE49-F238E27FC236}">
                <a16:creationId xmlns:a16="http://schemas.microsoft.com/office/drawing/2014/main" id="{489DBB2B-725E-D6B5-C527-D8DDED663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715C0D-002D-8432-ABB8-3AB03AE6E39B}"/>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2343824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788C-8205-A042-034F-A6B454B81C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B143C2-1C09-A9DE-354C-9EC4D2110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84703-B534-8EF4-1835-99DB14A64EDA}"/>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5" name="Footer Placeholder 4">
            <a:extLst>
              <a:ext uri="{FF2B5EF4-FFF2-40B4-BE49-F238E27FC236}">
                <a16:creationId xmlns:a16="http://schemas.microsoft.com/office/drawing/2014/main" id="{16DA7779-0088-3685-6A9F-98D8474965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22181-68CC-E9BD-551A-706656D4C9B8}"/>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68359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454DC-3E86-08A2-A943-8B1284417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341F93-30C0-222D-B323-C1DF2CC55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B29761-09B7-E5FF-F7C6-0EC2A5D9E026}"/>
              </a:ext>
            </a:extLst>
          </p:cNvPr>
          <p:cNvSpPr>
            <a:spLocks noGrp="1"/>
          </p:cNvSpPr>
          <p:nvPr>
            <p:ph type="dt" sz="half" idx="10"/>
          </p:nvPr>
        </p:nvSpPr>
        <p:spPr/>
        <p:txBody>
          <a:bodyPr/>
          <a:lstStyle/>
          <a:p>
            <a:fld id="{3DCBF87A-EAD2-4CAA-B8B1-DC2A53D36D40}" type="datetimeFigureOut">
              <a:rPr lang="en-GB" smtClean="0"/>
              <a:t>13/05/2025</a:t>
            </a:fld>
            <a:endParaRPr lang="en-GB"/>
          </a:p>
        </p:txBody>
      </p:sp>
      <p:sp>
        <p:nvSpPr>
          <p:cNvPr id="5" name="Footer Placeholder 4">
            <a:extLst>
              <a:ext uri="{FF2B5EF4-FFF2-40B4-BE49-F238E27FC236}">
                <a16:creationId xmlns:a16="http://schemas.microsoft.com/office/drawing/2014/main" id="{8189CB1B-701E-E3BE-96D4-7781275F2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72EC0-6E42-6921-B067-869E362B4FAA}"/>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04511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E37-9059-2D1F-134C-0D2A81001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F02A18-D907-D105-9E44-20B46ECCF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55F548-2D83-74AF-FF2B-AD8AD4137A8B}"/>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5" name="Footer Placeholder 4">
            <a:extLst>
              <a:ext uri="{FF2B5EF4-FFF2-40B4-BE49-F238E27FC236}">
                <a16:creationId xmlns:a16="http://schemas.microsoft.com/office/drawing/2014/main" id="{2522D292-3954-8CA8-C7E7-79A84364C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DA661-1371-D71A-A4BC-2C830C261EF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595520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9B86-2D06-17CE-1AF8-135E1CCCEE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9E292B-B6FB-7A6B-D5FC-1C9BB48B4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32733-423E-A89E-E366-17A8E75A7E04}"/>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5" name="Footer Placeholder 4">
            <a:extLst>
              <a:ext uri="{FF2B5EF4-FFF2-40B4-BE49-F238E27FC236}">
                <a16:creationId xmlns:a16="http://schemas.microsoft.com/office/drawing/2014/main" id="{0B0718E4-5175-E2FC-8C59-33A1A114A3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35F32A-B94C-7AF1-3F3C-297822B7253F}"/>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02848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B466-409D-BEE4-27B5-2AFCF38DC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73D99E-2F36-0A9A-79AC-FA3565589E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B3ADB-FF0D-3E9C-5AC3-0DF7AB74D4AE}"/>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5" name="Footer Placeholder 4">
            <a:extLst>
              <a:ext uri="{FF2B5EF4-FFF2-40B4-BE49-F238E27FC236}">
                <a16:creationId xmlns:a16="http://schemas.microsoft.com/office/drawing/2014/main" id="{44C34DEE-D2AB-DC0E-21BA-D6D434292A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AF259-8494-C34E-44F7-6068CD039D63}"/>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936024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BF8-218D-66F3-8CF6-CBBAE9D896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9BE6CC-E10B-62C0-2115-247BC28F5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A10886-98DD-8723-8BC8-CCF63BA79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C23F2F-2206-B79F-59BE-64166635B84E}"/>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6" name="Footer Placeholder 5">
            <a:extLst>
              <a:ext uri="{FF2B5EF4-FFF2-40B4-BE49-F238E27FC236}">
                <a16:creationId xmlns:a16="http://schemas.microsoft.com/office/drawing/2014/main" id="{DE450BA1-AA62-6179-CE51-7CA0B066D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B839AC-0B71-2936-10A4-1F5A0D63596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252471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FD33-9925-C9DD-E7CF-226A09316B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530142-704B-7C1B-EFDD-5E7606F8D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B3C1D-3C41-8633-ED6B-8F6CFB58D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1BB6F9-9612-0E5C-1BE8-55142FF08A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00A4C1-F161-E727-2958-7716B5B3F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62C4D1-7C58-182B-C6E6-62A3941A735E}"/>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8" name="Footer Placeholder 7">
            <a:extLst>
              <a:ext uri="{FF2B5EF4-FFF2-40B4-BE49-F238E27FC236}">
                <a16:creationId xmlns:a16="http://schemas.microsoft.com/office/drawing/2014/main" id="{524B435D-ED18-27D3-4132-8EB885256F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F9DF1E-6DF3-A978-431C-B61B9314F234}"/>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607701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3433-E643-EC6E-0A27-5834C1BE8E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40EBA4-3628-ACA0-B8D6-2F8C4DD6E138}"/>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4" name="Footer Placeholder 3">
            <a:extLst>
              <a:ext uri="{FF2B5EF4-FFF2-40B4-BE49-F238E27FC236}">
                <a16:creationId xmlns:a16="http://schemas.microsoft.com/office/drawing/2014/main" id="{98270DC8-5ED2-B8C0-3A2D-D702237995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ACBAC0-5213-9807-2B45-946FA18D6A92}"/>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33521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1999-ABD5-3966-3CE0-77BDD7E44A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311ADF-8FBC-65B4-9CB3-4983B01DB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67B297-C445-326C-6B71-8A054931C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DFB871-8AE7-E584-2772-2A2BEE461440}"/>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6" name="Footer Placeholder 5">
            <a:extLst>
              <a:ext uri="{FF2B5EF4-FFF2-40B4-BE49-F238E27FC236}">
                <a16:creationId xmlns:a16="http://schemas.microsoft.com/office/drawing/2014/main" id="{4613D22F-2710-FFE3-B0F4-7BCCC49AB1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03DB4-F9BA-2D9B-0DB7-592094B6F1C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012535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F58F9-0DB4-9CF3-460B-F81D63C3799F}"/>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3" name="Footer Placeholder 2">
            <a:extLst>
              <a:ext uri="{FF2B5EF4-FFF2-40B4-BE49-F238E27FC236}">
                <a16:creationId xmlns:a16="http://schemas.microsoft.com/office/drawing/2014/main" id="{F4C5A66D-90D7-5A2F-23A1-B8520A6F2A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1AA4CA-E9AA-52A7-52CD-AE298594C8CE}"/>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407155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54F0-5FBE-C90A-C7A3-59E7A980D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8F9E94-93AD-67ED-7C25-7E2AFDB3A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DC08EB-0DE9-1957-2ECE-FDEA25F60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8D25B-471E-D36E-77CF-BE0EDACFF581}"/>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6" name="Footer Placeholder 5">
            <a:extLst>
              <a:ext uri="{FF2B5EF4-FFF2-40B4-BE49-F238E27FC236}">
                <a16:creationId xmlns:a16="http://schemas.microsoft.com/office/drawing/2014/main" id="{D21C1636-94C1-43A8-4404-CE4BC81DF4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7D9DC-18BC-C1E2-FFE8-0C389AD9996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033902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3202-2479-6883-C597-38E427E0F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C1D6F0-989A-D311-B86B-DE9A1926B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2D851B-BD0B-9C62-6285-6C08BB5D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1097F-E575-DC0E-38C3-C2484A5C3C85}"/>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6" name="Footer Placeholder 5">
            <a:extLst>
              <a:ext uri="{FF2B5EF4-FFF2-40B4-BE49-F238E27FC236}">
                <a16:creationId xmlns:a16="http://schemas.microsoft.com/office/drawing/2014/main" id="{6C2F6DF7-1B60-89C8-0247-4CED591EAD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A47848-D209-6A6B-C50A-18CC198E6E7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3581696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4EF0-89E8-69E4-8CE7-645983EDFC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E78831-DBCB-35A0-EDF9-B9CC15E46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381833-9DF5-1B94-E56D-BDFF861889A8}"/>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5" name="Footer Placeholder 4">
            <a:extLst>
              <a:ext uri="{FF2B5EF4-FFF2-40B4-BE49-F238E27FC236}">
                <a16:creationId xmlns:a16="http://schemas.microsoft.com/office/drawing/2014/main" id="{DCE2AB35-60F8-17E0-9465-CA6BF3062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26CD8-FBE1-441B-E34B-AEA428E6430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78424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0EB11-3A0E-724D-2E19-6F4C8D2788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8AA17C-14BB-9492-4891-E59B7C3D3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60FE-3A91-59A6-95BD-B83BDB8D17BA}"/>
              </a:ext>
            </a:extLst>
          </p:cNvPr>
          <p:cNvSpPr>
            <a:spLocks noGrp="1"/>
          </p:cNvSpPr>
          <p:nvPr>
            <p:ph type="dt" sz="half" idx="10"/>
          </p:nvPr>
        </p:nvSpPr>
        <p:spPr/>
        <p:txBody>
          <a:bodyPr/>
          <a:lstStyle/>
          <a:p>
            <a:fld id="{BC9C0193-519E-4C13-B64E-49F316FFC4C8}" type="datetimeFigureOut">
              <a:rPr lang="en-GB" smtClean="0"/>
              <a:t>13/05/2025</a:t>
            </a:fld>
            <a:endParaRPr lang="en-GB"/>
          </a:p>
        </p:txBody>
      </p:sp>
      <p:sp>
        <p:nvSpPr>
          <p:cNvPr id="5" name="Footer Placeholder 4">
            <a:extLst>
              <a:ext uri="{FF2B5EF4-FFF2-40B4-BE49-F238E27FC236}">
                <a16:creationId xmlns:a16="http://schemas.microsoft.com/office/drawing/2014/main" id="{A8AEADF3-0763-37C3-B786-0210A25E2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404B39-4849-20B3-9C91-F04290CBD83A}"/>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414345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04BE-B844-BCDC-D6DB-743920E1B5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A093C-7BB3-D1CE-74BB-ED525112C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5CB373-534A-E25E-0D2D-BBA2C25DD0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ECEBA3-78BA-9B03-F7F6-18E527DCC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240CA-4551-29A6-FDAF-B8ED77B70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F0E340-CFA5-D122-B2BE-7CF7E094FF09}"/>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8" name="Footer Placeholder 7">
            <a:extLst>
              <a:ext uri="{FF2B5EF4-FFF2-40B4-BE49-F238E27FC236}">
                <a16:creationId xmlns:a16="http://schemas.microsoft.com/office/drawing/2014/main" id="{E80A033B-4BD7-1F36-FC9C-4079313256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98F27F-8215-6DFA-4A24-511382484D3E}"/>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3520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876-6B58-2B20-F279-CDCFA050A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7A6A10-1D9D-077F-2A90-4C133A41D0F8}"/>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4" name="Footer Placeholder 3">
            <a:extLst>
              <a:ext uri="{FF2B5EF4-FFF2-40B4-BE49-F238E27FC236}">
                <a16:creationId xmlns:a16="http://schemas.microsoft.com/office/drawing/2014/main" id="{E33B1AD5-293C-2161-35AE-9A1B73C22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F0AED-5B12-213D-EC4B-277EAA7006E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76832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C8CAA-BEE9-5321-F934-0A4F30C0ED0A}"/>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3" name="Footer Placeholder 2">
            <a:extLst>
              <a:ext uri="{FF2B5EF4-FFF2-40B4-BE49-F238E27FC236}">
                <a16:creationId xmlns:a16="http://schemas.microsoft.com/office/drawing/2014/main" id="{4954DBA2-7A42-6BC6-6B5E-B947612159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12D760-95CE-10F2-8702-8CED2356671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93682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21DC-F8CA-80E4-4C47-3B701B02C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BCC4E2-0CB9-44C8-DC19-E1152CD35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3F70D0-49DB-AC85-F34C-9FA9021A5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51F6-A868-8558-BE66-F6558301E075}"/>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6" name="Footer Placeholder 5">
            <a:extLst>
              <a:ext uri="{FF2B5EF4-FFF2-40B4-BE49-F238E27FC236}">
                <a16:creationId xmlns:a16="http://schemas.microsoft.com/office/drawing/2014/main" id="{9F72F17F-05DB-2B15-F22D-56B80652A8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055990-42EB-EB41-B84F-499500863D4A}"/>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30821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1CDD-7E9A-71C9-2829-1EFFC3D74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7E014E-A897-5192-0267-5B4AC2BDE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54FFD1-E96F-57F7-1C13-33A63468D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CE0A8-E878-B2D7-3D61-79281AE5F232}"/>
              </a:ext>
            </a:extLst>
          </p:cNvPr>
          <p:cNvSpPr>
            <a:spLocks noGrp="1"/>
          </p:cNvSpPr>
          <p:nvPr>
            <p:ph type="dt" sz="half" idx="10"/>
          </p:nvPr>
        </p:nvSpPr>
        <p:spPr/>
        <p:txBody>
          <a:bodyPr/>
          <a:lstStyle/>
          <a:p>
            <a:fld id="{5301FFD6-EBAC-4AA6-A758-EB0A033FD188}" type="datetimeFigureOut">
              <a:rPr lang="en-GB" smtClean="0"/>
              <a:t>13/05/2025</a:t>
            </a:fld>
            <a:endParaRPr lang="en-GB"/>
          </a:p>
        </p:txBody>
      </p:sp>
      <p:sp>
        <p:nvSpPr>
          <p:cNvPr id="6" name="Footer Placeholder 5">
            <a:extLst>
              <a:ext uri="{FF2B5EF4-FFF2-40B4-BE49-F238E27FC236}">
                <a16:creationId xmlns:a16="http://schemas.microsoft.com/office/drawing/2014/main" id="{53C0770E-DFC7-F34A-190A-CD72CA526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FEED2-627D-0D28-2129-82A0B1F00F7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07964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AC519-22BE-9DAB-8973-7EBFE52AE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42121-063F-F000-1414-B5A4162E6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CC25E7-0623-75C2-986B-197739328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301FFD6-EBAC-4AA6-A758-EB0A033FD188}" type="datetimeFigureOut">
              <a:rPr lang="en-GB" smtClean="0"/>
              <a:pPr/>
              <a:t>13/05/2025</a:t>
            </a:fld>
            <a:endParaRPr lang="en-GB" dirty="0"/>
          </a:p>
        </p:txBody>
      </p:sp>
      <p:sp>
        <p:nvSpPr>
          <p:cNvPr id="5" name="Footer Placeholder 4">
            <a:extLst>
              <a:ext uri="{FF2B5EF4-FFF2-40B4-BE49-F238E27FC236}">
                <a16:creationId xmlns:a16="http://schemas.microsoft.com/office/drawing/2014/main" id="{2D2245D2-FE43-CAB2-85B7-6EF085065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A8AB0B68-56E2-5449-4C56-8D5410E31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AAAE9C5-D224-4D2A-B838-BFF38ADEA015}" type="slidenum">
              <a:rPr lang="en-GB" smtClean="0"/>
              <a:pPr/>
              <a:t>‹#›</a:t>
            </a:fld>
            <a:endParaRPr lang="en-GB" dirty="0"/>
          </a:p>
        </p:txBody>
      </p:sp>
    </p:spTree>
    <p:extLst>
      <p:ext uri="{BB962C8B-B14F-4D97-AF65-F5344CB8AC3E}">
        <p14:creationId xmlns:p14="http://schemas.microsoft.com/office/powerpoint/2010/main" val="68081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93280-1C12-1E84-3A3C-997201D4D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12D6D16-6947-A781-2323-FE0B2F3D0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86F635B-D363-DF06-D4CD-DC4202289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422CD493-6AF5-4CAF-B66A-EB78D60A1F7A}" type="datetimeFigureOut">
              <a:rPr lang="en-GB" smtClean="0"/>
              <a:pPr/>
              <a:t>13/05/2025</a:t>
            </a:fld>
            <a:endParaRPr lang="en-GB" dirty="0"/>
          </a:p>
        </p:txBody>
      </p:sp>
      <p:sp>
        <p:nvSpPr>
          <p:cNvPr id="5" name="Footer Placeholder 4">
            <a:extLst>
              <a:ext uri="{FF2B5EF4-FFF2-40B4-BE49-F238E27FC236}">
                <a16:creationId xmlns:a16="http://schemas.microsoft.com/office/drawing/2014/main" id="{1AECAB55-0148-77F5-B63F-CFCE394FB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DD5FAB0-4B06-7461-9996-57360ED4C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8A0699C-1DB4-4CD0-BEE1-E0632A43E2FE}" type="slidenum">
              <a:rPr lang="en-GB" smtClean="0"/>
              <a:pPr/>
              <a:t>‹#›</a:t>
            </a:fld>
            <a:endParaRPr lang="en-GB" dirty="0"/>
          </a:p>
        </p:txBody>
      </p:sp>
    </p:spTree>
    <p:extLst>
      <p:ext uri="{BB962C8B-B14F-4D97-AF65-F5344CB8AC3E}">
        <p14:creationId xmlns:p14="http://schemas.microsoft.com/office/powerpoint/2010/main" val="463334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6B032-2A92-6309-2548-3828528BF3F9}"/>
              </a:ext>
            </a:extLst>
          </p:cNvPr>
          <p:cNvSpPr>
            <a:spLocks noGrp="1"/>
          </p:cNvSpPr>
          <p:nvPr>
            <p:ph type="title"/>
          </p:nvPr>
        </p:nvSpPr>
        <p:spPr>
          <a:xfrm>
            <a:off x="838200" y="1046162"/>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8875039-9AC7-3533-9A3E-6E04A8C1DB13}"/>
              </a:ext>
            </a:extLst>
          </p:cNvPr>
          <p:cNvSpPr>
            <a:spLocks noGrp="1"/>
          </p:cNvSpPr>
          <p:nvPr>
            <p:ph type="body" idx="1"/>
          </p:nvPr>
        </p:nvSpPr>
        <p:spPr>
          <a:xfrm>
            <a:off x="838200" y="250666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086A5D8-C2F2-2D9E-A297-8237D988A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3DCBF87A-EAD2-4CAA-B8B1-DC2A53D36D40}" type="datetimeFigureOut">
              <a:rPr lang="en-GB" smtClean="0"/>
              <a:pPr/>
              <a:t>13/05/2025</a:t>
            </a:fld>
            <a:endParaRPr lang="en-GB" dirty="0"/>
          </a:p>
        </p:txBody>
      </p:sp>
      <p:sp>
        <p:nvSpPr>
          <p:cNvPr id="5" name="Footer Placeholder 4">
            <a:extLst>
              <a:ext uri="{FF2B5EF4-FFF2-40B4-BE49-F238E27FC236}">
                <a16:creationId xmlns:a16="http://schemas.microsoft.com/office/drawing/2014/main" id="{9DEB995F-E702-9EB2-5C03-5FA49A796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E6F01C0-8014-1696-364A-A1E9B47EA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2A820F5F-49FC-4857-A483-8B818F895119}" type="slidenum">
              <a:rPr lang="en-GB" smtClean="0"/>
              <a:pPr/>
              <a:t>‹#›</a:t>
            </a:fld>
            <a:endParaRPr lang="en-GB" dirty="0"/>
          </a:p>
        </p:txBody>
      </p:sp>
    </p:spTree>
    <p:extLst>
      <p:ext uri="{BB962C8B-B14F-4D97-AF65-F5344CB8AC3E}">
        <p14:creationId xmlns:p14="http://schemas.microsoft.com/office/powerpoint/2010/main" val="24835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0605D-F08A-BD7C-8D61-A154B69E2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92A1A1E-8C1A-6671-B97B-1B2520DFF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88C7DF1-1BAD-7706-7BAF-81CBCE0BA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BC9C0193-519E-4C13-B64E-49F316FFC4C8}" type="datetimeFigureOut">
              <a:rPr lang="en-GB" smtClean="0"/>
              <a:pPr/>
              <a:t>13/05/2025</a:t>
            </a:fld>
            <a:endParaRPr lang="en-GB" dirty="0"/>
          </a:p>
        </p:txBody>
      </p:sp>
      <p:sp>
        <p:nvSpPr>
          <p:cNvPr id="5" name="Footer Placeholder 4">
            <a:extLst>
              <a:ext uri="{FF2B5EF4-FFF2-40B4-BE49-F238E27FC236}">
                <a16:creationId xmlns:a16="http://schemas.microsoft.com/office/drawing/2014/main" id="{507D2465-526D-41AD-A48E-E0444D5B79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E3016C4-50C0-4A25-DC89-6DDBF8689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E822BDF6-D1EC-41EE-9EB1-3CAFB56C424F}" type="slidenum">
              <a:rPr lang="en-GB" smtClean="0"/>
              <a:pPr/>
              <a:t>‹#›</a:t>
            </a:fld>
            <a:endParaRPr lang="en-GB" dirty="0"/>
          </a:p>
        </p:txBody>
      </p:sp>
    </p:spTree>
    <p:extLst>
      <p:ext uri="{BB962C8B-B14F-4D97-AF65-F5344CB8AC3E}">
        <p14:creationId xmlns:p14="http://schemas.microsoft.com/office/powerpoint/2010/main" val="938585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7C49F05-6B15-C234-8405-810FAEC0E63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590" y="5269918"/>
            <a:ext cx="1024553" cy="1403379"/>
          </a:xfrm>
          <a:prstGeom prst="rect">
            <a:avLst/>
          </a:prstGeom>
        </p:spPr>
      </p:pic>
      <p:sp>
        <p:nvSpPr>
          <p:cNvPr id="3" name="Title 2">
            <a:extLst>
              <a:ext uri="{FF2B5EF4-FFF2-40B4-BE49-F238E27FC236}">
                <a16:creationId xmlns:a16="http://schemas.microsoft.com/office/drawing/2014/main" id="{3A31E5CF-B4C3-A0AE-12F3-3717ED20C96D}"/>
              </a:ext>
            </a:extLst>
          </p:cNvPr>
          <p:cNvSpPr>
            <a:spLocks noGrp="1"/>
          </p:cNvSpPr>
          <p:nvPr>
            <p:ph type="title" idx="4294967295"/>
          </p:nvPr>
        </p:nvSpPr>
        <p:spPr>
          <a:xfrm>
            <a:off x="838200" y="-1346942"/>
            <a:ext cx="10515600" cy="1325563"/>
          </a:xfrm>
        </p:spPr>
        <p:txBody>
          <a:bodyPr/>
          <a:lstStyle/>
          <a:p>
            <a:r>
              <a:rPr lang="en-GB" dirty="0"/>
              <a:t>Welcome slide 1</a:t>
            </a:r>
          </a:p>
        </p:txBody>
      </p:sp>
    </p:spTree>
    <p:extLst>
      <p:ext uri="{BB962C8B-B14F-4D97-AF65-F5344CB8AC3E}">
        <p14:creationId xmlns:p14="http://schemas.microsoft.com/office/powerpoint/2010/main" val="207109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D0FBE-1DAA-2476-ED28-7368BFC91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F4978-0D30-5E01-EA23-203A63037F2A}"/>
              </a:ext>
            </a:extLst>
          </p:cNvPr>
          <p:cNvSpPr>
            <a:spLocks noGrp="1"/>
          </p:cNvSpPr>
          <p:nvPr>
            <p:ph type="title"/>
          </p:nvPr>
        </p:nvSpPr>
        <p:spPr/>
        <p:txBody>
          <a:bodyPr/>
          <a:lstStyle/>
          <a:p>
            <a:r>
              <a:rPr lang="en-GB" dirty="0"/>
              <a:t>Reflection questions (continued)</a:t>
            </a:r>
          </a:p>
        </p:txBody>
      </p:sp>
      <p:sp>
        <p:nvSpPr>
          <p:cNvPr id="3" name="Content Placeholder 2">
            <a:extLst>
              <a:ext uri="{FF2B5EF4-FFF2-40B4-BE49-F238E27FC236}">
                <a16:creationId xmlns:a16="http://schemas.microsoft.com/office/drawing/2014/main" id="{3F17133B-1473-D1F8-ABBB-6DF46CA77E05}"/>
              </a:ext>
            </a:extLst>
          </p:cNvPr>
          <p:cNvSpPr>
            <a:spLocks noGrp="1"/>
          </p:cNvSpPr>
          <p:nvPr>
            <p:ph idx="1"/>
          </p:nvPr>
        </p:nvSpPr>
        <p:spPr>
          <a:xfrm>
            <a:off x="838200" y="2506662"/>
            <a:ext cx="10515600" cy="3986903"/>
          </a:xfrm>
        </p:spPr>
        <p:txBody>
          <a:bodyPr/>
          <a:lstStyle/>
          <a:p>
            <a:r>
              <a:rPr lang="en-GB" dirty="0"/>
              <a:t>How did this experience affect your self-esteem?</a:t>
            </a:r>
          </a:p>
          <a:p>
            <a:r>
              <a:rPr lang="en-GB" dirty="0"/>
              <a:t>What, if anything, could have been done differently by you or others to prevent the exclusion?</a:t>
            </a:r>
          </a:p>
          <a:p>
            <a:r>
              <a:rPr lang="en-GB" dirty="0"/>
              <a:t>Have you ever unintentionally made someone else feel unwelcome or excluded? How did you handle that situation?</a:t>
            </a:r>
          </a:p>
          <a:p>
            <a:r>
              <a:rPr lang="en-GB" dirty="0"/>
              <a:t>What steps can you take in the future to ensure that you and newcomers to the country feel included in similar situations?</a:t>
            </a:r>
          </a:p>
        </p:txBody>
      </p:sp>
    </p:spTree>
    <p:extLst>
      <p:ext uri="{BB962C8B-B14F-4D97-AF65-F5344CB8AC3E}">
        <p14:creationId xmlns:p14="http://schemas.microsoft.com/office/powerpoint/2010/main" val="125878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77B8-C13B-AC87-E89B-DBD8A6AB6D78}"/>
              </a:ext>
            </a:extLst>
          </p:cNvPr>
          <p:cNvSpPr>
            <a:spLocks noGrp="1"/>
          </p:cNvSpPr>
          <p:nvPr>
            <p:ph type="title" idx="4294967295"/>
          </p:nvPr>
        </p:nvSpPr>
        <p:spPr>
          <a:xfrm>
            <a:off x="838200" y="-1366400"/>
            <a:ext cx="10515600" cy="1325563"/>
          </a:xfrm>
        </p:spPr>
        <p:txBody>
          <a:bodyPr/>
          <a:lstStyle/>
          <a:p>
            <a:r>
              <a:rPr lang="en-GB" dirty="0">
                <a:solidFill>
                  <a:schemeClr val="bg1"/>
                </a:solidFill>
              </a:rPr>
              <a:t>End slide</a:t>
            </a:r>
          </a:p>
        </p:txBody>
      </p:sp>
      <p:pic>
        <p:nvPicPr>
          <p:cNvPr id="3" name="Graphic 2">
            <a:extLst>
              <a:ext uri="{FF2B5EF4-FFF2-40B4-BE49-F238E27FC236}">
                <a16:creationId xmlns:a16="http://schemas.microsoft.com/office/drawing/2014/main" id="{0FF7AB89-8696-4E53-94C6-567937D2E22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1039" y="1230608"/>
            <a:ext cx="3209922" cy="4396783"/>
          </a:xfrm>
          <a:prstGeom prst="rect">
            <a:avLst/>
          </a:prstGeom>
        </p:spPr>
      </p:pic>
    </p:spTree>
    <p:extLst>
      <p:ext uri="{BB962C8B-B14F-4D97-AF65-F5344CB8AC3E}">
        <p14:creationId xmlns:p14="http://schemas.microsoft.com/office/powerpoint/2010/main" val="327846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EE53-B5AC-AC60-8C45-9FE953E5038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590" y="5269918"/>
            <a:ext cx="1024553" cy="1403379"/>
          </a:xfrm>
          <a:prstGeom prst="rect">
            <a:avLst/>
          </a:prstGeom>
        </p:spPr>
      </p:pic>
      <p:sp>
        <p:nvSpPr>
          <p:cNvPr id="4" name="Title 3">
            <a:extLst>
              <a:ext uri="{FF2B5EF4-FFF2-40B4-BE49-F238E27FC236}">
                <a16:creationId xmlns:a16="http://schemas.microsoft.com/office/drawing/2014/main" id="{31EC37C3-33EC-F9D2-36EA-26E7E0D3749E}"/>
              </a:ext>
            </a:extLst>
          </p:cNvPr>
          <p:cNvSpPr>
            <a:spLocks noGrp="1"/>
          </p:cNvSpPr>
          <p:nvPr>
            <p:ph type="title" idx="4294967295"/>
          </p:nvPr>
        </p:nvSpPr>
        <p:spPr>
          <a:xfrm>
            <a:off x="838200" y="-1346941"/>
            <a:ext cx="10515600" cy="1325563"/>
          </a:xfrm>
        </p:spPr>
        <p:txBody>
          <a:bodyPr/>
          <a:lstStyle/>
          <a:p>
            <a:r>
              <a:rPr lang="en-GB" dirty="0"/>
              <a:t>Welcome slide 2</a:t>
            </a:r>
          </a:p>
        </p:txBody>
      </p:sp>
    </p:spTree>
    <p:extLst>
      <p:ext uri="{BB962C8B-B14F-4D97-AF65-F5344CB8AC3E}">
        <p14:creationId xmlns:p14="http://schemas.microsoft.com/office/powerpoint/2010/main" val="376203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3A1A-A82F-70F6-721B-D56E851136EF}"/>
              </a:ext>
            </a:extLst>
          </p:cNvPr>
          <p:cNvSpPr>
            <a:spLocks noGrp="1"/>
          </p:cNvSpPr>
          <p:nvPr>
            <p:ph type="title"/>
          </p:nvPr>
        </p:nvSpPr>
        <p:spPr/>
        <p:txBody>
          <a:bodyPr/>
          <a:lstStyle/>
          <a:p>
            <a:r>
              <a:rPr lang="en-GB" dirty="0"/>
              <a:t>Call and response</a:t>
            </a:r>
          </a:p>
        </p:txBody>
      </p:sp>
      <p:sp>
        <p:nvSpPr>
          <p:cNvPr id="3" name="Content Placeholder 2">
            <a:extLst>
              <a:ext uri="{FF2B5EF4-FFF2-40B4-BE49-F238E27FC236}">
                <a16:creationId xmlns:a16="http://schemas.microsoft.com/office/drawing/2014/main" id="{C39C93BB-E929-9209-24D7-9A5E5E9E63B2}"/>
              </a:ext>
            </a:extLst>
          </p:cNvPr>
          <p:cNvSpPr>
            <a:spLocks noGrp="1"/>
          </p:cNvSpPr>
          <p:nvPr>
            <p:ph idx="1"/>
          </p:nvPr>
        </p:nvSpPr>
        <p:spPr/>
        <p:txBody>
          <a:bodyPr/>
          <a:lstStyle/>
          <a:p>
            <a:pPr marL="0" indent="0">
              <a:buNone/>
            </a:pPr>
            <a:r>
              <a:rPr lang="en-GB" i="1" dirty="0"/>
              <a:t>Leader: Lord, we are sorry for when we fail to offer fullness of life.</a:t>
            </a:r>
            <a:endParaRPr lang="en-GB" dirty="0"/>
          </a:p>
          <a:p>
            <a:pPr marL="0" indent="0">
              <a:buNone/>
            </a:pPr>
            <a:r>
              <a:rPr lang="en-GB" b="1" dirty="0"/>
              <a:t>Response: Lord, we are sorry.</a:t>
            </a:r>
          </a:p>
        </p:txBody>
      </p:sp>
    </p:spTree>
    <p:extLst>
      <p:ext uri="{BB962C8B-B14F-4D97-AF65-F5344CB8AC3E}">
        <p14:creationId xmlns:p14="http://schemas.microsoft.com/office/powerpoint/2010/main" val="367977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0858-CC13-332D-088F-183D1541D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C2B37-6913-3BF7-A77B-3D9091B95F0B}"/>
              </a:ext>
            </a:extLst>
          </p:cNvPr>
          <p:cNvSpPr>
            <a:spLocks noGrp="1"/>
          </p:cNvSpPr>
          <p:nvPr>
            <p:ph type="title"/>
          </p:nvPr>
        </p:nvSpPr>
        <p:spPr/>
        <p:txBody>
          <a:bodyPr/>
          <a:lstStyle/>
          <a:p>
            <a:r>
              <a:rPr lang="en-GB" dirty="0"/>
              <a:t>Romans 10:14</a:t>
            </a:r>
          </a:p>
        </p:txBody>
      </p:sp>
      <p:sp>
        <p:nvSpPr>
          <p:cNvPr id="3" name="Content Placeholder 2">
            <a:extLst>
              <a:ext uri="{FF2B5EF4-FFF2-40B4-BE49-F238E27FC236}">
                <a16:creationId xmlns:a16="http://schemas.microsoft.com/office/drawing/2014/main" id="{46BCB2F0-9C18-7BF5-05B7-D1986C07DE39}"/>
              </a:ext>
            </a:extLst>
          </p:cNvPr>
          <p:cNvSpPr>
            <a:spLocks noGrp="1"/>
          </p:cNvSpPr>
          <p:nvPr>
            <p:ph idx="1"/>
          </p:nvPr>
        </p:nvSpPr>
        <p:spPr/>
        <p:txBody>
          <a:bodyPr/>
          <a:lstStyle/>
          <a:p>
            <a:pPr marL="0" indent="0">
              <a:buNone/>
            </a:pPr>
            <a:r>
              <a:rPr lang="en-GB" i="1" dirty="0"/>
              <a:t>‘How, then, can they call on the one they have not believed in? And how can they believe in the one of whom they have not heard? And how can they hear without someone preaching to them?’</a:t>
            </a:r>
            <a:endParaRPr lang="en-GB" b="1" dirty="0"/>
          </a:p>
        </p:txBody>
      </p:sp>
    </p:spTree>
    <p:extLst>
      <p:ext uri="{BB962C8B-B14F-4D97-AF65-F5344CB8AC3E}">
        <p14:creationId xmlns:p14="http://schemas.microsoft.com/office/powerpoint/2010/main" val="80325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7895F-1405-7B11-CD34-F449FB229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4C627-8FE2-70E0-FAFB-D47A0E674F12}"/>
              </a:ext>
            </a:extLst>
          </p:cNvPr>
          <p:cNvSpPr>
            <a:spLocks noGrp="1"/>
          </p:cNvSpPr>
          <p:nvPr>
            <p:ph type="title"/>
          </p:nvPr>
        </p:nvSpPr>
        <p:spPr/>
        <p:txBody>
          <a:bodyPr/>
          <a:lstStyle/>
          <a:p>
            <a:r>
              <a:rPr lang="en-GB" dirty="0"/>
              <a:t>James 2:1</a:t>
            </a:r>
          </a:p>
        </p:txBody>
      </p:sp>
      <p:sp>
        <p:nvSpPr>
          <p:cNvPr id="3" name="Content Placeholder 2">
            <a:extLst>
              <a:ext uri="{FF2B5EF4-FFF2-40B4-BE49-F238E27FC236}">
                <a16:creationId xmlns:a16="http://schemas.microsoft.com/office/drawing/2014/main" id="{7D193FFB-04AC-7409-0E05-4A35E11FD41D}"/>
              </a:ext>
            </a:extLst>
          </p:cNvPr>
          <p:cNvSpPr>
            <a:spLocks noGrp="1"/>
          </p:cNvSpPr>
          <p:nvPr>
            <p:ph idx="1"/>
          </p:nvPr>
        </p:nvSpPr>
        <p:spPr/>
        <p:txBody>
          <a:bodyPr/>
          <a:lstStyle/>
          <a:p>
            <a:pPr marL="0" indent="0">
              <a:buNone/>
            </a:pPr>
            <a:r>
              <a:rPr lang="en-GB" i="1" dirty="0"/>
              <a:t>‘My brothers and sisters, believers in our glorious Lord Jesus Christ must not show favouritism.’</a:t>
            </a:r>
            <a:endParaRPr lang="en-GB" b="1" dirty="0"/>
          </a:p>
        </p:txBody>
      </p:sp>
    </p:spTree>
    <p:extLst>
      <p:ext uri="{BB962C8B-B14F-4D97-AF65-F5344CB8AC3E}">
        <p14:creationId xmlns:p14="http://schemas.microsoft.com/office/powerpoint/2010/main" val="601311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33B77-AA6B-061E-E226-4C3732F82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CEA08-D464-7F1E-6B1E-4EE6A7A12D4F}"/>
              </a:ext>
            </a:extLst>
          </p:cNvPr>
          <p:cNvSpPr>
            <a:spLocks noGrp="1"/>
          </p:cNvSpPr>
          <p:nvPr>
            <p:ph type="title"/>
          </p:nvPr>
        </p:nvSpPr>
        <p:spPr/>
        <p:txBody>
          <a:bodyPr/>
          <a:lstStyle/>
          <a:p>
            <a:r>
              <a:rPr lang="en-GB" dirty="0"/>
              <a:t>Galatians 3:28</a:t>
            </a:r>
          </a:p>
        </p:txBody>
      </p:sp>
      <p:sp>
        <p:nvSpPr>
          <p:cNvPr id="3" name="Content Placeholder 2">
            <a:extLst>
              <a:ext uri="{FF2B5EF4-FFF2-40B4-BE49-F238E27FC236}">
                <a16:creationId xmlns:a16="http://schemas.microsoft.com/office/drawing/2014/main" id="{D544F675-BF33-E542-6D7A-286C57B68CEB}"/>
              </a:ext>
            </a:extLst>
          </p:cNvPr>
          <p:cNvSpPr>
            <a:spLocks noGrp="1"/>
          </p:cNvSpPr>
          <p:nvPr>
            <p:ph idx="1"/>
          </p:nvPr>
        </p:nvSpPr>
        <p:spPr/>
        <p:txBody>
          <a:bodyPr/>
          <a:lstStyle/>
          <a:p>
            <a:pPr marL="0" indent="0">
              <a:buNone/>
            </a:pPr>
            <a:r>
              <a:rPr lang="en-GB" i="1" dirty="0"/>
              <a:t>‘There is neither Jew nor Gentile, neither slave nor free, nor is there male and female, for you are all one in Christ Jesus.’</a:t>
            </a:r>
            <a:endParaRPr lang="en-GB" b="1" dirty="0"/>
          </a:p>
        </p:txBody>
      </p:sp>
    </p:spTree>
    <p:extLst>
      <p:ext uri="{BB962C8B-B14F-4D97-AF65-F5344CB8AC3E}">
        <p14:creationId xmlns:p14="http://schemas.microsoft.com/office/powerpoint/2010/main" val="298452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E05D7-B30B-DA2C-538F-8C90C4D40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9F955-DBCE-CA85-F252-BC71A15CAA83}"/>
              </a:ext>
            </a:extLst>
          </p:cNvPr>
          <p:cNvSpPr>
            <a:spLocks noGrp="1"/>
          </p:cNvSpPr>
          <p:nvPr>
            <p:ph type="title"/>
          </p:nvPr>
        </p:nvSpPr>
        <p:spPr/>
        <p:txBody>
          <a:bodyPr/>
          <a:lstStyle/>
          <a:p>
            <a:r>
              <a:rPr lang="en-GB" dirty="0"/>
              <a:t>Psalm 24:1</a:t>
            </a:r>
          </a:p>
        </p:txBody>
      </p:sp>
      <p:sp>
        <p:nvSpPr>
          <p:cNvPr id="3" name="Content Placeholder 2">
            <a:extLst>
              <a:ext uri="{FF2B5EF4-FFF2-40B4-BE49-F238E27FC236}">
                <a16:creationId xmlns:a16="http://schemas.microsoft.com/office/drawing/2014/main" id="{0F1F3CD3-9967-DDDC-647B-838F4BFE8B89}"/>
              </a:ext>
            </a:extLst>
          </p:cNvPr>
          <p:cNvSpPr>
            <a:spLocks noGrp="1"/>
          </p:cNvSpPr>
          <p:nvPr>
            <p:ph idx="1"/>
          </p:nvPr>
        </p:nvSpPr>
        <p:spPr/>
        <p:txBody>
          <a:bodyPr/>
          <a:lstStyle/>
          <a:p>
            <a:pPr marL="0" indent="0">
              <a:buNone/>
            </a:pPr>
            <a:r>
              <a:rPr lang="en-GB" i="1" dirty="0"/>
              <a:t>‘The earth is the Lord’s, and everything in it, the world, and all who live in it.’</a:t>
            </a:r>
            <a:endParaRPr lang="en-GB" b="1" dirty="0"/>
          </a:p>
        </p:txBody>
      </p:sp>
    </p:spTree>
    <p:extLst>
      <p:ext uri="{BB962C8B-B14F-4D97-AF65-F5344CB8AC3E}">
        <p14:creationId xmlns:p14="http://schemas.microsoft.com/office/powerpoint/2010/main" val="419886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F0E6-F6D5-0CC4-76C9-F268C83AB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1BCAE-5973-83DA-51DD-43E8A4344627}"/>
              </a:ext>
            </a:extLst>
          </p:cNvPr>
          <p:cNvSpPr>
            <a:spLocks noGrp="1"/>
          </p:cNvSpPr>
          <p:nvPr>
            <p:ph type="title"/>
          </p:nvPr>
        </p:nvSpPr>
        <p:spPr/>
        <p:txBody>
          <a:bodyPr/>
          <a:lstStyle/>
          <a:p>
            <a:r>
              <a:rPr lang="en-GB" dirty="0"/>
              <a:t>Acts 3:19</a:t>
            </a:r>
          </a:p>
        </p:txBody>
      </p:sp>
      <p:sp>
        <p:nvSpPr>
          <p:cNvPr id="3" name="Content Placeholder 2">
            <a:extLst>
              <a:ext uri="{FF2B5EF4-FFF2-40B4-BE49-F238E27FC236}">
                <a16:creationId xmlns:a16="http://schemas.microsoft.com/office/drawing/2014/main" id="{F287F08F-CA42-95C0-CFE1-4D7EE9C41C09}"/>
              </a:ext>
            </a:extLst>
          </p:cNvPr>
          <p:cNvSpPr>
            <a:spLocks noGrp="1"/>
          </p:cNvSpPr>
          <p:nvPr>
            <p:ph idx="1"/>
          </p:nvPr>
        </p:nvSpPr>
        <p:spPr/>
        <p:txBody>
          <a:bodyPr/>
          <a:lstStyle/>
          <a:p>
            <a:pPr marL="0" indent="0">
              <a:buNone/>
            </a:pPr>
            <a:r>
              <a:rPr lang="en-GB" i="1" dirty="0"/>
              <a:t>‘Repent, then, and turn to God, so that your sins may be wiped out, that times of refreshing may come from the Lord.’</a:t>
            </a:r>
            <a:endParaRPr lang="en-GB" b="1" dirty="0"/>
          </a:p>
        </p:txBody>
      </p:sp>
    </p:spTree>
    <p:extLst>
      <p:ext uri="{BB962C8B-B14F-4D97-AF65-F5344CB8AC3E}">
        <p14:creationId xmlns:p14="http://schemas.microsoft.com/office/powerpoint/2010/main" val="337661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EF69-893A-7F69-0058-EDD76E02AB23}"/>
              </a:ext>
            </a:extLst>
          </p:cNvPr>
          <p:cNvSpPr>
            <a:spLocks noGrp="1"/>
          </p:cNvSpPr>
          <p:nvPr>
            <p:ph type="title"/>
          </p:nvPr>
        </p:nvSpPr>
        <p:spPr/>
        <p:txBody>
          <a:bodyPr/>
          <a:lstStyle/>
          <a:p>
            <a:r>
              <a:rPr lang="en-GB" dirty="0"/>
              <a:t>Reflection questions</a:t>
            </a:r>
          </a:p>
        </p:txBody>
      </p:sp>
      <p:sp>
        <p:nvSpPr>
          <p:cNvPr id="3" name="Content Placeholder 2">
            <a:extLst>
              <a:ext uri="{FF2B5EF4-FFF2-40B4-BE49-F238E27FC236}">
                <a16:creationId xmlns:a16="http://schemas.microsoft.com/office/drawing/2014/main" id="{49A74AC4-60B8-579A-79F0-21C0A0EC1F8D}"/>
              </a:ext>
            </a:extLst>
          </p:cNvPr>
          <p:cNvSpPr>
            <a:spLocks noGrp="1"/>
          </p:cNvSpPr>
          <p:nvPr>
            <p:ph idx="1"/>
          </p:nvPr>
        </p:nvSpPr>
        <p:spPr>
          <a:xfrm>
            <a:off x="838200" y="2506662"/>
            <a:ext cx="10515600" cy="3986903"/>
          </a:xfrm>
        </p:spPr>
        <p:txBody>
          <a:bodyPr/>
          <a:lstStyle/>
          <a:p>
            <a:r>
              <a:rPr lang="en-GB" dirty="0"/>
              <a:t>Can you recall a specific instance when you felt unwelcome or excluded? What were the circumstances?</a:t>
            </a:r>
          </a:p>
          <a:p>
            <a:r>
              <a:rPr lang="en-GB" dirty="0"/>
              <a:t>How did you feel in that moment? What emotions were most prominent?</a:t>
            </a:r>
          </a:p>
          <a:p>
            <a:r>
              <a:rPr lang="en-GB" dirty="0"/>
              <a:t>What do you think contributed to those feelings of exclusion? Was it something someone said or did, or was it more about the environment or situation?</a:t>
            </a:r>
          </a:p>
          <a:p>
            <a:r>
              <a:rPr lang="en-GB" dirty="0"/>
              <a:t>How did you respond to feeling unwelcome or excluded? Did you withdraw, confront the situation, or something else?</a:t>
            </a:r>
          </a:p>
        </p:txBody>
      </p:sp>
    </p:spTree>
    <p:extLst>
      <p:ext uri="{BB962C8B-B14F-4D97-AF65-F5344CB8AC3E}">
        <p14:creationId xmlns:p14="http://schemas.microsoft.com/office/powerpoint/2010/main" val="2033492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TotalTime>
  <Words>347</Words>
  <Application>Microsoft Office PowerPoint</Application>
  <PresentationFormat>Widescreen</PresentationFormat>
  <Paragraphs>27</Paragraphs>
  <Slides>11</Slides>
  <Notes>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Aptos</vt:lpstr>
      <vt:lpstr>Arial</vt:lpstr>
      <vt:lpstr>Trebuchet MS</vt:lpstr>
      <vt:lpstr>Office Theme</vt:lpstr>
      <vt:lpstr>Custom Design</vt:lpstr>
      <vt:lpstr>1_Custom Design</vt:lpstr>
      <vt:lpstr>3_Custom Design</vt:lpstr>
      <vt:lpstr>Welcome slide 1</vt:lpstr>
      <vt:lpstr>Welcome slide 2</vt:lpstr>
      <vt:lpstr>Call and response</vt:lpstr>
      <vt:lpstr>Romans 10:14</vt:lpstr>
      <vt:lpstr>James 2:1</vt:lpstr>
      <vt:lpstr>Galatians 3:28</vt:lpstr>
      <vt:lpstr>Psalm 24:1</vt:lpstr>
      <vt:lpstr>Acts 3:19</vt:lpstr>
      <vt:lpstr>Reflection questions</vt:lpstr>
      <vt:lpstr>Reflection questions (continued)</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2025-04-03T11:07:10Z</dcterms:created>
  <dcterms:modified xsi:type="dcterms:W3CDTF">2025-05-13T15:56:29Z</dcterms:modified>
</cp:coreProperties>
</file>