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</p:sldMasterIdLst>
  <p:sldIdLst>
    <p:sldId id="257" r:id="rId5"/>
    <p:sldId id="258" r:id="rId6"/>
    <p:sldId id="263" r:id="rId7"/>
    <p:sldId id="268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62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B12382-3C34-4D86-A055-BBF769AB2F25}" v="54" dt="2025-05-13T15:07:14.861"/>
    <p1510:client id="{B24F71C6-DA73-43CE-A158-7F0758B816F9}" v="4" dt="2025-05-13T15:16:20.8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434" autoAdjust="0"/>
  </p:normalViewPr>
  <p:slideViewPr>
    <p:cSldViewPr snapToGrid="0">
      <p:cViewPr varScale="1">
        <p:scale>
          <a:sx n="54" d="100"/>
          <a:sy n="54" d="100"/>
        </p:scale>
        <p:origin x="352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m Thorogood" userId="2659a977-2774-452b-b107-633f8567e6a3" providerId="ADAL" clId="{B24F71C6-DA73-43CE-A158-7F0758B816F9}"/>
    <pc:docChg chg="undo redo custSel addSld delSld modSld sldOrd modMainMaster">
      <pc:chgData name="Sam Thorogood" userId="2659a977-2774-452b-b107-633f8567e6a3" providerId="ADAL" clId="{B24F71C6-DA73-43CE-A158-7F0758B816F9}" dt="2025-05-13T15:33:20.715" v="49"/>
      <pc:docMkLst>
        <pc:docMk/>
      </pc:docMkLst>
      <pc:sldChg chg="modSp mod">
        <pc:chgData name="Sam Thorogood" userId="2659a977-2774-452b-b107-633f8567e6a3" providerId="ADAL" clId="{B24F71C6-DA73-43CE-A158-7F0758B816F9}" dt="2025-05-13T15:18:12.432" v="12" actId="20577"/>
        <pc:sldMkLst>
          <pc:docMk/>
          <pc:sldMk cId="1258441816" sldId="263"/>
        </pc:sldMkLst>
        <pc:spChg chg="mod">
          <ac:chgData name="Sam Thorogood" userId="2659a977-2774-452b-b107-633f8567e6a3" providerId="ADAL" clId="{B24F71C6-DA73-43CE-A158-7F0758B816F9}" dt="2025-05-13T15:18:12.432" v="12" actId="20577"/>
          <ac:spMkLst>
            <pc:docMk/>
            <pc:sldMk cId="1258441816" sldId="263"/>
            <ac:spMk id="3" creationId="{C11C97CD-CBEB-C58B-6C42-5FBFA9089868}"/>
          </ac:spMkLst>
        </pc:spChg>
      </pc:sldChg>
      <pc:sldChg chg="modSp mod">
        <pc:chgData name="Sam Thorogood" userId="2659a977-2774-452b-b107-633f8567e6a3" providerId="ADAL" clId="{B24F71C6-DA73-43CE-A158-7F0758B816F9}" dt="2025-05-13T15:19:09.158" v="14"/>
        <pc:sldMkLst>
          <pc:docMk/>
          <pc:sldMk cId="229057080" sldId="264"/>
        </pc:sldMkLst>
        <pc:spChg chg="mod">
          <ac:chgData name="Sam Thorogood" userId="2659a977-2774-452b-b107-633f8567e6a3" providerId="ADAL" clId="{B24F71C6-DA73-43CE-A158-7F0758B816F9}" dt="2025-05-13T15:18:49.459" v="13"/>
          <ac:spMkLst>
            <pc:docMk/>
            <pc:sldMk cId="229057080" sldId="264"/>
            <ac:spMk id="2" creationId="{D89ED127-14B9-D5BE-45B7-EBBCA23EA2B3}"/>
          </ac:spMkLst>
        </pc:spChg>
        <pc:spChg chg="mod">
          <ac:chgData name="Sam Thorogood" userId="2659a977-2774-452b-b107-633f8567e6a3" providerId="ADAL" clId="{B24F71C6-DA73-43CE-A158-7F0758B816F9}" dt="2025-05-13T15:19:09.158" v="14"/>
          <ac:spMkLst>
            <pc:docMk/>
            <pc:sldMk cId="229057080" sldId="264"/>
            <ac:spMk id="3" creationId="{40C4FF0D-54A7-7BF3-9007-8966BB262D61}"/>
          </ac:spMkLst>
        </pc:spChg>
      </pc:sldChg>
      <pc:sldChg chg="modSp mod">
        <pc:chgData name="Sam Thorogood" userId="2659a977-2774-452b-b107-633f8567e6a3" providerId="ADAL" clId="{B24F71C6-DA73-43CE-A158-7F0758B816F9}" dt="2025-05-13T15:20:04.271" v="16"/>
        <pc:sldMkLst>
          <pc:docMk/>
          <pc:sldMk cId="844838496" sldId="265"/>
        </pc:sldMkLst>
        <pc:spChg chg="mod">
          <ac:chgData name="Sam Thorogood" userId="2659a977-2774-452b-b107-633f8567e6a3" providerId="ADAL" clId="{B24F71C6-DA73-43CE-A158-7F0758B816F9}" dt="2025-05-13T15:19:40.068" v="15"/>
          <ac:spMkLst>
            <pc:docMk/>
            <pc:sldMk cId="844838496" sldId="265"/>
            <ac:spMk id="2" creationId="{EDF7EABA-3D4F-FDE4-0EA9-707B4740D700}"/>
          </ac:spMkLst>
        </pc:spChg>
        <pc:spChg chg="mod">
          <ac:chgData name="Sam Thorogood" userId="2659a977-2774-452b-b107-633f8567e6a3" providerId="ADAL" clId="{B24F71C6-DA73-43CE-A158-7F0758B816F9}" dt="2025-05-13T15:20:04.271" v="16"/>
          <ac:spMkLst>
            <pc:docMk/>
            <pc:sldMk cId="844838496" sldId="265"/>
            <ac:spMk id="3" creationId="{B575B106-3AF3-7CB3-1A5F-9C300A7C8D6F}"/>
          </ac:spMkLst>
        </pc:spChg>
      </pc:sldChg>
      <pc:sldChg chg="modSp mod">
        <pc:chgData name="Sam Thorogood" userId="2659a977-2774-452b-b107-633f8567e6a3" providerId="ADAL" clId="{B24F71C6-DA73-43CE-A158-7F0758B816F9}" dt="2025-05-13T15:21:21.940" v="18"/>
        <pc:sldMkLst>
          <pc:docMk/>
          <pc:sldMk cId="1336743655" sldId="266"/>
        </pc:sldMkLst>
        <pc:spChg chg="mod">
          <ac:chgData name="Sam Thorogood" userId="2659a977-2774-452b-b107-633f8567e6a3" providerId="ADAL" clId="{B24F71C6-DA73-43CE-A158-7F0758B816F9}" dt="2025-05-13T15:21:00.814" v="17"/>
          <ac:spMkLst>
            <pc:docMk/>
            <pc:sldMk cId="1336743655" sldId="266"/>
            <ac:spMk id="2" creationId="{E9CBE0AE-D2CD-6BA5-6C14-AC690A6C5961}"/>
          </ac:spMkLst>
        </pc:spChg>
        <pc:spChg chg="mod">
          <ac:chgData name="Sam Thorogood" userId="2659a977-2774-452b-b107-633f8567e6a3" providerId="ADAL" clId="{B24F71C6-DA73-43CE-A158-7F0758B816F9}" dt="2025-05-13T15:21:21.940" v="18"/>
          <ac:spMkLst>
            <pc:docMk/>
            <pc:sldMk cId="1336743655" sldId="266"/>
            <ac:spMk id="3" creationId="{0CDE7C84-5DFD-E336-FFB1-1A9081DAF7E7}"/>
          </ac:spMkLst>
        </pc:spChg>
      </pc:sldChg>
      <pc:sldChg chg="modSp mod">
        <pc:chgData name="Sam Thorogood" userId="2659a977-2774-452b-b107-633f8567e6a3" providerId="ADAL" clId="{B24F71C6-DA73-43CE-A158-7F0758B816F9}" dt="2025-05-13T15:22:10.596" v="20"/>
        <pc:sldMkLst>
          <pc:docMk/>
          <pc:sldMk cId="954318112" sldId="267"/>
        </pc:sldMkLst>
        <pc:spChg chg="mod">
          <ac:chgData name="Sam Thorogood" userId="2659a977-2774-452b-b107-633f8567e6a3" providerId="ADAL" clId="{B24F71C6-DA73-43CE-A158-7F0758B816F9}" dt="2025-05-13T15:21:47.186" v="19"/>
          <ac:spMkLst>
            <pc:docMk/>
            <pc:sldMk cId="954318112" sldId="267"/>
            <ac:spMk id="2" creationId="{A07ADC1E-4EC5-EC56-92BC-785265329EC1}"/>
          </ac:spMkLst>
        </pc:spChg>
        <pc:spChg chg="mod">
          <ac:chgData name="Sam Thorogood" userId="2659a977-2774-452b-b107-633f8567e6a3" providerId="ADAL" clId="{B24F71C6-DA73-43CE-A158-7F0758B816F9}" dt="2025-05-13T15:22:10.596" v="20"/>
          <ac:spMkLst>
            <pc:docMk/>
            <pc:sldMk cId="954318112" sldId="267"/>
            <ac:spMk id="3" creationId="{22E17847-F6E7-26BA-227A-1955895AA2A1}"/>
          </ac:spMkLst>
        </pc:spChg>
      </pc:sldChg>
      <pc:sldChg chg="modSp mod ord">
        <pc:chgData name="Sam Thorogood" userId="2659a977-2774-452b-b107-633f8567e6a3" providerId="ADAL" clId="{B24F71C6-DA73-43CE-A158-7F0758B816F9}" dt="2025-05-13T15:23:59.203" v="26"/>
        <pc:sldMkLst>
          <pc:docMk/>
          <pc:sldMk cId="4188026221" sldId="268"/>
        </pc:sldMkLst>
        <pc:spChg chg="mod">
          <ac:chgData name="Sam Thorogood" userId="2659a977-2774-452b-b107-633f8567e6a3" providerId="ADAL" clId="{B24F71C6-DA73-43CE-A158-7F0758B816F9}" dt="2025-05-13T15:23:43.986" v="25"/>
          <ac:spMkLst>
            <pc:docMk/>
            <pc:sldMk cId="4188026221" sldId="268"/>
            <ac:spMk id="2" creationId="{49AE7A7F-3480-CDD2-5DE7-5EBE6CC6FB0C}"/>
          </ac:spMkLst>
        </pc:spChg>
        <pc:spChg chg="mod">
          <ac:chgData name="Sam Thorogood" userId="2659a977-2774-452b-b107-633f8567e6a3" providerId="ADAL" clId="{B24F71C6-DA73-43CE-A158-7F0758B816F9}" dt="2025-05-13T15:23:59.203" v="26"/>
          <ac:spMkLst>
            <pc:docMk/>
            <pc:sldMk cId="4188026221" sldId="268"/>
            <ac:spMk id="3" creationId="{43BDD430-5E64-F8D3-35AE-E3B09545CF48}"/>
          </ac:spMkLst>
        </pc:spChg>
      </pc:sldChg>
      <pc:sldChg chg="modSp new mod">
        <pc:chgData name="Sam Thorogood" userId="2659a977-2774-452b-b107-633f8567e6a3" providerId="ADAL" clId="{B24F71C6-DA73-43CE-A158-7F0758B816F9}" dt="2025-05-13T15:27:33.378" v="37"/>
        <pc:sldMkLst>
          <pc:docMk/>
          <pc:sldMk cId="3050253858" sldId="269"/>
        </pc:sldMkLst>
        <pc:spChg chg="mod">
          <ac:chgData name="Sam Thorogood" userId="2659a977-2774-452b-b107-633f8567e6a3" providerId="ADAL" clId="{B24F71C6-DA73-43CE-A158-7F0758B816F9}" dt="2025-05-13T15:26:43.209" v="28"/>
          <ac:spMkLst>
            <pc:docMk/>
            <pc:sldMk cId="3050253858" sldId="269"/>
            <ac:spMk id="2" creationId="{2EE6AE67-B282-372D-AFE8-4074207EAEA1}"/>
          </ac:spMkLst>
        </pc:spChg>
        <pc:spChg chg="mod">
          <ac:chgData name="Sam Thorogood" userId="2659a977-2774-452b-b107-633f8567e6a3" providerId="ADAL" clId="{B24F71C6-DA73-43CE-A158-7F0758B816F9}" dt="2025-05-13T15:27:33.378" v="37"/>
          <ac:spMkLst>
            <pc:docMk/>
            <pc:sldMk cId="3050253858" sldId="269"/>
            <ac:spMk id="3" creationId="{58E17446-A686-E3E5-CA0E-9F25B2ACF5F0}"/>
          </ac:spMkLst>
        </pc:spChg>
      </pc:sldChg>
      <pc:sldChg chg="del">
        <pc:chgData name="Sam Thorogood" userId="2659a977-2774-452b-b107-633f8567e6a3" providerId="ADAL" clId="{B24F71C6-DA73-43CE-A158-7F0758B816F9}" dt="2025-05-13T15:14:41.526" v="0" actId="2696"/>
        <pc:sldMkLst>
          <pc:docMk/>
          <pc:sldMk cId="4002246052" sldId="269"/>
        </pc:sldMkLst>
      </pc:sldChg>
      <pc:sldChg chg="modSp add mod">
        <pc:chgData name="Sam Thorogood" userId="2659a977-2774-452b-b107-633f8567e6a3" providerId="ADAL" clId="{B24F71C6-DA73-43CE-A158-7F0758B816F9}" dt="2025-05-13T15:29:57.309" v="44"/>
        <pc:sldMkLst>
          <pc:docMk/>
          <pc:sldMk cId="1119760890" sldId="270"/>
        </pc:sldMkLst>
        <pc:spChg chg="mod">
          <ac:chgData name="Sam Thorogood" userId="2659a977-2774-452b-b107-633f8567e6a3" providerId="ADAL" clId="{B24F71C6-DA73-43CE-A158-7F0758B816F9}" dt="2025-05-13T15:29:19.357" v="40" actId="20577"/>
          <ac:spMkLst>
            <pc:docMk/>
            <pc:sldMk cId="1119760890" sldId="270"/>
            <ac:spMk id="2" creationId="{A2E31E4B-A979-2105-13EA-DA8C114F42C9}"/>
          </ac:spMkLst>
        </pc:spChg>
        <pc:spChg chg="mod">
          <ac:chgData name="Sam Thorogood" userId="2659a977-2774-452b-b107-633f8567e6a3" providerId="ADAL" clId="{B24F71C6-DA73-43CE-A158-7F0758B816F9}" dt="2025-05-13T15:29:57.309" v="44"/>
          <ac:spMkLst>
            <pc:docMk/>
            <pc:sldMk cId="1119760890" sldId="270"/>
            <ac:spMk id="3" creationId="{2BDF8F8B-5023-9717-6CAF-A52CA6CDEEE9}"/>
          </ac:spMkLst>
        </pc:spChg>
      </pc:sldChg>
      <pc:sldChg chg="modSp add mod">
        <pc:chgData name="Sam Thorogood" userId="2659a977-2774-452b-b107-633f8567e6a3" providerId="ADAL" clId="{B24F71C6-DA73-43CE-A158-7F0758B816F9}" dt="2025-05-13T15:33:20.715" v="49"/>
        <pc:sldMkLst>
          <pc:docMk/>
          <pc:sldMk cId="3177421394" sldId="271"/>
        </pc:sldMkLst>
        <pc:spChg chg="mod">
          <ac:chgData name="Sam Thorogood" userId="2659a977-2774-452b-b107-633f8567e6a3" providerId="ADAL" clId="{B24F71C6-DA73-43CE-A158-7F0758B816F9}" dt="2025-05-13T15:31:43.730" v="47" actId="20577"/>
          <ac:spMkLst>
            <pc:docMk/>
            <pc:sldMk cId="3177421394" sldId="271"/>
            <ac:spMk id="2" creationId="{1F46FABF-FC23-8014-E99E-BF424876770F}"/>
          </ac:spMkLst>
        </pc:spChg>
        <pc:spChg chg="mod">
          <ac:chgData name="Sam Thorogood" userId="2659a977-2774-452b-b107-633f8567e6a3" providerId="ADAL" clId="{B24F71C6-DA73-43CE-A158-7F0758B816F9}" dt="2025-05-13T15:33:20.715" v="49"/>
          <ac:spMkLst>
            <pc:docMk/>
            <pc:sldMk cId="3177421394" sldId="271"/>
            <ac:spMk id="3" creationId="{CA6FFBD4-BCE9-B64B-0335-502F6DEB3EF1}"/>
          </ac:spMkLst>
        </pc:spChg>
      </pc:sldChg>
      <pc:sldMasterChg chg="setBg">
        <pc:chgData name="Sam Thorogood" userId="2659a977-2774-452b-b107-633f8567e6a3" providerId="ADAL" clId="{B24F71C6-DA73-43CE-A158-7F0758B816F9}" dt="2025-05-13T15:16:05.754" v="2"/>
        <pc:sldMasterMkLst>
          <pc:docMk/>
          <pc:sldMasterMk cId="3904965352" sldId="2147483672"/>
        </pc:sldMasterMkLst>
      </pc:sldMasterChg>
      <pc:sldMasterChg chg="setBg">
        <pc:chgData name="Sam Thorogood" userId="2659a977-2774-452b-b107-633f8567e6a3" providerId="ADAL" clId="{B24F71C6-DA73-43CE-A158-7F0758B816F9}" dt="2025-05-13T15:16:20.817" v="4"/>
        <pc:sldMasterMkLst>
          <pc:docMk/>
          <pc:sldMasterMk cId="290535274" sldId="2147483684"/>
        </pc:sldMasterMkLst>
      </pc:sldMasterChg>
    </pc:docChg>
  </pc:docChgLst>
  <pc:docChgLst>
    <pc:chgData name="Sam Thorogood" userId="2659a977-2774-452b-b107-633f8567e6a3" providerId="ADAL" clId="{683010A1-A62E-4F74-964E-222D59892FBB}"/>
    <pc:docChg chg="undo custSel addSld delSld modSld">
      <pc:chgData name="Sam Thorogood" userId="2659a977-2774-452b-b107-633f8567e6a3" providerId="ADAL" clId="{683010A1-A62E-4F74-964E-222D59892FBB}" dt="2025-04-03T11:22:30.638" v="199" actId="1035"/>
      <pc:docMkLst>
        <pc:docMk/>
      </pc:docMkLst>
      <pc:sldChg chg="del">
        <pc:chgData name="Sam Thorogood" userId="2659a977-2774-452b-b107-633f8567e6a3" providerId="ADAL" clId="{683010A1-A62E-4F74-964E-222D59892FBB}" dt="2025-04-03T11:02:08.527" v="1" actId="2696"/>
        <pc:sldMkLst>
          <pc:docMk/>
          <pc:sldMk cId="2874563657" sldId="256"/>
        </pc:sldMkLst>
      </pc:sldChg>
      <pc:sldChg chg="addSp modSp new mod">
        <pc:chgData name="Sam Thorogood" userId="2659a977-2774-452b-b107-633f8567e6a3" providerId="ADAL" clId="{683010A1-A62E-4F74-964E-222D59892FBB}" dt="2025-04-03T11:21:23.193" v="68" actId="1036"/>
        <pc:sldMkLst>
          <pc:docMk/>
          <pc:sldMk cId="3997124262" sldId="257"/>
        </pc:sldMkLst>
        <pc:spChg chg="add mod">
          <ac:chgData name="Sam Thorogood" userId="2659a977-2774-452b-b107-633f8567e6a3" providerId="ADAL" clId="{683010A1-A62E-4F74-964E-222D59892FBB}" dt="2025-04-03T11:21:23.193" v="68" actId="1036"/>
          <ac:spMkLst>
            <pc:docMk/>
            <pc:sldMk cId="3997124262" sldId="257"/>
            <ac:spMk id="4" creationId="{D00E17CD-9541-66C6-39FF-7691D4E6A761}"/>
          </ac:spMkLst>
        </pc:spChg>
        <pc:picChg chg="add mod">
          <ac:chgData name="Sam Thorogood" userId="2659a977-2774-452b-b107-633f8567e6a3" providerId="ADAL" clId="{683010A1-A62E-4F74-964E-222D59892FBB}" dt="2025-04-03T11:06:20.842" v="19" actId="962"/>
          <ac:picMkLst>
            <pc:docMk/>
            <pc:sldMk cId="3997124262" sldId="257"/>
            <ac:picMk id="3" creationId="{E93DF059-ED74-C339-BD25-1E8FDBDC1E3B}"/>
          </ac:picMkLst>
        </pc:picChg>
      </pc:sldChg>
      <pc:sldChg chg="addSp modSp new mod">
        <pc:chgData name="Sam Thorogood" userId="2659a977-2774-452b-b107-633f8567e6a3" providerId="ADAL" clId="{683010A1-A62E-4F74-964E-222D59892FBB}" dt="2025-04-03T11:21:34.823" v="108" actId="1035"/>
        <pc:sldMkLst>
          <pc:docMk/>
          <pc:sldMk cId="1735951393" sldId="258"/>
        </pc:sldMkLst>
        <pc:spChg chg="add mod">
          <ac:chgData name="Sam Thorogood" userId="2659a977-2774-452b-b107-633f8567e6a3" providerId="ADAL" clId="{683010A1-A62E-4F74-964E-222D59892FBB}" dt="2025-04-03T11:21:34.823" v="108" actId="1035"/>
          <ac:spMkLst>
            <pc:docMk/>
            <pc:sldMk cId="1735951393" sldId="258"/>
            <ac:spMk id="3" creationId="{A0B3C0CF-D0C1-88F8-2F82-CB7D622CA4F9}"/>
          </ac:spMkLst>
        </pc:spChg>
        <pc:picChg chg="add mod">
          <ac:chgData name="Sam Thorogood" userId="2659a977-2774-452b-b107-633f8567e6a3" providerId="ADAL" clId="{683010A1-A62E-4F74-964E-222D59892FBB}" dt="2025-04-03T11:06:24.549" v="20"/>
          <ac:picMkLst>
            <pc:docMk/>
            <pc:sldMk cId="1735951393" sldId="258"/>
            <ac:picMk id="2" creationId="{09D921BC-A9AC-7A32-5935-22876FA5E1DE}"/>
          </ac:picMkLst>
        </pc:picChg>
      </pc:sldChg>
      <pc:sldChg chg="addSp delSp modSp new mod setBg">
        <pc:chgData name="Sam Thorogood" userId="2659a977-2774-452b-b107-633f8567e6a3" providerId="ADAL" clId="{683010A1-A62E-4F74-964E-222D59892FBB}" dt="2025-04-03T11:21:43.742" v="129" actId="20577"/>
        <pc:sldMkLst>
          <pc:docMk/>
          <pc:sldMk cId="2081065590" sldId="259"/>
        </pc:sldMkLst>
      </pc:sldChg>
      <pc:sldChg chg="modSp new">
        <pc:chgData name="Sam Thorogood" userId="2659a977-2774-452b-b107-633f8567e6a3" providerId="ADAL" clId="{683010A1-A62E-4F74-964E-222D59892FBB}" dt="2025-04-03T11:22:02.822" v="143" actId="20577"/>
        <pc:sldMkLst>
          <pc:docMk/>
          <pc:sldMk cId="4256718409" sldId="260"/>
        </pc:sldMkLst>
      </pc:sldChg>
      <pc:sldChg chg="modSp new">
        <pc:chgData name="Sam Thorogood" userId="2659a977-2774-452b-b107-633f8567e6a3" providerId="ADAL" clId="{683010A1-A62E-4F74-964E-222D59892FBB}" dt="2025-04-03T11:22:17.605" v="164" actId="20577"/>
        <pc:sldMkLst>
          <pc:docMk/>
          <pc:sldMk cId="3346202667" sldId="261"/>
        </pc:sldMkLst>
      </pc:sldChg>
      <pc:sldChg chg="addSp modSp new mod">
        <pc:chgData name="Sam Thorogood" userId="2659a977-2774-452b-b107-633f8567e6a3" providerId="ADAL" clId="{683010A1-A62E-4F74-964E-222D59892FBB}" dt="2025-04-03T11:22:30.638" v="199" actId="1035"/>
        <pc:sldMkLst>
          <pc:docMk/>
          <pc:sldMk cId="2015369797" sldId="262"/>
        </pc:sldMkLst>
        <pc:spChg chg="add mod">
          <ac:chgData name="Sam Thorogood" userId="2659a977-2774-452b-b107-633f8567e6a3" providerId="ADAL" clId="{683010A1-A62E-4F74-964E-222D59892FBB}" dt="2025-04-03T11:22:30.638" v="199" actId="1035"/>
          <ac:spMkLst>
            <pc:docMk/>
            <pc:sldMk cId="2015369797" sldId="262"/>
            <ac:spMk id="2" creationId="{7C144E85-487A-6EFA-C4CD-62D329C2BAC3}"/>
          </ac:spMkLst>
        </pc:spChg>
      </pc:sldChg>
      <pc:sldChg chg="new del">
        <pc:chgData name="Sam Thorogood" userId="2659a977-2774-452b-b107-633f8567e6a3" providerId="ADAL" clId="{683010A1-A62E-4F74-964E-222D59892FBB}" dt="2025-04-03T11:03:26.851" v="7" actId="680"/>
        <pc:sldMkLst>
          <pc:docMk/>
          <pc:sldMk cId="2407045659" sldId="262"/>
        </pc:sldMkLst>
      </pc:sldChg>
    </pc:docChg>
  </pc:docChgLst>
  <pc:docChgLst>
    <pc:chgData name="Sam Thorogood" userId="2659a977-2774-452b-b107-633f8567e6a3" providerId="ADAL" clId="{53B12382-3C34-4D86-A055-BBF769AB2F25}"/>
    <pc:docChg chg="undo custSel addSld delSld modSld modMainMaster">
      <pc:chgData name="Sam Thorogood" userId="2659a977-2774-452b-b107-633f8567e6a3" providerId="ADAL" clId="{53B12382-3C34-4D86-A055-BBF769AB2F25}" dt="2025-05-13T15:11:02.398" v="140"/>
      <pc:docMkLst>
        <pc:docMk/>
      </pc:docMkLst>
      <pc:sldChg chg="delSp modSp del mod">
        <pc:chgData name="Sam Thorogood" userId="2659a977-2774-452b-b107-633f8567e6a3" providerId="ADAL" clId="{53B12382-3C34-4D86-A055-BBF769AB2F25}" dt="2025-05-13T14:49:03.870" v="82" actId="2696"/>
        <pc:sldMkLst>
          <pc:docMk/>
          <pc:sldMk cId="2081065590" sldId="259"/>
        </pc:sldMkLst>
        <pc:spChg chg="mod">
          <ac:chgData name="Sam Thorogood" userId="2659a977-2774-452b-b107-633f8567e6a3" providerId="ADAL" clId="{53B12382-3C34-4D86-A055-BBF769AB2F25}" dt="2025-05-13T14:40:01.781" v="64" actId="14100"/>
          <ac:spMkLst>
            <pc:docMk/>
            <pc:sldMk cId="2081065590" sldId="259"/>
            <ac:spMk id="2" creationId="{BDE10FD9-E646-BA33-2237-B4B6F4FC5B22}"/>
          </ac:spMkLst>
        </pc:spChg>
        <pc:picChg chg="del">
          <ac:chgData name="Sam Thorogood" userId="2659a977-2774-452b-b107-633f8567e6a3" providerId="ADAL" clId="{53B12382-3C34-4D86-A055-BBF769AB2F25}" dt="2025-05-13T14:47:33.321" v="71" actId="478"/>
          <ac:picMkLst>
            <pc:docMk/>
            <pc:sldMk cId="2081065590" sldId="259"/>
            <ac:picMk id="3" creationId="{3B3A1CE3-306A-E72C-9E08-E27EADFA22F7}"/>
          </ac:picMkLst>
        </pc:picChg>
      </pc:sldChg>
      <pc:sldChg chg="modSp del">
        <pc:chgData name="Sam Thorogood" userId="2659a977-2774-452b-b107-633f8567e6a3" providerId="ADAL" clId="{53B12382-3C34-4D86-A055-BBF769AB2F25}" dt="2025-05-13T14:48:35.434" v="79" actId="2696"/>
        <pc:sldMkLst>
          <pc:docMk/>
          <pc:sldMk cId="4256718409" sldId="260"/>
        </pc:sldMkLst>
        <pc:spChg chg="mod">
          <ac:chgData name="Sam Thorogood" userId="2659a977-2774-452b-b107-633f8567e6a3" providerId="ADAL" clId="{53B12382-3C34-4D86-A055-BBF769AB2F25}" dt="2025-05-13T14:35:22.137" v="8"/>
          <ac:spMkLst>
            <pc:docMk/>
            <pc:sldMk cId="4256718409" sldId="260"/>
            <ac:spMk id="2" creationId="{95BA12E5-31E3-9095-6101-78A5607B0B36}"/>
          </ac:spMkLst>
        </pc:spChg>
        <pc:spChg chg="mod">
          <ac:chgData name="Sam Thorogood" userId="2659a977-2774-452b-b107-633f8567e6a3" providerId="ADAL" clId="{53B12382-3C34-4D86-A055-BBF769AB2F25}" dt="2025-05-13T14:35:22.137" v="8"/>
          <ac:spMkLst>
            <pc:docMk/>
            <pc:sldMk cId="4256718409" sldId="260"/>
            <ac:spMk id="3" creationId="{685FCA00-77A2-2C4E-F8A7-D910610810CC}"/>
          </ac:spMkLst>
        </pc:spChg>
      </pc:sldChg>
      <pc:sldChg chg="modSp del">
        <pc:chgData name="Sam Thorogood" userId="2659a977-2774-452b-b107-633f8567e6a3" providerId="ADAL" clId="{53B12382-3C34-4D86-A055-BBF769AB2F25}" dt="2025-05-13T14:48:37.133" v="80" actId="2696"/>
        <pc:sldMkLst>
          <pc:docMk/>
          <pc:sldMk cId="3346202667" sldId="261"/>
        </pc:sldMkLst>
        <pc:spChg chg="mod">
          <ac:chgData name="Sam Thorogood" userId="2659a977-2774-452b-b107-633f8567e6a3" providerId="ADAL" clId="{53B12382-3C34-4D86-A055-BBF769AB2F25}" dt="2025-05-13T14:35:22.137" v="8"/>
          <ac:spMkLst>
            <pc:docMk/>
            <pc:sldMk cId="3346202667" sldId="261"/>
            <ac:spMk id="2" creationId="{77222460-6F70-3062-3296-13C2FD6A1C3F}"/>
          </ac:spMkLst>
        </pc:spChg>
        <pc:spChg chg="mod">
          <ac:chgData name="Sam Thorogood" userId="2659a977-2774-452b-b107-633f8567e6a3" providerId="ADAL" clId="{53B12382-3C34-4D86-A055-BBF769AB2F25}" dt="2025-05-13T14:35:22.137" v="8"/>
          <ac:spMkLst>
            <pc:docMk/>
            <pc:sldMk cId="3346202667" sldId="261"/>
            <ac:spMk id="3" creationId="{68DECE1A-DF7C-DA24-9452-ADA09BAB40DF}"/>
          </ac:spMkLst>
        </pc:spChg>
      </pc:sldChg>
      <pc:sldChg chg="addSp modSp mod">
        <pc:chgData name="Sam Thorogood" userId="2659a977-2774-452b-b107-633f8567e6a3" providerId="ADAL" clId="{53B12382-3C34-4D86-A055-BBF769AB2F25}" dt="2025-05-13T15:07:10.699" v="129" actId="207"/>
        <pc:sldMkLst>
          <pc:docMk/>
          <pc:sldMk cId="2015369797" sldId="262"/>
        </pc:sldMkLst>
        <pc:spChg chg="mod">
          <ac:chgData name="Sam Thorogood" userId="2659a977-2774-452b-b107-633f8567e6a3" providerId="ADAL" clId="{53B12382-3C34-4D86-A055-BBF769AB2F25}" dt="2025-05-13T15:07:10.699" v="129" actId="207"/>
          <ac:spMkLst>
            <pc:docMk/>
            <pc:sldMk cId="2015369797" sldId="262"/>
            <ac:spMk id="2" creationId="{7C144E85-487A-6EFA-C4CD-62D329C2BAC3}"/>
          </ac:spMkLst>
        </pc:spChg>
        <pc:picChg chg="add mod">
          <ac:chgData name="Sam Thorogood" userId="2659a977-2774-452b-b107-633f8567e6a3" providerId="ADAL" clId="{53B12382-3C34-4D86-A055-BBF769AB2F25}" dt="2025-05-13T14:48:01.279" v="78" actId="1076"/>
          <ac:picMkLst>
            <pc:docMk/>
            <pc:sldMk cId="2015369797" sldId="262"/>
            <ac:picMk id="3" creationId="{1020AADD-3978-E8E8-6C24-7A2E0312C3BA}"/>
          </ac:picMkLst>
        </pc:picChg>
      </pc:sldChg>
      <pc:sldChg chg="modSp new mod">
        <pc:chgData name="Sam Thorogood" userId="2659a977-2774-452b-b107-633f8567e6a3" providerId="ADAL" clId="{53B12382-3C34-4D86-A055-BBF769AB2F25}" dt="2025-05-13T14:53:43.068" v="86" actId="20577"/>
        <pc:sldMkLst>
          <pc:docMk/>
          <pc:sldMk cId="1258441816" sldId="263"/>
        </pc:sldMkLst>
        <pc:spChg chg="mod">
          <ac:chgData name="Sam Thorogood" userId="2659a977-2774-452b-b107-633f8567e6a3" providerId="ADAL" clId="{53B12382-3C34-4D86-A055-BBF769AB2F25}" dt="2025-05-13T14:53:34.381" v="83"/>
          <ac:spMkLst>
            <pc:docMk/>
            <pc:sldMk cId="1258441816" sldId="263"/>
            <ac:spMk id="2" creationId="{6C1EAFFA-3A25-753A-BCFC-A58F6B388F33}"/>
          </ac:spMkLst>
        </pc:spChg>
        <pc:spChg chg="mod">
          <ac:chgData name="Sam Thorogood" userId="2659a977-2774-452b-b107-633f8567e6a3" providerId="ADAL" clId="{53B12382-3C34-4D86-A055-BBF769AB2F25}" dt="2025-05-13T14:53:43.068" v="86" actId="20577"/>
          <ac:spMkLst>
            <pc:docMk/>
            <pc:sldMk cId="1258441816" sldId="263"/>
            <ac:spMk id="3" creationId="{C11C97CD-CBEB-C58B-6C42-5FBFA9089868}"/>
          </ac:spMkLst>
        </pc:spChg>
      </pc:sldChg>
      <pc:sldChg chg="new del">
        <pc:chgData name="Sam Thorogood" userId="2659a977-2774-452b-b107-633f8567e6a3" providerId="ADAL" clId="{53B12382-3C34-4D86-A055-BBF769AB2F25}" dt="2025-05-13T14:08:51.010" v="3" actId="680"/>
        <pc:sldMkLst>
          <pc:docMk/>
          <pc:sldMk cId="4281101791" sldId="263"/>
        </pc:sldMkLst>
      </pc:sldChg>
      <pc:sldChg chg="modSp add mod">
        <pc:chgData name="Sam Thorogood" userId="2659a977-2774-452b-b107-633f8567e6a3" providerId="ADAL" clId="{53B12382-3C34-4D86-A055-BBF769AB2F25}" dt="2025-05-13T15:00:23.210" v="100"/>
        <pc:sldMkLst>
          <pc:docMk/>
          <pc:sldMk cId="229057080" sldId="264"/>
        </pc:sldMkLst>
        <pc:spChg chg="mod">
          <ac:chgData name="Sam Thorogood" userId="2659a977-2774-452b-b107-633f8567e6a3" providerId="ADAL" clId="{53B12382-3C34-4D86-A055-BBF769AB2F25}" dt="2025-05-13T15:00:23.210" v="100"/>
          <ac:spMkLst>
            <pc:docMk/>
            <pc:sldMk cId="229057080" sldId="264"/>
            <ac:spMk id="2" creationId="{D89ED127-14B9-D5BE-45B7-EBBCA23EA2B3}"/>
          </ac:spMkLst>
        </pc:spChg>
        <pc:spChg chg="mod">
          <ac:chgData name="Sam Thorogood" userId="2659a977-2774-452b-b107-633f8567e6a3" providerId="ADAL" clId="{53B12382-3C34-4D86-A055-BBF769AB2F25}" dt="2025-05-13T14:55:10.066" v="89"/>
          <ac:spMkLst>
            <pc:docMk/>
            <pc:sldMk cId="229057080" sldId="264"/>
            <ac:spMk id="3" creationId="{40C4FF0D-54A7-7BF3-9007-8966BB262D61}"/>
          </ac:spMkLst>
        </pc:spChg>
      </pc:sldChg>
      <pc:sldChg chg="modSp add mod">
        <pc:chgData name="Sam Thorogood" userId="2659a977-2774-452b-b107-633f8567e6a3" providerId="ADAL" clId="{53B12382-3C34-4D86-A055-BBF769AB2F25}" dt="2025-05-13T15:00:22.358" v="99"/>
        <pc:sldMkLst>
          <pc:docMk/>
          <pc:sldMk cId="844838496" sldId="265"/>
        </pc:sldMkLst>
        <pc:spChg chg="mod">
          <ac:chgData name="Sam Thorogood" userId="2659a977-2774-452b-b107-633f8567e6a3" providerId="ADAL" clId="{53B12382-3C34-4D86-A055-BBF769AB2F25}" dt="2025-05-13T15:00:22.358" v="99"/>
          <ac:spMkLst>
            <pc:docMk/>
            <pc:sldMk cId="844838496" sldId="265"/>
            <ac:spMk id="2" creationId="{EDF7EABA-3D4F-FDE4-0EA9-707B4740D700}"/>
          </ac:spMkLst>
        </pc:spChg>
        <pc:spChg chg="mod">
          <ac:chgData name="Sam Thorogood" userId="2659a977-2774-452b-b107-633f8567e6a3" providerId="ADAL" clId="{53B12382-3C34-4D86-A055-BBF769AB2F25}" dt="2025-05-13T14:56:25.453" v="93"/>
          <ac:spMkLst>
            <pc:docMk/>
            <pc:sldMk cId="844838496" sldId="265"/>
            <ac:spMk id="3" creationId="{B575B106-3AF3-7CB3-1A5F-9C300A7C8D6F}"/>
          </ac:spMkLst>
        </pc:spChg>
      </pc:sldChg>
      <pc:sldChg chg="modSp add mod">
        <pc:chgData name="Sam Thorogood" userId="2659a977-2774-452b-b107-633f8567e6a3" providerId="ADAL" clId="{53B12382-3C34-4D86-A055-BBF769AB2F25}" dt="2025-05-13T15:01:24.350" v="101"/>
        <pc:sldMkLst>
          <pc:docMk/>
          <pc:sldMk cId="1336743655" sldId="266"/>
        </pc:sldMkLst>
        <pc:spChg chg="mod">
          <ac:chgData name="Sam Thorogood" userId="2659a977-2774-452b-b107-633f8567e6a3" providerId="ADAL" clId="{53B12382-3C34-4D86-A055-BBF769AB2F25}" dt="2025-05-13T14:58:02.252" v="96"/>
          <ac:spMkLst>
            <pc:docMk/>
            <pc:sldMk cId="1336743655" sldId="266"/>
            <ac:spMk id="2" creationId="{E9CBE0AE-D2CD-6BA5-6C14-AC690A6C5961}"/>
          </ac:spMkLst>
        </pc:spChg>
        <pc:spChg chg="mod">
          <ac:chgData name="Sam Thorogood" userId="2659a977-2774-452b-b107-633f8567e6a3" providerId="ADAL" clId="{53B12382-3C34-4D86-A055-BBF769AB2F25}" dt="2025-05-13T15:01:24.350" v="101"/>
          <ac:spMkLst>
            <pc:docMk/>
            <pc:sldMk cId="1336743655" sldId="266"/>
            <ac:spMk id="3" creationId="{0CDE7C84-5DFD-E336-FFB1-1A9081DAF7E7}"/>
          </ac:spMkLst>
        </pc:spChg>
      </pc:sldChg>
      <pc:sldChg chg="modSp add mod">
        <pc:chgData name="Sam Thorogood" userId="2659a977-2774-452b-b107-633f8567e6a3" providerId="ADAL" clId="{53B12382-3C34-4D86-A055-BBF769AB2F25}" dt="2025-05-13T15:02:55.357" v="104"/>
        <pc:sldMkLst>
          <pc:docMk/>
          <pc:sldMk cId="954318112" sldId="267"/>
        </pc:sldMkLst>
        <pc:spChg chg="mod">
          <ac:chgData name="Sam Thorogood" userId="2659a977-2774-452b-b107-633f8567e6a3" providerId="ADAL" clId="{53B12382-3C34-4D86-A055-BBF769AB2F25}" dt="2025-05-13T15:02:55.357" v="104"/>
          <ac:spMkLst>
            <pc:docMk/>
            <pc:sldMk cId="954318112" sldId="267"/>
            <ac:spMk id="2" creationId="{A07ADC1E-4EC5-EC56-92BC-785265329EC1}"/>
          </ac:spMkLst>
        </pc:spChg>
        <pc:spChg chg="mod">
          <ac:chgData name="Sam Thorogood" userId="2659a977-2774-452b-b107-633f8567e6a3" providerId="ADAL" clId="{53B12382-3C34-4D86-A055-BBF769AB2F25}" dt="2025-05-13T15:02:47.541" v="103"/>
          <ac:spMkLst>
            <pc:docMk/>
            <pc:sldMk cId="954318112" sldId="267"/>
            <ac:spMk id="3" creationId="{22E17847-F6E7-26BA-227A-1955895AA2A1}"/>
          </ac:spMkLst>
        </pc:spChg>
      </pc:sldChg>
      <pc:sldChg chg="modSp add mod">
        <pc:chgData name="Sam Thorogood" userId="2659a977-2774-452b-b107-633f8567e6a3" providerId="ADAL" clId="{53B12382-3C34-4D86-A055-BBF769AB2F25}" dt="2025-05-13T15:03:42.729" v="107"/>
        <pc:sldMkLst>
          <pc:docMk/>
          <pc:sldMk cId="4188026221" sldId="268"/>
        </pc:sldMkLst>
        <pc:spChg chg="mod">
          <ac:chgData name="Sam Thorogood" userId="2659a977-2774-452b-b107-633f8567e6a3" providerId="ADAL" clId="{53B12382-3C34-4D86-A055-BBF769AB2F25}" dt="2025-05-13T15:03:42.729" v="107"/>
          <ac:spMkLst>
            <pc:docMk/>
            <pc:sldMk cId="4188026221" sldId="268"/>
            <ac:spMk id="2" creationId="{49AE7A7F-3480-CDD2-5DE7-5EBE6CC6FB0C}"/>
          </ac:spMkLst>
        </pc:spChg>
        <pc:spChg chg="mod">
          <ac:chgData name="Sam Thorogood" userId="2659a977-2774-452b-b107-633f8567e6a3" providerId="ADAL" clId="{53B12382-3C34-4D86-A055-BBF769AB2F25}" dt="2025-05-13T15:03:13.081" v="106"/>
          <ac:spMkLst>
            <pc:docMk/>
            <pc:sldMk cId="4188026221" sldId="268"/>
            <ac:spMk id="3" creationId="{43BDD430-5E64-F8D3-35AE-E3B09545CF48}"/>
          </ac:spMkLst>
        </pc:spChg>
      </pc:sldChg>
      <pc:sldChg chg="modSp add del mod">
        <pc:chgData name="Sam Thorogood" userId="2659a977-2774-452b-b107-633f8567e6a3" providerId="ADAL" clId="{53B12382-3C34-4D86-A055-BBF769AB2F25}" dt="2025-05-13T15:04:33.597" v="122" actId="2696"/>
        <pc:sldMkLst>
          <pc:docMk/>
          <pc:sldMk cId="2774579840" sldId="269"/>
        </pc:sldMkLst>
        <pc:spChg chg="mod">
          <ac:chgData name="Sam Thorogood" userId="2659a977-2774-452b-b107-633f8567e6a3" providerId="ADAL" clId="{53B12382-3C34-4D86-A055-BBF769AB2F25}" dt="2025-05-13T15:04:23.613" v="121" actId="20577"/>
          <ac:spMkLst>
            <pc:docMk/>
            <pc:sldMk cId="2774579840" sldId="269"/>
            <ac:spMk id="2" creationId="{6623D529-8701-A155-27F3-FFCEB532C169}"/>
          </ac:spMkLst>
        </pc:spChg>
      </pc:sldChg>
      <pc:sldChg chg="addSp modSp new mod">
        <pc:chgData name="Sam Thorogood" userId="2659a977-2774-452b-b107-633f8567e6a3" providerId="ADAL" clId="{53B12382-3C34-4D86-A055-BBF769AB2F25}" dt="2025-05-13T15:11:02.398" v="140"/>
        <pc:sldMkLst>
          <pc:docMk/>
          <pc:sldMk cId="4002246052" sldId="269"/>
        </pc:sldMkLst>
        <pc:spChg chg="add mod ord">
          <ac:chgData name="Sam Thorogood" userId="2659a977-2774-452b-b107-633f8567e6a3" providerId="ADAL" clId="{53B12382-3C34-4D86-A055-BBF769AB2F25}" dt="2025-05-13T15:11:02.398" v="140"/>
          <ac:spMkLst>
            <pc:docMk/>
            <pc:sldMk cId="4002246052" sldId="269"/>
            <ac:spMk id="3" creationId="{C9345280-866C-A044-2DCD-71ADE71F410F}"/>
          </ac:spMkLst>
        </pc:spChg>
        <pc:picChg chg="add mod">
          <ac:chgData name="Sam Thorogood" userId="2659a977-2774-452b-b107-633f8567e6a3" providerId="ADAL" clId="{53B12382-3C34-4D86-A055-BBF769AB2F25}" dt="2025-05-13T15:06:13.565" v="128" actId="1036"/>
          <ac:picMkLst>
            <pc:docMk/>
            <pc:sldMk cId="4002246052" sldId="269"/>
            <ac:picMk id="2" creationId="{7C30F941-B094-122A-FB5F-FB93F52DA3B5}"/>
          </ac:picMkLst>
        </pc:picChg>
      </pc:sldChg>
      <pc:sldMasterChg chg="setBg">
        <pc:chgData name="Sam Thorogood" userId="2659a977-2774-452b-b107-633f8567e6a3" providerId="ADAL" clId="{53B12382-3C34-4D86-A055-BBF769AB2F25}" dt="2025-05-13T14:15:02.705" v="5"/>
        <pc:sldMasterMkLst>
          <pc:docMk/>
          <pc:sldMasterMk cId="3468777867" sldId="2147483660"/>
        </pc:sldMasterMkLst>
      </pc:sldMasterChg>
      <pc:sldMasterChg chg="setBg">
        <pc:chgData name="Sam Thorogood" userId="2659a977-2774-452b-b107-633f8567e6a3" providerId="ADAL" clId="{53B12382-3C34-4D86-A055-BBF769AB2F25}" dt="2025-05-13T14:15:13.438" v="7"/>
        <pc:sldMasterMkLst>
          <pc:docMk/>
          <pc:sldMasterMk cId="3904965352" sldId="2147483672"/>
        </pc:sldMasterMkLst>
      </pc:sldMasterChg>
      <pc:sldMasterChg chg="modSp mod setBg modSldLayout">
        <pc:chgData name="Sam Thorogood" userId="2659a977-2774-452b-b107-633f8567e6a3" providerId="ADAL" clId="{53B12382-3C34-4D86-A055-BBF769AB2F25}" dt="2025-05-13T14:40:53.623" v="70" actId="1076"/>
        <pc:sldMasterMkLst>
          <pc:docMk/>
          <pc:sldMasterMk cId="290535274" sldId="2147483684"/>
        </pc:sldMasterMkLst>
        <pc:spChg chg="mod">
          <ac:chgData name="Sam Thorogood" userId="2659a977-2774-452b-b107-633f8567e6a3" providerId="ADAL" clId="{53B12382-3C34-4D86-A055-BBF769AB2F25}" dt="2025-05-13T14:40:24.248" v="69" actId="1076"/>
          <ac:spMkLst>
            <pc:docMk/>
            <pc:sldMasterMk cId="290535274" sldId="2147483684"/>
            <ac:spMk id="2" creationId="{2E771A7C-E7B0-22C2-417D-0FCAEA3C4A9E}"/>
          </ac:spMkLst>
        </pc:spChg>
        <pc:spChg chg="mod">
          <ac:chgData name="Sam Thorogood" userId="2659a977-2774-452b-b107-633f8567e6a3" providerId="ADAL" clId="{53B12382-3C34-4D86-A055-BBF769AB2F25}" dt="2025-05-13T14:40:24.248" v="69" actId="1076"/>
          <ac:spMkLst>
            <pc:docMk/>
            <pc:sldMasterMk cId="290535274" sldId="2147483684"/>
            <ac:spMk id="3" creationId="{85C07392-BCD2-486C-E042-F31BF794FF1E}"/>
          </ac:spMkLst>
        </pc:spChg>
        <pc:sldLayoutChg chg="modSp mod">
          <pc:chgData name="Sam Thorogood" userId="2659a977-2774-452b-b107-633f8567e6a3" providerId="ADAL" clId="{53B12382-3C34-4D86-A055-BBF769AB2F25}" dt="2025-05-13T14:40:53.623" v="70" actId="1076"/>
          <pc:sldLayoutMkLst>
            <pc:docMk/>
            <pc:sldMasterMk cId="290535274" sldId="2147483684"/>
            <pc:sldLayoutMk cId="3731335595" sldId="2147483689"/>
          </pc:sldLayoutMkLst>
          <pc:spChg chg="mod">
            <ac:chgData name="Sam Thorogood" userId="2659a977-2774-452b-b107-633f8567e6a3" providerId="ADAL" clId="{53B12382-3C34-4D86-A055-BBF769AB2F25}" dt="2025-05-13T14:40:53.623" v="70" actId="1076"/>
            <ac:spMkLst>
              <pc:docMk/>
              <pc:sldMasterMk cId="290535274" sldId="2147483684"/>
              <pc:sldLayoutMk cId="3731335595" sldId="2147483689"/>
              <ac:spMk id="2" creationId="{D69E4ACC-3500-C7EE-B4FF-D425FBF2D9C8}"/>
            </ac:spMkLst>
          </pc:spChg>
          <pc:spChg chg="mod">
            <ac:chgData name="Sam Thorogood" userId="2659a977-2774-452b-b107-633f8567e6a3" providerId="ADAL" clId="{53B12382-3C34-4D86-A055-BBF769AB2F25}" dt="2025-05-13T14:40:53.623" v="70" actId="1076"/>
            <ac:spMkLst>
              <pc:docMk/>
              <pc:sldMasterMk cId="290535274" sldId="2147483684"/>
              <pc:sldLayoutMk cId="3731335595" sldId="2147483689"/>
              <ac:spMk id="3" creationId="{06C5E19D-5903-A361-CAD4-CC2318AFA14D}"/>
            </ac:spMkLst>
          </pc:spChg>
          <pc:spChg chg="mod">
            <ac:chgData name="Sam Thorogood" userId="2659a977-2774-452b-b107-633f8567e6a3" providerId="ADAL" clId="{53B12382-3C34-4D86-A055-BBF769AB2F25}" dt="2025-05-13T14:40:53.623" v="70" actId="1076"/>
            <ac:spMkLst>
              <pc:docMk/>
              <pc:sldMasterMk cId="290535274" sldId="2147483684"/>
              <pc:sldLayoutMk cId="3731335595" sldId="2147483689"/>
              <ac:spMk id="4" creationId="{A4E26B63-F2E6-C181-B1D8-029ABAAFEB48}"/>
            </ac:spMkLst>
          </pc:spChg>
          <pc:spChg chg="mod">
            <ac:chgData name="Sam Thorogood" userId="2659a977-2774-452b-b107-633f8567e6a3" providerId="ADAL" clId="{53B12382-3C34-4D86-A055-BBF769AB2F25}" dt="2025-05-13T14:40:53.623" v="70" actId="1076"/>
            <ac:spMkLst>
              <pc:docMk/>
              <pc:sldMasterMk cId="290535274" sldId="2147483684"/>
              <pc:sldLayoutMk cId="3731335595" sldId="2147483689"/>
              <ac:spMk id="5" creationId="{5FE2ECDB-A052-1AD8-CFF1-0DF99A23B8A4}"/>
            </ac:spMkLst>
          </pc:spChg>
          <pc:spChg chg="mod">
            <ac:chgData name="Sam Thorogood" userId="2659a977-2774-452b-b107-633f8567e6a3" providerId="ADAL" clId="{53B12382-3C34-4D86-A055-BBF769AB2F25}" dt="2025-05-13T14:40:53.623" v="70" actId="1076"/>
            <ac:spMkLst>
              <pc:docMk/>
              <pc:sldMasterMk cId="290535274" sldId="2147483684"/>
              <pc:sldLayoutMk cId="3731335595" sldId="2147483689"/>
              <ac:spMk id="6" creationId="{9C7DEFE7-07C5-9DAB-3BDA-120324AEA04A}"/>
            </ac:spMkLst>
          </pc:spChg>
        </pc:sldLayoutChg>
      </pc:sldMasterChg>
      <pc:sldMasterChg chg="setBg">
        <pc:chgData name="Sam Thorogood" userId="2659a977-2774-452b-b107-633f8567e6a3" providerId="ADAL" clId="{53B12382-3C34-4D86-A055-BBF769AB2F25}" dt="2025-05-13T14:39:37.938" v="61"/>
        <pc:sldMasterMkLst>
          <pc:docMk/>
          <pc:sldMasterMk cId="3734634984" sldId="2147483708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13/05/2025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066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964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345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2ABAB-CA0E-D866-988A-3EAE665B3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EE2465-3F45-E066-2250-6B61EAD945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D918C-7FA5-98D8-7A1C-C78730EF0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C60CC-8E5E-97AA-643B-46826F2F2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9E7B7A-A430-5A5D-28E6-781C93DE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366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8B854-A9BB-4CDF-2930-BCBB07BA1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D06E-3786-0046-77E9-E9950CBD0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2E0C77-0EB2-6218-C2F1-42C511C68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6CADB-88BB-3553-19C1-6358D6E83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91695-CD57-4898-57C4-2AEE742D8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3539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50BDB-0B06-DDF9-635C-8E9A16CB2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659F7A-4065-0547-2682-6AB8F5ADA6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E4156-4B6B-DDE7-F49A-267986E2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545BC-976D-74BC-48D4-8B54862D8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242D3-E402-1207-23F2-267FAFB6F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417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5317C-BC9C-242A-FF45-9B0014BB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AC72F-766E-1EF5-DA93-322C8A3AFA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908919-9A27-9F62-930A-589F740A9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38D45-F1DC-DA0F-38DB-94F22C5B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AA2CE-2BF3-3D57-1F3F-852DB74DA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9EAE8F-6B3E-433C-64B8-E1B088CAC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477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D0599-94BA-0AAC-07A7-BC812F77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94009-4549-9F14-D6DB-7A1081AD7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FD5B09-A6BD-CD50-9C36-38D5975EE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DD605-7434-507D-F9B0-913996106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D9A220-662F-0DB2-9E1A-34959688F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20FF80-07E3-48E5-ECD1-2AA3C3C6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4355FD-956F-ABD8-A1A0-E2EF5F3FD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9A80E2-2ABB-6EE9-7BC5-EA630985C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9602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E3B02-4B7F-A2F0-CF20-CE6E5A1F1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430B26-320A-C930-79A7-8C721C5E7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398E68-1C9D-3927-CF0C-A2189688F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13084-832F-B788-E58F-9204F5F60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04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1CD3B4-03E1-CD81-DE34-797F408A2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2984E8-34BB-1EDE-A364-02FF089FF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53D4BF-B97A-9CC5-10DE-34C5B2D4D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4551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18BC-FDAC-B188-6696-D256BE809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EC70F-3A64-D203-9DD5-8A7137755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70F5D7-363A-F546-4461-5CE6AC83C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DEA68-00DE-CE40-EDEC-328ED7F8F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A83981-9456-6A3A-5971-D2FD6AC61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87522-584E-FF65-DA37-3315AA443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43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13/05/2025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4666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58E17-A711-CAF5-312F-BAC47A23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8A343D-2665-C723-8F28-9B01AEB070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DEC203-4BA7-EE01-66E2-60E58CB1F8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CD651-B14B-2A05-34E8-EE0ACE5BA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18272-BB94-2520-C55C-871601156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6829B-A040-BF35-BE39-0DE4526CD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663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1425A-17CA-F4A4-69F6-95F1FD457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340785-3103-6678-E658-5C236CC44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33804-A677-997D-9E82-C9435ADFE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EE8F5-B3F4-B55F-E80E-D8D939A9B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9AA7D-BD08-D1DA-A838-79A82593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621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17AC61-B702-50EA-9C4A-92A39B436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D245F-90E4-1096-91BA-D2A46B895C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8C45C-3351-7F9E-3DCF-C5FD43325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AE63D-DBC7-4E13-B05B-4790152FFEEE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843B60-4616-5FBE-92E8-ED8020717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30D38-469D-F02E-3E1B-F1FD0102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966C9-9E45-47CB-86A6-E3A15EDDB3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607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6B3D-55EC-7FB8-B4D4-CDBA01BEB6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9DF656-B3B1-D4F5-864A-79E08531F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73171-2200-9F8D-2A94-2C3DC65EB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F0678-BF9D-607B-0920-3EE0652B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06E54-95F1-BC11-A641-05234E3E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325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A116-5DE0-9249-FC19-83912D4EC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53FE9-95B6-5052-8984-6B1405E47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1AE05-BB97-4448-FC9E-AB9A94F9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E420D-54D2-2BB2-DF21-3594E4C1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84000-91D0-2056-2CD1-37E1338A2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51724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E726-74B1-B3B1-321F-32596188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B8900-C227-B6C6-168B-DCB88AC71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04134-26BC-BFF1-65C2-A64F72A47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610E8-495D-CB69-06FE-5D8679571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7342C3-F43D-B346-1AF6-472BF406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032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70D9F-2FF8-2D92-5097-04AE51EC4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99201-9279-F2EE-0E7F-0412835C21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51F3E-FA65-33B4-1645-E1171B463E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34D1B-1733-1AB5-72E8-5971A0233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8A3F45-06EA-E922-9010-507E80E54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9B3E27-7178-2C35-9D91-E70079654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14067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E4ACC-3500-C7EE-B4FF-D425FBF2D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1033462"/>
            <a:ext cx="78867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C5E19D-5903-A361-CAD4-CC2318AFA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2349500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26B63-F2E6-C181-B1D8-029ABAAFEB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3173412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2ECDB-A052-1AD8-CFF1-0DF99A23B8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2349500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7DEFE7-07C5-9DAB-3BDA-120324AEA0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3173412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FBE1C-12C3-720D-90DD-3AFC1BE4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E526BE-522B-0E10-072D-3D3D05BE3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A48F3A-66E8-73CC-3DD5-55C4D9B2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335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38116-FD61-2CB9-100E-68BBE19B5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3AF2C9-7A3C-6AF2-3D4E-A32EC51F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CE888-2882-E3FF-DEE4-A7F3E0F2A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F6D9C-8059-B179-7AE9-44DD0A84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5447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4A0E97-E37C-FE35-F342-6864DA240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9783C3-2363-11BC-C6BE-DA67D06CF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A428A-75B6-81F8-3D7C-E78A65FEE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994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13/05/2025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8593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342D7-D9D8-81DD-B35B-463839341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65470-7C45-D50E-F6FF-78CE7734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6D5A2-A18E-D549-C477-76D00D409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CF4BD-D1D0-9AF9-B63C-0AE92B12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1B65F4-2173-22B6-47D8-562F406B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F8FC2-2F82-53EF-4127-69D4B93E9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639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18C9E-AB6A-74ED-2817-013740776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75D42-C815-034F-1E63-D6B41CC66F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7148F-1E90-7552-409C-B11A32882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878972-7B8E-E163-EEBF-BE1C4D53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D4ED32-6538-E0C5-5E6C-7A0496D8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DEA138-780B-EF57-998A-87495C53E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598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6249-2C99-D6FF-4A59-40369CAAD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BC6665-6595-867A-DC1F-C621C6C9BD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EAB3A-8D03-0479-5EA6-429577476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13/05/2025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5251A-E84A-9F1B-D1A7-303D87BAC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40A78-4B06-D0C2-5A10-7D005392D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1160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5ADB6F-D17B-7572-14AC-0288A77C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9B9BD4-1599-665D-2714-1455A4B3A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C668F-6BBC-996F-8CAB-3B692636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DD779-8C0D-4242-B4E4-E3A900ED3276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B08A4-E60B-46F9-1800-43E070998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8AB7A-855F-5363-B6FB-70F086D1A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D0ECF-59D8-41EB-B0EC-E001DCDEE0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132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B9BD-E218-ACB4-00DA-639DCDEB0F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298AC2-8109-6282-08DF-736144DC6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48882-1033-7EB9-FD9D-024F71307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13/05/2025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23CCC-6E8A-515C-3A3A-F2062B3B5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1D904-BE65-B3AF-8ABD-F048C7312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3752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DE140-97CA-5C27-90C7-075EA854C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C382C-6E22-5B5F-F964-6FE2A2453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CA5E0-6E3C-39CE-B105-C8D76407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ABCD9-4638-0585-6CA8-1B0342D9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E2AA7-F520-257B-72F5-8E6284D4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8156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2CAF6-85E5-BC64-CFC8-A03220064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6BB205-6152-AE09-38D9-C6EEACE7C6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E2171-59DA-EBA6-585D-69EFCD14F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6724F-C5C9-0528-E65D-39DC8C32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B060A-0F0B-AC8C-2779-F55256FC8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90844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05536-5F66-D92D-F5A7-16A4AE57F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7F850-CCFB-BAE6-1E8D-2F3AB4591F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461EE-58EA-FA6E-F1E3-7F8DCE4E4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E160D-3237-94EC-7DBE-C6A400A92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223B7-7491-5E29-7202-B64C6F1BD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CCD86-71E1-3270-3094-C5A629E8D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640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B0CA2-2C6B-02CC-8507-95CB96B9F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42E82-080E-9CC4-C41B-A4915DE8E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C2E4E-EFAD-A21C-D4B7-BCCE4D906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D7EFE-0EC6-1BB4-0282-1F1F810DB8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BC2F92-D31A-3D33-4C75-8F05924EE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DE9D7D-5A7C-1EC7-4F31-2767D987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6400CC-15EB-9939-6DF8-C3A9E4505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60928-C8B0-2DB1-6214-6E6084B0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9865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3A043-A011-B0CD-E4D7-EA706797D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086D9A-86E9-7A4E-4E3D-2C0925114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CF0D7-A4F9-13A1-72B3-B5FF9446A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637F34-7FA1-06D1-218F-3ECDB16BB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280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8095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0EF282-23C9-1A4B-D11E-B4CABB8FC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562987-583D-EC07-4827-15F852B87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D213F-E16F-5A7C-4342-EE5C9F10D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0083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A59FF-9642-CD7D-DF4E-621F25C69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9664-F1B8-5D80-0B78-B7D4CE6DE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702ADD-6DAC-E7FD-5B9F-A01D96C9EB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E28451-7E61-4442-D606-973CE886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971314-F6D5-1EC8-72AF-63CBD2179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A7E2E-4B1B-D9CB-9D3D-B863764A5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765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6F1D5-B127-2768-0414-A0F216A8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E1F897-A34B-951A-2E82-E8683D7885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DCD8FC-6836-C012-571F-59D110BBD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9F1D2-5E57-BDBF-EC9F-630ED68D6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FF764-5778-AF82-9C68-4ACBA81B9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0FFA97-CF36-3F37-BB3B-984EE7FE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066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DFCA8-2477-54A2-2339-EAEF7484D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19116-965C-7168-B40E-B7DD4B128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DE5778-EDFE-0DB9-830C-372F6684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1A650-7DD0-66B5-A473-DB4CA2DD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5F22F-D52D-80D1-36CF-51DBAADAC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8387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EA9AD-64CE-D53D-C572-C9FFE07D6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04A5D-7221-76DD-BEF0-4D86BAFF5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DA609-1652-78DA-DA6A-3BF1980F1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005F-14E7-4469-B02B-8B3013857D22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70581-A410-6DCB-C5B4-F1DCEA3C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500C1-8573-E371-5A1F-5C60EBA2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DC730-B0A7-467D-9EF3-03E7961ADC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838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043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693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080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12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E6877-6B0C-4994-ACD6-5FC566B745BC}" type="datetimeFigureOut">
              <a:rPr lang="en-GB" smtClean="0"/>
              <a:t>13/05/2025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0A192-0A10-40CD-81C0-CEC62DF95C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910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511E6877-6B0C-4994-ACD6-5FC566B745BC}" type="datetimeFigureOut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87F0A192-0A10-40CD-81C0-CEC62DF95C8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8777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90A47-63B8-D9E2-D79C-62C7367D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AE641-1C68-3574-DDEA-A85CDEED1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ED26C-98F1-F204-DA40-4BF2155D1C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C15AE63D-DBC7-4E13-B05B-4790152FFEEE}" type="datetimeFigureOut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7AE16-B885-F2D4-30F8-0927DEF8F5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C8C07-1A9F-B2CF-63F0-0E0C7F702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332966C9-9E45-47CB-86A6-E3A15EDDB34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96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71A7C-E7B0-22C2-417D-0FCAEA3C4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4616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07392-BCD2-486C-E042-F31BF794F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506662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8C9DEE-1E48-7D9C-5602-905732A86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0B3DD779-8C0D-4242-B4E4-E3A900ED3276}" type="datetimeFigureOut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4C6C2-984F-FC3C-C663-512AA4C259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DF0F5-F593-B69E-F2AD-C60A60B89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FA1D0ECF-59D8-41EB-B0EC-E001DCDEE0B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53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1E7455-FBBD-DAE3-CE9A-213B7C25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ADAB8-D4F9-15C0-B2F5-27CD9FEC4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88F6D-7412-F601-A3B8-13522B548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7751005F-14E7-4469-B02B-8B3013857D22}" type="datetimeFigureOut">
              <a:rPr lang="en-GB" smtClean="0"/>
              <a:pPr/>
              <a:t>13/05/2025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1E066-A0C0-2443-0C66-C4CDD35872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1BC26-51F3-F3E0-5007-2631A7A8C6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Trebuchet MS" panose="020B0603020202020204" pitchFamily="34" charset="0"/>
              </a:defRPr>
            </a:lvl1pPr>
          </a:lstStyle>
          <a:p>
            <a:fld id="{9E6DC730-B0A7-467D-9EF3-03E7961ADC9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4634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rebuchet MS" panose="020B0603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OJMOTe56tE" TargetMode="Externa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Po3ZgofRpNE" TargetMode="Externa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hfo3oBYDPA" TargetMode="Externa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93DF059-ED74-C339-BD25-1E8FDBDC1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866" y="5476462"/>
            <a:ext cx="902788" cy="12365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00E17CD-9541-66C6-39FF-7691D4E6A76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46941"/>
            <a:ext cx="7886700" cy="1325563"/>
          </a:xfrm>
        </p:spPr>
        <p:txBody>
          <a:bodyPr/>
          <a:lstStyle/>
          <a:p>
            <a:r>
              <a:rPr lang="en-GB" dirty="0"/>
              <a:t>Welcome slide 1</a:t>
            </a:r>
          </a:p>
        </p:txBody>
      </p:sp>
    </p:spTree>
    <p:extLst>
      <p:ext uri="{BB962C8B-B14F-4D97-AF65-F5344CB8AC3E}">
        <p14:creationId xmlns:p14="http://schemas.microsoft.com/office/powerpoint/2010/main" val="399712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C0933-E5ED-73D3-5F6B-902604C6B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31E4B-A979-2105-13EA-DA8C114F4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‘A Safe Place to Land’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F8F8B-5023-9717-6CAF-A52CA6CDE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Sara Bareilles - A Safe Place to Land (Official Audio) ft. John Legend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9760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A3B34-E027-2F25-0753-125B289A5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6FABF-FC23-8014-E99E-BF424876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‘No Country’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FFBD4-BCE9-B64B-0335-502F6DEB3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John Mark McMillan - "No Country" (feat. </a:t>
            </a:r>
            <a:r>
              <a:rPr lang="en-GB">
                <a:hlinkClick r:id="rId2"/>
              </a:rPr>
              <a:t>Propaganda) | The Lightning Sessions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7421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4E85-487A-6EFA-C4CD-62D329C2BA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46942"/>
            <a:ext cx="78867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End slide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020AADD-3978-E8E8-6C24-7A2E0312C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82055" y="1388151"/>
            <a:ext cx="2979890" cy="40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69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09D921BC-A9AC-7A32-5935-22876FA5E1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43866" y="5476462"/>
            <a:ext cx="902788" cy="123659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0B3C0CF-D0C1-88F8-2F82-CB7D622CA4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7487"/>
            <a:ext cx="7886700" cy="1325563"/>
          </a:xfrm>
        </p:spPr>
        <p:txBody>
          <a:bodyPr/>
          <a:lstStyle/>
          <a:p>
            <a:r>
              <a:rPr lang="en-GB" dirty="0"/>
              <a:t>Welcome slide 2</a:t>
            </a:r>
          </a:p>
        </p:txBody>
      </p:sp>
    </p:spTree>
    <p:extLst>
      <p:ext uri="{BB962C8B-B14F-4D97-AF65-F5344CB8AC3E}">
        <p14:creationId xmlns:p14="http://schemas.microsoft.com/office/powerpoint/2010/main" val="1735951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EAFFA-3A25-753A-BCFC-A58F6B388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Call and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C97CD-CBEB-C58B-6C42-5FBFA9089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Leader: Lord, please would there be fullness of life for all with Jesus.</a:t>
            </a:r>
          </a:p>
          <a:p>
            <a:pPr marL="0" indent="0">
              <a:buNone/>
            </a:pPr>
            <a:r>
              <a:rPr lang="en-GB" b="1" dirty="0"/>
              <a:t>Response: Lord, please.</a:t>
            </a:r>
          </a:p>
        </p:txBody>
      </p:sp>
    </p:spTree>
    <p:extLst>
      <p:ext uri="{BB962C8B-B14F-4D97-AF65-F5344CB8AC3E}">
        <p14:creationId xmlns:p14="http://schemas.microsoft.com/office/powerpoint/2010/main" val="1258441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377EFB-010F-2163-8E60-0E912030D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E7A7F-3480-CDD2-5DE7-5EBE6CC6F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Acts 1:8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DD430-5E64-F8D3-35AE-E3B09545C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‘But you will receive power when the Holy Spirit comes on you; and you will be my witnesses in Jerusalem, and in all Judea and Samaria, and to the ends of the earth.’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1880262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DC361-5101-83D3-B8C4-CD64909F9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ED127-14B9-D5BE-45B7-EBBCA23EA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 Corinthians 13:13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4FF0D-54A7-7BF3-9007-8966BB262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‘And now these three remain: faith, hope and love. But the greatest of these is love.’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29057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CA749-70A5-CEC1-A008-8E0D2EA46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EABA-3D4F-FDE4-0EA9-707B4740D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 Thessalonians 5:11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5B106-3AF3-7CB3-1A5F-9C300A7C8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‘Therefore encourage one another and build each other up, just as in fact you are doing.’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8448384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B0FC4-C954-0B1D-F3B6-0031F22357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E0AE-D2CD-6BA5-6C14-AC690A6C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1 Peter 4:10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E7C84-5DFD-E336-FFB1-1A9081DAF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‘Each of you should use whatever gift you have received to serve others, as faithful stewards of God’s grace in its various forms.’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336743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C75DB-967C-3DC3-974A-4F655ED76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ADC1E-4EC5-EC56-92BC-785265329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Hebrews 12:14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17847-F6E7-26BA-227A-1955895AA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‘Make every effort to live in peace with everyone and to be holy; without holiness no one will see the Lord.’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54318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AE67-B282-372D-AFE8-4074207EA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‘Running (Refugee Song)’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17446-A686-E3E5-CA0E-9F25B2ACF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hlinkClick r:id="rId2"/>
              </a:rPr>
              <a:t>Running (Refugee Song) featuring Gregory Porter, Common, Keyon Harrold and Andrea </a:t>
            </a:r>
            <a:r>
              <a:rPr lang="en-GB" dirty="0" err="1">
                <a:hlinkClick r:id="rId2"/>
              </a:rPr>
              <a:t>Pizziconi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0253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</TotalTime>
  <Words>240</Words>
  <Application>Microsoft Office PowerPoint</Application>
  <PresentationFormat>On-screen Show (4:3)</PresentationFormat>
  <Paragraphs>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Trebuchet MS</vt:lpstr>
      <vt:lpstr>Office Theme</vt:lpstr>
      <vt:lpstr>Custom Design</vt:lpstr>
      <vt:lpstr>1_Custom Design</vt:lpstr>
      <vt:lpstr>3_Custom Design</vt:lpstr>
      <vt:lpstr>Welcome slide 1</vt:lpstr>
      <vt:lpstr>Welcome slide 2</vt:lpstr>
      <vt:lpstr>Call and response</vt:lpstr>
      <vt:lpstr>Acts 1:8</vt:lpstr>
      <vt:lpstr>1 Corinthians 13:13</vt:lpstr>
      <vt:lpstr>1 Thessalonians 5:11</vt:lpstr>
      <vt:lpstr>1 Peter 4:10</vt:lpstr>
      <vt:lpstr>Hebrews 12:14</vt:lpstr>
      <vt:lpstr>‘Running (Refugee Song)’</vt:lpstr>
      <vt:lpstr>‘A Safe Place to Land’</vt:lpstr>
      <vt:lpstr>‘No Country’</vt:lpstr>
      <vt:lpstr>End slide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Thorogood</dc:creator>
  <cp:lastModifiedBy>Sam Thorogood</cp:lastModifiedBy>
  <cp:revision>1</cp:revision>
  <dcterms:created xsi:type="dcterms:W3CDTF">2025-04-03T10:48:30Z</dcterms:created>
  <dcterms:modified xsi:type="dcterms:W3CDTF">2025-05-13T15:33:30Z</dcterms:modified>
</cp:coreProperties>
</file>