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</p:sldMasterIdLst>
  <p:sldIdLst>
    <p:sldId id="257" r:id="rId5"/>
    <p:sldId id="258" r:id="rId6"/>
    <p:sldId id="263" r:id="rId7"/>
    <p:sldId id="268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B3B48A-F72B-4A9E-97E7-0369EFAEF017}" v="12" dt="2025-05-13T15:07:33.988"/>
    <p1510:client id="{E7624313-FA49-4E42-A7A9-7C5F976D0082}" v="4" dt="2025-05-13T15:17:11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434" autoAdjust="0"/>
  </p:normalViewPr>
  <p:slideViewPr>
    <p:cSldViewPr snapToGrid="0">
      <p:cViewPr varScale="1">
        <p:scale>
          <a:sx n="55" d="100"/>
          <a:sy n="55" d="100"/>
        </p:scale>
        <p:origin x="348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Thorogood" userId="2659a977-2774-452b-b107-633f8567e6a3" providerId="ADAL" clId="{50B3B48A-F72B-4A9E-97E7-0369EFAEF017}"/>
    <pc:docChg chg="undo redo custSel addSld delSld modSld modMainMaster">
      <pc:chgData name="Sam Thorogood" userId="2659a977-2774-452b-b107-633f8567e6a3" providerId="ADAL" clId="{50B3B48A-F72B-4A9E-97E7-0369EFAEF017}" dt="2025-05-13T15:11:30.814" v="271"/>
      <pc:docMkLst>
        <pc:docMk/>
      </pc:docMkLst>
      <pc:sldChg chg="del">
        <pc:chgData name="Sam Thorogood" userId="2659a977-2774-452b-b107-633f8567e6a3" providerId="ADAL" clId="{50B3B48A-F72B-4A9E-97E7-0369EFAEF017}" dt="2025-05-13T14:49:28.478" v="19" actId="2696"/>
        <pc:sldMkLst>
          <pc:docMk/>
          <pc:sldMk cId="1027724581" sldId="259"/>
        </pc:sldMkLst>
      </pc:sldChg>
      <pc:sldChg chg="modSp del">
        <pc:chgData name="Sam Thorogood" userId="2659a977-2774-452b-b107-633f8567e6a3" providerId="ADAL" clId="{50B3B48A-F72B-4A9E-97E7-0369EFAEF017}" dt="2025-05-13T14:47:04.129" v="11" actId="2696"/>
        <pc:sldMkLst>
          <pc:docMk/>
          <pc:sldMk cId="1077988972" sldId="260"/>
        </pc:sldMkLst>
        <pc:spChg chg="mod">
          <ac:chgData name="Sam Thorogood" userId="2659a977-2774-452b-b107-633f8567e6a3" providerId="ADAL" clId="{50B3B48A-F72B-4A9E-97E7-0369EFAEF017}" dt="2025-05-13T14:44:42.655" v="6"/>
          <ac:spMkLst>
            <pc:docMk/>
            <pc:sldMk cId="1077988972" sldId="260"/>
            <ac:spMk id="2" creationId="{EB7807F0-DA5E-F4EB-75CD-F0862C75E787}"/>
          </ac:spMkLst>
        </pc:spChg>
        <pc:spChg chg="mod">
          <ac:chgData name="Sam Thorogood" userId="2659a977-2774-452b-b107-633f8567e6a3" providerId="ADAL" clId="{50B3B48A-F72B-4A9E-97E7-0369EFAEF017}" dt="2025-05-13T14:44:42.655" v="6"/>
          <ac:spMkLst>
            <pc:docMk/>
            <pc:sldMk cId="1077988972" sldId="260"/>
            <ac:spMk id="3" creationId="{55605948-761F-703B-E785-DC78AD86DF05}"/>
          </ac:spMkLst>
        </pc:spChg>
      </pc:sldChg>
      <pc:sldChg chg="modSp del">
        <pc:chgData name="Sam Thorogood" userId="2659a977-2774-452b-b107-633f8567e6a3" providerId="ADAL" clId="{50B3B48A-F72B-4A9E-97E7-0369EFAEF017}" dt="2025-05-13T14:47:06.413" v="12" actId="2696"/>
        <pc:sldMkLst>
          <pc:docMk/>
          <pc:sldMk cId="3618800220" sldId="261"/>
        </pc:sldMkLst>
        <pc:spChg chg="mod">
          <ac:chgData name="Sam Thorogood" userId="2659a977-2774-452b-b107-633f8567e6a3" providerId="ADAL" clId="{50B3B48A-F72B-4A9E-97E7-0369EFAEF017}" dt="2025-05-13T14:44:42.655" v="6"/>
          <ac:spMkLst>
            <pc:docMk/>
            <pc:sldMk cId="3618800220" sldId="261"/>
            <ac:spMk id="2" creationId="{C382AEF2-B08F-F2A5-769F-509FD4424FF0}"/>
          </ac:spMkLst>
        </pc:spChg>
        <pc:spChg chg="mod">
          <ac:chgData name="Sam Thorogood" userId="2659a977-2774-452b-b107-633f8567e6a3" providerId="ADAL" clId="{50B3B48A-F72B-4A9E-97E7-0369EFAEF017}" dt="2025-05-13T14:44:42.655" v="6"/>
          <ac:spMkLst>
            <pc:docMk/>
            <pc:sldMk cId="3618800220" sldId="261"/>
            <ac:spMk id="3" creationId="{8EE318A3-F837-54D2-24F4-421BE529BF3F}"/>
          </ac:spMkLst>
        </pc:spChg>
      </pc:sldChg>
      <pc:sldChg chg="addSp modSp mod">
        <pc:chgData name="Sam Thorogood" userId="2659a977-2774-452b-b107-633f8567e6a3" providerId="ADAL" clId="{50B3B48A-F72B-4A9E-97E7-0369EFAEF017}" dt="2025-05-13T15:07:29.451" v="263" actId="207"/>
        <pc:sldMkLst>
          <pc:docMk/>
          <pc:sldMk cId="3278464098" sldId="262"/>
        </pc:sldMkLst>
        <pc:spChg chg="mod">
          <ac:chgData name="Sam Thorogood" userId="2659a977-2774-452b-b107-633f8567e6a3" providerId="ADAL" clId="{50B3B48A-F72B-4A9E-97E7-0369EFAEF017}" dt="2025-05-13T15:07:29.451" v="263" actId="207"/>
          <ac:spMkLst>
            <pc:docMk/>
            <pc:sldMk cId="3278464098" sldId="262"/>
            <ac:spMk id="2" creationId="{3C9A77B8-C13B-AC87-E89B-DBD8A6AB6D78}"/>
          </ac:spMkLst>
        </pc:spChg>
        <pc:picChg chg="add mod">
          <ac:chgData name="Sam Thorogood" userId="2659a977-2774-452b-b107-633f8567e6a3" providerId="ADAL" clId="{50B3B48A-F72B-4A9E-97E7-0369EFAEF017}" dt="2025-05-13T14:47:23.249" v="17" actId="1076"/>
          <ac:picMkLst>
            <pc:docMk/>
            <pc:sldMk cId="3278464098" sldId="262"/>
            <ac:picMk id="3" creationId="{0FF7AB89-8696-4E53-94C6-567937D2E22D}"/>
          </ac:picMkLst>
        </pc:picChg>
      </pc:sldChg>
      <pc:sldChg chg="modSp new mod">
        <pc:chgData name="Sam Thorogood" userId="2659a977-2774-452b-b107-633f8567e6a3" providerId="ADAL" clId="{50B3B48A-F72B-4A9E-97E7-0369EFAEF017}" dt="2025-05-13T14:52:47.750" v="49" actId="20577"/>
        <pc:sldMkLst>
          <pc:docMk/>
          <pc:sldMk cId="3679776733" sldId="263"/>
        </pc:sldMkLst>
        <pc:spChg chg="mod">
          <ac:chgData name="Sam Thorogood" userId="2659a977-2774-452b-b107-633f8567e6a3" providerId="ADAL" clId="{50B3B48A-F72B-4A9E-97E7-0369EFAEF017}" dt="2025-05-13T14:51:00.398" v="36" actId="20577"/>
          <ac:spMkLst>
            <pc:docMk/>
            <pc:sldMk cId="3679776733" sldId="263"/>
            <ac:spMk id="2" creationId="{92A83A1A-A82F-70F6-721B-D56E851136EF}"/>
          </ac:spMkLst>
        </pc:spChg>
        <pc:spChg chg="mod">
          <ac:chgData name="Sam Thorogood" userId="2659a977-2774-452b-b107-633f8567e6a3" providerId="ADAL" clId="{50B3B48A-F72B-4A9E-97E7-0369EFAEF017}" dt="2025-05-13T14:52:47.750" v="49" actId="20577"/>
          <ac:spMkLst>
            <pc:docMk/>
            <pc:sldMk cId="3679776733" sldId="263"/>
            <ac:spMk id="3" creationId="{C39C93BB-E929-9209-24D7-9A5E5E9E63B2}"/>
          </ac:spMkLst>
        </pc:spChg>
      </pc:sldChg>
      <pc:sldChg chg="modSp add mod">
        <pc:chgData name="Sam Thorogood" userId="2659a977-2774-452b-b107-633f8567e6a3" providerId="ADAL" clId="{50B3B48A-F72B-4A9E-97E7-0369EFAEF017}" dt="2025-05-13T14:59:56.542" v="65"/>
        <pc:sldMkLst>
          <pc:docMk/>
          <pc:sldMk cId="803251631" sldId="264"/>
        </pc:sldMkLst>
        <pc:spChg chg="mod">
          <ac:chgData name="Sam Thorogood" userId="2659a977-2774-452b-b107-633f8567e6a3" providerId="ADAL" clId="{50B3B48A-F72B-4A9E-97E7-0369EFAEF017}" dt="2025-05-13T14:59:56.542" v="65"/>
          <ac:spMkLst>
            <pc:docMk/>
            <pc:sldMk cId="803251631" sldId="264"/>
            <ac:spMk id="2" creationId="{375C2B37-6913-3BF7-A77B-3D9091B95F0B}"/>
          </ac:spMkLst>
        </pc:spChg>
        <pc:spChg chg="mod">
          <ac:chgData name="Sam Thorogood" userId="2659a977-2774-452b-b107-633f8567e6a3" providerId="ADAL" clId="{50B3B48A-F72B-4A9E-97E7-0369EFAEF017}" dt="2025-05-13T14:54:39.546" v="54"/>
          <ac:spMkLst>
            <pc:docMk/>
            <pc:sldMk cId="803251631" sldId="264"/>
            <ac:spMk id="3" creationId="{46BCB2F0-9C18-7BF5-05B7-D1986C07DE39}"/>
          </ac:spMkLst>
        </pc:spChg>
      </pc:sldChg>
      <pc:sldChg chg="modSp add mod">
        <pc:chgData name="Sam Thorogood" userId="2659a977-2774-452b-b107-633f8567e6a3" providerId="ADAL" clId="{50B3B48A-F72B-4A9E-97E7-0369EFAEF017}" dt="2025-05-13T15:00:05.712" v="70"/>
        <pc:sldMkLst>
          <pc:docMk/>
          <pc:sldMk cId="2984521917" sldId="265"/>
        </pc:sldMkLst>
        <pc:spChg chg="mod">
          <ac:chgData name="Sam Thorogood" userId="2659a977-2774-452b-b107-633f8567e6a3" providerId="ADAL" clId="{50B3B48A-F72B-4A9E-97E7-0369EFAEF017}" dt="2025-05-13T14:59:55.874" v="64"/>
          <ac:spMkLst>
            <pc:docMk/>
            <pc:sldMk cId="2984521917" sldId="265"/>
            <ac:spMk id="2" creationId="{284CEA08-D464-7F1E-6B1E-4EE6A7A12D4F}"/>
          </ac:spMkLst>
        </pc:spChg>
        <pc:spChg chg="mod">
          <ac:chgData name="Sam Thorogood" userId="2659a977-2774-452b-b107-633f8567e6a3" providerId="ADAL" clId="{50B3B48A-F72B-4A9E-97E7-0369EFAEF017}" dt="2025-05-13T15:00:05.712" v="70"/>
          <ac:spMkLst>
            <pc:docMk/>
            <pc:sldMk cId="2984521917" sldId="265"/>
            <ac:spMk id="3" creationId="{D544F675-BF33-E542-6D7A-286C57B68CEB}"/>
          </ac:spMkLst>
        </pc:spChg>
      </pc:sldChg>
      <pc:sldChg chg="modSp add del mod">
        <pc:chgData name="Sam Thorogood" userId="2659a977-2774-452b-b107-633f8567e6a3" providerId="ADAL" clId="{50B3B48A-F72B-4A9E-97E7-0369EFAEF017}" dt="2025-05-13T14:59:58.843" v="68" actId="2890"/>
        <pc:sldMkLst>
          <pc:docMk/>
          <pc:sldMk cId="2383975204" sldId="266"/>
        </pc:sldMkLst>
        <pc:spChg chg="mod">
          <ac:chgData name="Sam Thorogood" userId="2659a977-2774-452b-b107-633f8567e6a3" providerId="ADAL" clId="{50B3B48A-F72B-4A9E-97E7-0369EFAEF017}" dt="2025-05-13T14:59:58.355" v="67" actId="20577"/>
          <ac:spMkLst>
            <pc:docMk/>
            <pc:sldMk cId="2383975204" sldId="266"/>
            <ac:spMk id="2" creationId="{8DEC5659-2AA8-6114-B8A4-F1B61027203D}"/>
          </ac:spMkLst>
        </pc:spChg>
      </pc:sldChg>
      <pc:sldChg chg="modSp add mod">
        <pc:chgData name="Sam Thorogood" userId="2659a977-2774-452b-b107-633f8567e6a3" providerId="ADAL" clId="{50B3B48A-F72B-4A9E-97E7-0369EFAEF017}" dt="2025-05-13T15:01:08.687" v="73"/>
        <pc:sldMkLst>
          <pc:docMk/>
          <pc:sldMk cId="4198869339" sldId="266"/>
        </pc:sldMkLst>
        <pc:spChg chg="mod">
          <ac:chgData name="Sam Thorogood" userId="2659a977-2774-452b-b107-633f8567e6a3" providerId="ADAL" clId="{50B3B48A-F72B-4A9E-97E7-0369EFAEF017}" dt="2025-05-13T15:00:53.905" v="72"/>
          <ac:spMkLst>
            <pc:docMk/>
            <pc:sldMk cId="4198869339" sldId="266"/>
            <ac:spMk id="2" creationId="{EC39F955-DBCE-CA85-F252-BC71A15CAA83}"/>
          </ac:spMkLst>
        </pc:spChg>
        <pc:spChg chg="mod">
          <ac:chgData name="Sam Thorogood" userId="2659a977-2774-452b-b107-633f8567e6a3" providerId="ADAL" clId="{50B3B48A-F72B-4A9E-97E7-0369EFAEF017}" dt="2025-05-13T15:01:08.687" v="73"/>
          <ac:spMkLst>
            <pc:docMk/>
            <pc:sldMk cId="4198869339" sldId="266"/>
            <ac:spMk id="3" creationId="{0F1F3CD3-9967-DDDC-647B-838F4BFE8B89}"/>
          </ac:spMkLst>
        </pc:spChg>
      </pc:sldChg>
      <pc:sldChg chg="modSp add mod">
        <pc:chgData name="Sam Thorogood" userId="2659a977-2774-452b-b107-633f8567e6a3" providerId="ADAL" clId="{50B3B48A-F72B-4A9E-97E7-0369EFAEF017}" dt="2025-05-13T15:02:35.617" v="76"/>
        <pc:sldMkLst>
          <pc:docMk/>
          <pc:sldMk cId="3376611380" sldId="267"/>
        </pc:sldMkLst>
        <pc:spChg chg="mod">
          <ac:chgData name="Sam Thorogood" userId="2659a977-2774-452b-b107-633f8567e6a3" providerId="ADAL" clId="{50B3B48A-F72B-4A9E-97E7-0369EFAEF017}" dt="2025-05-13T15:02:26.219" v="75"/>
          <ac:spMkLst>
            <pc:docMk/>
            <pc:sldMk cId="3376611380" sldId="267"/>
            <ac:spMk id="2" creationId="{3CC1BCAE-5973-83DA-51DD-43E8A4344627}"/>
          </ac:spMkLst>
        </pc:spChg>
        <pc:spChg chg="mod">
          <ac:chgData name="Sam Thorogood" userId="2659a977-2774-452b-b107-633f8567e6a3" providerId="ADAL" clId="{50B3B48A-F72B-4A9E-97E7-0369EFAEF017}" dt="2025-05-13T15:02:35.617" v="76"/>
          <ac:spMkLst>
            <pc:docMk/>
            <pc:sldMk cId="3376611380" sldId="267"/>
            <ac:spMk id="3" creationId="{F287F08F-CA42-95C0-CFE1-4D7EE9C41C09}"/>
          </ac:spMkLst>
        </pc:spChg>
      </pc:sldChg>
      <pc:sldChg chg="modSp add mod">
        <pc:chgData name="Sam Thorogood" userId="2659a977-2774-452b-b107-633f8567e6a3" providerId="ADAL" clId="{50B3B48A-F72B-4A9E-97E7-0369EFAEF017}" dt="2025-05-13T15:03:30.919" v="79"/>
        <pc:sldMkLst>
          <pc:docMk/>
          <pc:sldMk cId="3908564766" sldId="268"/>
        </pc:sldMkLst>
        <pc:spChg chg="mod">
          <ac:chgData name="Sam Thorogood" userId="2659a977-2774-452b-b107-633f8567e6a3" providerId="ADAL" clId="{50B3B48A-F72B-4A9E-97E7-0369EFAEF017}" dt="2025-05-13T15:03:30.919" v="79"/>
          <ac:spMkLst>
            <pc:docMk/>
            <pc:sldMk cId="3908564766" sldId="268"/>
            <ac:spMk id="2" creationId="{295360A4-DBA8-8A3F-BA88-4B68E8A5D3CD}"/>
          </ac:spMkLst>
        </pc:spChg>
        <pc:spChg chg="mod">
          <ac:chgData name="Sam Thorogood" userId="2659a977-2774-452b-b107-633f8567e6a3" providerId="ADAL" clId="{50B3B48A-F72B-4A9E-97E7-0369EFAEF017}" dt="2025-05-13T15:03:22.398" v="78"/>
          <ac:spMkLst>
            <pc:docMk/>
            <pc:sldMk cId="3908564766" sldId="268"/>
            <ac:spMk id="3" creationId="{EE6AFDFB-21CB-784B-5434-A2D99D722B4A}"/>
          </ac:spMkLst>
        </pc:spChg>
      </pc:sldChg>
      <pc:sldChg chg="addSp modSp new mod">
        <pc:chgData name="Sam Thorogood" userId="2659a977-2774-452b-b107-633f8567e6a3" providerId="ADAL" clId="{50B3B48A-F72B-4A9E-97E7-0369EFAEF017}" dt="2025-05-13T15:11:30.814" v="271"/>
        <pc:sldMkLst>
          <pc:docMk/>
          <pc:sldMk cId="806447253" sldId="269"/>
        </pc:sldMkLst>
        <pc:spChg chg="add mod ord">
          <ac:chgData name="Sam Thorogood" userId="2659a977-2774-452b-b107-633f8567e6a3" providerId="ADAL" clId="{50B3B48A-F72B-4A9E-97E7-0369EFAEF017}" dt="2025-05-13T15:11:30.814" v="271"/>
          <ac:spMkLst>
            <pc:docMk/>
            <pc:sldMk cId="806447253" sldId="269"/>
            <ac:spMk id="3" creationId="{E0A75F0F-D961-4F63-1FFD-F4E5E7D9E733}"/>
          </ac:spMkLst>
        </pc:spChg>
        <pc:picChg chg="add mod">
          <ac:chgData name="Sam Thorogood" userId="2659a977-2774-452b-b107-633f8567e6a3" providerId="ADAL" clId="{50B3B48A-F72B-4A9E-97E7-0369EFAEF017}" dt="2025-05-13T15:05:40.757" v="262" actId="962"/>
          <ac:picMkLst>
            <pc:docMk/>
            <pc:sldMk cId="806447253" sldId="269"/>
            <ac:picMk id="2" creationId="{7F9A4FEA-58CA-0746-F1E7-7DD917017F28}"/>
          </ac:picMkLst>
        </pc:picChg>
      </pc:sldChg>
      <pc:sldMasterChg chg="setBg">
        <pc:chgData name="Sam Thorogood" userId="2659a977-2774-452b-b107-633f8567e6a3" providerId="ADAL" clId="{50B3B48A-F72B-4A9E-97E7-0369EFAEF017}" dt="2025-05-13T14:44:09.110" v="1"/>
        <pc:sldMasterMkLst>
          <pc:docMk/>
          <pc:sldMasterMk cId="680816883" sldId="2147483648"/>
        </pc:sldMasterMkLst>
      </pc:sldMasterChg>
      <pc:sldMasterChg chg="setBg">
        <pc:chgData name="Sam Thorogood" userId="2659a977-2774-452b-b107-633f8567e6a3" providerId="ADAL" clId="{50B3B48A-F72B-4A9E-97E7-0369EFAEF017}" dt="2025-05-13T14:44:19.045" v="3"/>
        <pc:sldMasterMkLst>
          <pc:docMk/>
          <pc:sldMasterMk cId="463334959" sldId="2147483660"/>
        </pc:sldMasterMkLst>
      </pc:sldMasterChg>
      <pc:sldMasterChg chg="modSp mod setBg modSldLayout">
        <pc:chgData name="Sam Thorogood" userId="2659a977-2774-452b-b107-633f8567e6a3" providerId="ADAL" clId="{50B3B48A-F72B-4A9E-97E7-0369EFAEF017}" dt="2025-05-13T14:45:19.825" v="10" actId="1076"/>
        <pc:sldMasterMkLst>
          <pc:docMk/>
          <pc:sldMasterMk cId="248354242" sldId="2147483672"/>
        </pc:sldMasterMkLst>
        <pc:spChg chg="mod">
          <ac:chgData name="Sam Thorogood" userId="2659a977-2774-452b-b107-633f8567e6a3" providerId="ADAL" clId="{50B3B48A-F72B-4A9E-97E7-0369EFAEF017}" dt="2025-05-13T14:45:01.407" v="9" actId="1076"/>
          <ac:spMkLst>
            <pc:docMk/>
            <pc:sldMasterMk cId="248354242" sldId="2147483672"/>
            <ac:spMk id="2" creationId="{7336B032-2A92-6309-2548-3828528BF3F9}"/>
          </ac:spMkLst>
        </pc:spChg>
        <pc:spChg chg="mod">
          <ac:chgData name="Sam Thorogood" userId="2659a977-2774-452b-b107-633f8567e6a3" providerId="ADAL" clId="{50B3B48A-F72B-4A9E-97E7-0369EFAEF017}" dt="2025-05-13T14:45:01.407" v="9" actId="1076"/>
          <ac:spMkLst>
            <pc:docMk/>
            <pc:sldMasterMk cId="248354242" sldId="2147483672"/>
            <ac:spMk id="3" creationId="{08875039-9AC7-3533-9A3E-6E04A8C1DB13}"/>
          </ac:spMkLst>
        </pc:spChg>
        <pc:sldLayoutChg chg="modSp mod">
          <pc:chgData name="Sam Thorogood" userId="2659a977-2774-452b-b107-633f8567e6a3" providerId="ADAL" clId="{50B3B48A-F72B-4A9E-97E7-0369EFAEF017}" dt="2025-05-13T14:45:19.825" v="10" actId="1076"/>
          <pc:sldLayoutMkLst>
            <pc:docMk/>
            <pc:sldMasterMk cId="248354242" sldId="2147483672"/>
            <pc:sldLayoutMk cId="3257782918" sldId="2147483677"/>
          </pc:sldLayoutMkLst>
          <pc:spChg chg="mod">
            <ac:chgData name="Sam Thorogood" userId="2659a977-2774-452b-b107-633f8567e6a3" providerId="ADAL" clId="{50B3B48A-F72B-4A9E-97E7-0369EFAEF017}" dt="2025-05-13T14:45:19.825" v="10" actId="1076"/>
            <ac:spMkLst>
              <pc:docMk/>
              <pc:sldMasterMk cId="248354242" sldId="2147483672"/>
              <pc:sldLayoutMk cId="3257782918" sldId="2147483677"/>
              <ac:spMk id="2" creationId="{B933EA14-8561-B424-5D66-16A935B47C57}"/>
            </ac:spMkLst>
          </pc:spChg>
          <pc:spChg chg="mod">
            <ac:chgData name="Sam Thorogood" userId="2659a977-2774-452b-b107-633f8567e6a3" providerId="ADAL" clId="{50B3B48A-F72B-4A9E-97E7-0369EFAEF017}" dt="2025-05-13T14:45:19.825" v="10" actId="1076"/>
            <ac:spMkLst>
              <pc:docMk/>
              <pc:sldMasterMk cId="248354242" sldId="2147483672"/>
              <pc:sldLayoutMk cId="3257782918" sldId="2147483677"/>
              <ac:spMk id="3" creationId="{707BDC96-F735-F929-0419-F58E1A727FE3}"/>
            </ac:spMkLst>
          </pc:spChg>
          <pc:spChg chg="mod">
            <ac:chgData name="Sam Thorogood" userId="2659a977-2774-452b-b107-633f8567e6a3" providerId="ADAL" clId="{50B3B48A-F72B-4A9E-97E7-0369EFAEF017}" dt="2025-05-13T14:45:19.825" v="10" actId="1076"/>
            <ac:spMkLst>
              <pc:docMk/>
              <pc:sldMasterMk cId="248354242" sldId="2147483672"/>
              <pc:sldLayoutMk cId="3257782918" sldId="2147483677"/>
              <ac:spMk id="4" creationId="{CF1B6C06-62B4-D298-FE42-28AFC12F103E}"/>
            </ac:spMkLst>
          </pc:spChg>
          <pc:spChg chg="mod">
            <ac:chgData name="Sam Thorogood" userId="2659a977-2774-452b-b107-633f8567e6a3" providerId="ADAL" clId="{50B3B48A-F72B-4A9E-97E7-0369EFAEF017}" dt="2025-05-13T14:45:19.825" v="10" actId="1076"/>
            <ac:spMkLst>
              <pc:docMk/>
              <pc:sldMasterMk cId="248354242" sldId="2147483672"/>
              <pc:sldLayoutMk cId="3257782918" sldId="2147483677"/>
              <ac:spMk id="5" creationId="{4C64F1FE-BA7E-3567-47CB-FD4A84E5DA0F}"/>
            </ac:spMkLst>
          </pc:spChg>
          <pc:spChg chg="mod">
            <ac:chgData name="Sam Thorogood" userId="2659a977-2774-452b-b107-633f8567e6a3" providerId="ADAL" clId="{50B3B48A-F72B-4A9E-97E7-0369EFAEF017}" dt="2025-05-13T14:45:19.825" v="10" actId="1076"/>
            <ac:spMkLst>
              <pc:docMk/>
              <pc:sldMasterMk cId="248354242" sldId="2147483672"/>
              <pc:sldLayoutMk cId="3257782918" sldId="2147483677"/>
              <ac:spMk id="6" creationId="{862BF235-1FB3-062B-5414-5579D5BBB830}"/>
            </ac:spMkLst>
          </pc:spChg>
        </pc:sldLayoutChg>
      </pc:sldMasterChg>
      <pc:sldMasterChg chg="setBg">
        <pc:chgData name="Sam Thorogood" userId="2659a977-2774-452b-b107-633f8567e6a3" providerId="ADAL" clId="{50B3B48A-F72B-4A9E-97E7-0369EFAEF017}" dt="2025-05-13T14:44:48.790" v="8"/>
        <pc:sldMasterMkLst>
          <pc:docMk/>
          <pc:sldMasterMk cId="938585922" sldId="2147483696"/>
        </pc:sldMasterMkLst>
      </pc:sldMasterChg>
    </pc:docChg>
  </pc:docChgLst>
  <pc:docChgLst>
    <pc:chgData name="Sam Thorogood" userId="2659a977-2774-452b-b107-633f8567e6a3" providerId="ADAL" clId="{B75DE59D-5599-4107-90D9-9772F686FEF0}"/>
    <pc:docChg chg="modSld">
      <pc:chgData name="Sam Thorogood" userId="2659a977-2774-452b-b107-633f8567e6a3" providerId="ADAL" clId="{B75DE59D-5599-4107-90D9-9772F686FEF0}" dt="2025-04-03T11:20:05.507" v="267" actId="20577"/>
      <pc:docMkLst>
        <pc:docMk/>
      </pc:docMkLst>
      <pc:sldChg chg="addSp modSp mod">
        <pc:chgData name="Sam Thorogood" userId="2659a977-2774-452b-b107-633f8567e6a3" providerId="ADAL" clId="{B75DE59D-5599-4107-90D9-9772F686FEF0}" dt="2025-04-03T11:19:47.050" v="238" actId="20577"/>
        <pc:sldMkLst>
          <pc:docMk/>
          <pc:sldMk cId="2071098062" sldId="257"/>
        </pc:sldMkLst>
        <pc:spChg chg="add mod">
          <ac:chgData name="Sam Thorogood" userId="2659a977-2774-452b-b107-633f8567e6a3" providerId="ADAL" clId="{B75DE59D-5599-4107-90D9-9772F686FEF0}" dt="2025-04-03T11:19:47.050" v="238" actId="20577"/>
          <ac:spMkLst>
            <pc:docMk/>
            <pc:sldMk cId="2071098062" sldId="257"/>
            <ac:spMk id="3" creationId="{3A31E5CF-B4C3-A0AE-12F3-3717ED20C96D}"/>
          </ac:spMkLst>
        </pc:spChg>
      </pc:sldChg>
      <pc:sldChg chg="addSp modSp mod">
        <pc:chgData name="Sam Thorogood" userId="2659a977-2774-452b-b107-633f8567e6a3" providerId="ADAL" clId="{B75DE59D-5599-4107-90D9-9772F686FEF0}" dt="2025-04-03T11:19:55.636" v="259" actId="20577"/>
        <pc:sldMkLst>
          <pc:docMk/>
          <pc:sldMk cId="3762031628" sldId="258"/>
        </pc:sldMkLst>
        <pc:spChg chg="add mod">
          <ac:chgData name="Sam Thorogood" userId="2659a977-2774-452b-b107-633f8567e6a3" providerId="ADAL" clId="{B75DE59D-5599-4107-90D9-9772F686FEF0}" dt="2025-04-03T11:19:55.636" v="259" actId="20577"/>
          <ac:spMkLst>
            <pc:docMk/>
            <pc:sldMk cId="3762031628" sldId="258"/>
            <ac:spMk id="4" creationId="{31EC37C3-33EC-F9D2-36EA-26E7E0D3749E}"/>
          </ac:spMkLst>
        </pc:spChg>
      </pc:sldChg>
      <pc:sldChg chg="modSp">
        <pc:chgData name="Sam Thorogood" userId="2659a977-2774-452b-b107-633f8567e6a3" providerId="ADAL" clId="{B75DE59D-5599-4107-90D9-9772F686FEF0}" dt="2025-04-03T11:20:05.507" v="267" actId="20577"/>
        <pc:sldMkLst>
          <pc:docMk/>
          <pc:sldMk cId="1027724581" sldId="259"/>
        </pc:sldMkLst>
      </pc:sldChg>
      <pc:sldChg chg="modSp">
        <pc:chgData name="Sam Thorogood" userId="2659a977-2774-452b-b107-633f8567e6a3" providerId="ADAL" clId="{B75DE59D-5599-4107-90D9-9772F686FEF0}" dt="2025-04-03T11:18:41.895" v="123" actId="20577"/>
        <pc:sldMkLst>
          <pc:docMk/>
          <pc:sldMk cId="1077988972" sldId="260"/>
        </pc:sldMkLst>
      </pc:sldChg>
      <pc:sldChg chg="modSp">
        <pc:chgData name="Sam Thorogood" userId="2659a977-2774-452b-b107-633f8567e6a3" providerId="ADAL" clId="{B75DE59D-5599-4107-90D9-9772F686FEF0}" dt="2025-04-03T11:18:59.117" v="145" actId="20577"/>
        <pc:sldMkLst>
          <pc:docMk/>
          <pc:sldMk cId="3618800220" sldId="261"/>
        </pc:sldMkLst>
      </pc:sldChg>
      <pc:sldChg chg="addSp modSp mod">
        <pc:chgData name="Sam Thorogood" userId="2659a977-2774-452b-b107-633f8567e6a3" providerId="ADAL" clId="{B75DE59D-5599-4107-90D9-9772F686FEF0}" dt="2025-04-03T11:19:21.146" v="223" actId="1036"/>
        <pc:sldMkLst>
          <pc:docMk/>
          <pc:sldMk cId="3278464098" sldId="262"/>
        </pc:sldMkLst>
        <pc:spChg chg="add mod">
          <ac:chgData name="Sam Thorogood" userId="2659a977-2774-452b-b107-633f8567e6a3" providerId="ADAL" clId="{B75DE59D-5599-4107-90D9-9772F686FEF0}" dt="2025-04-03T11:19:21.146" v="223" actId="1036"/>
          <ac:spMkLst>
            <pc:docMk/>
            <pc:sldMk cId="3278464098" sldId="262"/>
            <ac:spMk id="2" creationId="{3C9A77B8-C13B-AC87-E89B-DBD8A6AB6D78}"/>
          </ac:spMkLst>
        </pc:spChg>
      </pc:sldChg>
    </pc:docChg>
  </pc:docChgLst>
  <pc:docChgLst>
    <pc:chgData name="Sam Thorogood" userId="2659a977-2774-452b-b107-633f8567e6a3" providerId="ADAL" clId="{E7624313-FA49-4E42-A7A9-7C5F976D0082}"/>
    <pc:docChg chg="addSld delSld modSld sldOrd modMainMaster">
      <pc:chgData name="Sam Thorogood" userId="2659a977-2774-452b-b107-633f8567e6a3" providerId="ADAL" clId="{E7624313-FA49-4E42-A7A9-7C5F976D0082}" dt="2025-05-13T15:33:42.340" v="49"/>
      <pc:docMkLst>
        <pc:docMk/>
      </pc:docMkLst>
      <pc:sldChg chg="modSp mod">
        <pc:chgData name="Sam Thorogood" userId="2659a977-2774-452b-b107-633f8567e6a3" providerId="ADAL" clId="{E7624313-FA49-4E42-A7A9-7C5F976D0082}" dt="2025-05-13T15:18:23.287" v="12" actId="20577"/>
        <pc:sldMkLst>
          <pc:docMk/>
          <pc:sldMk cId="3679776733" sldId="263"/>
        </pc:sldMkLst>
        <pc:spChg chg="mod">
          <ac:chgData name="Sam Thorogood" userId="2659a977-2774-452b-b107-633f8567e6a3" providerId="ADAL" clId="{E7624313-FA49-4E42-A7A9-7C5F976D0082}" dt="2025-05-13T15:18:23.287" v="12" actId="20577"/>
          <ac:spMkLst>
            <pc:docMk/>
            <pc:sldMk cId="3679776733" sldId="263"/>
            <ac:spMk id="3" creationId="{C39C93BB-E929-9209-24D7-9A5E5E9E63B2}"/>
          </ac:spMkLst>
        </pc:spChg>
      </pc:sldChg>
      <pc:sldChg chg="modSp mod">
        <pc:chgData name="Sam Thorogood" userId="2659a977-2774-452b-b107-633f8567e6a3" providerId="ADAL" clId="{E7624313-FA49-4E42-A7A9-7C5F976D0082}" dt="2025-05-13T15:19:17.909" v="14"/>
        <pc:sldMkLst>
          <pc:docMk/>
          <pc:sldMk cId="803251631" sldId="264"/>
        </pc:sldMkLst>
        <pc:spChg chg="mod">
          <ac:chgData name="Sam Thorogood" userId="2659a977-2774-452b-b107-633f8567e6a3" providerId="ADAL" clId="{E7624313-FA49-4E42-A7A9-7C5F976D0082}" dt="2025-05-13T15:18:54.727" v="13"/>
          <ac:spMkLst>
            <pc:docMk/>
            <pc:sldMk cId="803251631" sldId="264"/>
            <ac:spMk id="2" creationId="{375C2B37-6913-3BF7-A77B-3D9091B95F0B}"/>
          </ac:spMkLst>
        </pc:spChg>
        <pc:spChg chg="mod">
          <ac:chgData name="Sam Thorogood" userId="2659a977-2774-452b-b107-633f8567e6a3" providerId="ADAL" clId="{E7624313-FA49-4E42-A7A9-7C5F976D0082}" dt="2025-05-13T15:19:17.909" v="14"/>
          <ac:spMkLst>
            <pc:docMk/>
            <pc:sldMk cId="803251631" sldId="264"/>
            <ac:spMk id="3" creationId="{46BCB2F0-9C18-7BF5-05B7-D1986C07DE39}"/>
          </ac:spMkLst>
        </pc:spChg>
      </pc:sldChg>
      <pc:sldChg chg="modSp mod">
        <pc:chgData name="Sam Thorogood" userId="2659a977-2774-452b-b107-633f8567e6a3" providerId="ADAL" clId="{E7624313-FA49-4E42-A7A9-7C5F976D0082}" dt="2025-05-13T15:20:11.521" v="16"/>
        <pc:sldMkLst>
          <pc:docMk/>
          <pc:sldMk cId="2984521917" sldId="265"/>
        </pc:sldMkLst>
        <pc:spChg chg="mod">
          <ac:chgData name="Sam Thorogood" userId="2659a977-2774-452b-b107-633f8567e6a3" providerId="ADAL" clId="{E7624313-FA49-4E42-A7A9-7C5F976D0082}" dt="2025-05-13T15:19:49.653" v="15"/>
          <ac:spMkLst>
            <pc:docMk/>
            <pc:sldMk cId="2984521917" sldId="265"/>
            <ac:spMk id="2" creationId="{284CEA08-D464-7F1E-6B1E-4EE6A7A12D4F}"/>
          </ac:spMkLst>
        </pc:spChg>
        <pc:spChg chg="mod">
          <ac:chgData name="Sam Thorogood" userId="2659a977-2774-452b-b107-633f8567e6a3" providerId="ADAL" clId="{E7624313-FA49-4E42-A7A9-7C5F976D0082}" dt="2025-05-13T15:20:11.521" v="16"/>
          <ac:spMkLst>
            <pc:docMk/>
            <pc:sldMk cId="2984521917" sldId="265"/>
            <ac:spMk id="3" creationId="{D544F675-BF33-E542-6D7A-286C57B68CEB}"/>
          </ac:spMkLst>
        </pc:spChg>
      </pc:sldChg>
      <pc:sldChg chg="modSp mod">
        <pc:chgData name="Sam Thorogood" userId="2659a977-2774-452b-b107-633f8567e6a3" providerId="ADAL" clId="{E7624313-FA49-4E42-A7A9-7C5F976D0082}" dt="2025-05-13T15:21:28.255" v="18"/>
        <pc:sldMkLst>
          <pc:docMk/>
          <pc:sldMk cId="4198869339" sldId="266"/>
        </pc:sldMkLst>
        <pc:spChg chg="mod">
          <ac:chgData name="Sam Thorogood" userId="2659a977-2774-452b-b107-633f8567e6a3" providerId="ADAL" clId="{E7624313-FA49-4E42-A7A9-7C5F976D0082}" dt="2025-05-13T15:21:08.087" v="17"/>
          <ac:spMkLst>
            <pc:docMk/>
            <pc:sldMk cId="4198869339" sldId="266"/>
            <ac:spMk id="2" creationId="{EC39F955-DBCE-CA85-F252-BC71A15CAA83}"/>
          </ac:spMkLst>
        </pc:spChg>
        <pc:spChg chg="mod">
          <ac:chgData name="Sam Thorogood" userId="2659a977-2774-452b-b107-633f8567e6a3" providerId="ADAL" clId="{E7624313-FA49-4E42-A7A9-7C5F976D0082}" dt="2025-05-13T15:21:28.255" v="18"/>
          <ac:spMkLst>
            <pc:docMk/>
            <pc:sldMk cId="4198869339" sldId="266"/>
            <ac:spMk id="3" creationId="{0F1F3CD3-9967-DDDC-647B-838F4BFE8B89}"/>
          </ac:spMkLst>
        </pc:spChg>
      </pc:sldChg>
      <pc:sldChg chg="modSp mod">
        <pc:chgData name="Sam Thorogood" userId="2659a977-2774-452b-b107-633f8567e6a3" providerId="ADAL" clId="{E7624313-FA49-4E42-A7A9-7C5F976D0082}" dt="2025-05-13T15:22:16.365" v="20"/>
        <pc:sldMkLst>
          <pc:docMk/>
          <pc:sldMk cId="3376611380" sldId="267"/>
        </pc:sldMkLst>
        <pc:spChg chg="mod">
          <ac:chgData name="Sam Thorogood" userId="2659a977-2774-452b-b107-633f8567e6a3" providerId="ADAL" clId="{E7624313-FA49-4E42-A7A9-7C5F976D0082}" dt="2025-05-13T15:22:02.379" v="19"/>
          <ac:spMkLst>
            <pc:docMk/>
            <pc:sldMk cId="3376611380" sldId="267"/>
            <ac:spMk id="2" creationId="{3CC1BCAE-5973-83DA-51DD-43E8A4344627}"/>
          </ac:spMkLst>
        </pc:spChg>
        <pc:spChg chg="mod">
          <ac:chgData name="Sam Thorogood" userId="2659a977-2774-452b-b107-633f8567e6a3" providerId="ADAL" clId="{E7624313-FA49-4E42-A7A9-7C5F976D0082}" dt="2025-05-13T15:22:16.365" v="20"/>
          <ac:spMkLst>
            <pc:docMk/>
            <pc:sldMk cId="3376611380" sldId="267"/>
            <ac:spMk id="3" creationId="{F287F08F-CA42-95C0-CFE1-4D7EE9C41C09}"/>
          </ac:spMkLst>
        </pc:spChg>
      </pc:sldChg>
      <pc:sldChg chg="modSp mod ord">
        <pc:chgData name="Sam Thorogood" userId="2659a977-2774-452b-b107-633f8567e6a3" providerId="ADAL" clId="{E7624313-FA49-4E42-A7A9-7C5F976D0082}" dt="2025-05-13T15:24:31.398" v="24"/>
        <pc:sldMkLst>
          <pc:docMk/>
          <pc:sldMk cId="3908564766" sldId="268"/>
        </pc:sldMkLst>
        <pc:spChg chg="mod">
          <ac:chgData name="Sam Thorogood" userId="2659a977-2774-452b-b107-633f8567e6a3" providerId="ADAL" clId="{E7624313-FA49-4E42-A7A9-7C5F976D0082}" dt="2025-05-13T15:24:31.398" v="24"/>
          <ac:spMkLst>
            <pc:docMk/>
            <pc:sldMk cId="3908564766" sldId="268"/>
            <ac:spMk id="2" creationId="{295360A4-DBA8-8A3F-BA88-4B68E8A5D3CD}"/>
          </ac:spMkLst>
        </pc:spChg>
        <pc:spChg chg="mod">
          <ac:chgData name="Sam Thorogood" userId="2659a977-2774-452b-b107-633f8567e6a3" providerId="ADAL" clId="{E7624313-FA49-4E42-A7A9-7C5F976D0082}" dt="2025-05-13T15:24:18.810" v="23"/>
          <ac:spMkLst>
            <pc:docMk/>
            <pc:sldMk cId="3908564766" sldId="268"/>
            <ac:spMk id="3" creationId="{EE6AFDFB-21CB-784B-5434-A2D99D722B4A}"/>
          </ac:spMkLst>
        </pc:spChg>
      </pc:sldChg>
      <pc:sldChg chg="del">
        <pc:chgData name="Sam Thorogood" userId="2659a977-2774-452b-b107-633f8567e6a3" providerId="ADAL" clId="{E7624313-FA49-4E42-A7A9-7C5F976D0082}" dt="2025-05-13T15:14:17.400" v="0" actId="2696"/>
        <pc:sldMkLst>
          <pc:docMk/>
          <pc:sldMk cId="806447253" sldId="269"/>
        </pc:sldMkLst>
      </pc:sldChg>
      <pc:sldChg chg="modSp new mod">
        <pc:chgData name="Sam Thorogood" userId="2659a977-2774-452b-b107-633f8567e6a3" providerId="ADAL" clId="{E7624313-FA49-4E42-A7A9-7C5F976D0082}" dt="2025-05-13T15:28:06.969" v="28"/>
        <pc:sldMkLst>
          <pc:docMk/>
          <pc:sldMk cId="3801508295" sldId="269"/>
        </pc:sldMkLst>
        <pc:spChg chg="mod">
          <ac:chgData name="Sam Thorogood" userId="2659a977-2774-452b-b107-633f8567e6a3" providerId="ADAL" clId="{E7624313-FA49-4E42-A7A9-7C5F976D0082}" dt="2025-05-13T15:28:06.969" v="28"/>
          <ac:spMkLst>
            <pc:docMk/>
            <pc:sldMk cId="3801508295" sldId="269"/>
            <ac:spMk id="2" creationId="{172A8DDD-BBF9-BA4C-B371-963C99B88585}"/>
          </ac:spMkLst>
        </pc:spChg>
        <pc:spChg chg="mod">
          <ac:chgData name="Sam Thorogood" userId="2659a977-2774-452b-b107-633f8567e6a3" providerId="ADAL" clId="{E7624313-FA49-4E42-A7A9-7C5F976D0082}" dt="2025-05-13T15:27:57.738" v="27"/>
          <ac:spMkLst>
            <pc:docMk/>
            <pc:sldMk cId="3801508295" sldId="269"/>
            <ac:spMk id="3" creationId="{63E823C3-C1FE-C630-0ABC-3F97EBAAE9C5}"/>
          </ac:spMkLst>
        </pc:spChg>
      </pc:sldChg>
      <pc:sldChg chg="modSp add mod">
        <pc:chgData name="Sam Thorogood" userId="2659a977-2774-452b-b107-633f8567e6a3" providerId="ADAL" clId="{E7624313-FA49-4E42-A7A9-7C5F976D0082}" dt="2025-05-13T15:30:14.844" v="32"/>
        <pc:sldMkLst>
          <pc:docMk/>
          <pc:sldMk cId="2300062000" sldId="270"/>
        </pc:sldMkLst>
        <pc:spChg chg="mod">
          <ac:chgData name="Sam Thorogood" userId="2659a977-2774-452b-b107-633f8567e6a3" providerId="ADAL" clId="{E7624313-FA49-4E42-A7A9-7C5F976D0082}" dt="2025-05-13T15:30:14.844" v="32"/>
          <ac:spMkLst>
            <pc:docMk/>
            <pc:sldMk cId="2300062000" sldId="270"/>
            <ac:spMk id="2" creationId="{442048FC-D71F-02B9-F5EC-A676C3E4371C}"/>
          </ac:spMkLst>
        </pc:spChg>
        <pc:spChg chg="mod">
          <ac:chgData name="Sam Thorogood" userId="2659a977-2774-452b-b107-633f8567e6a3" providerId="ADAL" clId="{E7624313-FA49-4E42-A7A9-7C5F976D0082}" dt="2025-05-13T15:30:05.727" v="31"/>
          <ac:spMkLst>
            <pc:docMk/>
            <pc:sldMk cId="2300062000" sldId="270"/>
            <ac:spMk id="3" creationId="{F99AAFDD-7FFA-C3C9-0482-9A5FCC308E7F}"/>
          </ac:spMkLst>
        </pc:spChg>
      </pc:sldChg>
      <pc:sldChg chg="modSp add mod">
        <pc:chgData name="Sam Thorogood" userId="2659a977-2774-452b-b107-633f8567e6a3" providerId="ADAL" clId="{E7624313-FA49-4E42-A7A9-7C5F976D0082}" dt="2025-05-13T15:33:42.340" v="49"/>
        <pc:sldMkLst>
          <pc:docMk/>
          <pc:sldMk cId="2537648405" sldId="271"/>
        </pc:sldMkLst>
        <pc:spChg chg="mod">
          <ac:chgData name="Sam Thorogood" userId="2659a977-2774-452b-b107-633f8567e6a3" providerId="ADAL" clId="{E7624313-FA49-4E42-A7A9-7C5F976D0082}" dt="2025-05-13T15:33:37.789" v="47" actId="20577"/>
          <ac:spMkLst>
            <pc:docMk/>
            <pc:sldMk cId="2537648405" sldId="271"/>
            <ac:spMk id="2" creationId="{337A7B86-7130-123E-0937-D2C59A1D48F7}"/>
          </ac:spMkLst>
        </pc:spChg>
        <pc:spChg chg="mod">
          <ac:chgData name="Sam Thorogood" userId="2659a977-2774-452b-b107-633f8567e6a3" providerId="ADAL" clId="{E7624313-FA49-4E42-A7A9-7C5F976D0082}" dt="2025-05-13T15:33:42.340" v="49"/>
          <ac:spMkLst>
            <pc:docMk/>
            <pc:sldMk cId="2537648405" sldId="271"/>
            <ac:spMk id="3" creationId="{F534CCAC-2A68-89BD-3C22-C9898196DE0F}"/>
          </ac:spMkLst>
        </pc:spChg>
      </pc:sldChg>
      <pc:sldMasterChg chg="setBg">
        <pc:chgData name="Sam Thorogood" userId="2659a977-2774-452b-b107-633f8567e6a3" providerId="ADAL" clId="{E7624313-FA49-4E42-A7A9-7C5F976D0082}" dt="2025-05-13T15:17:02.418" v="2"/>
        <pc:sldMasterMkLst>
          <pc:docMk/>
          <pc:sldMasterMk cId="463334959" sldId="2147483660"/>
        </pc:sldMasterMkLst>
      </pc:sldMasterChg>
      <pc:sldMasterChg chg="setBg">
        <pc:chgData name="Sam Thorogood" userId="2659a977-2774-452b-b107-633f8567e6a3" providerId="ADAL" clId="{E7624313-FA49-4E42-A7A9-7C5F976D0082}" dt="2025-05-13T15:17:11.001" v="4"/>
        <pc:sldMasterMkLst>
          <pc:docMk/>
          <pc:sldMasterMk cId="248354242" sldId="2147483672"/>
        </pc:sldMasterMkLst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A9C5A-95B3-2FCA-E92F-25AC45932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97AE30-5E04-4267-28B8-3804BAC3B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CE7C5-4BAB-090A-58C5-EB48A1F83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297CF-2B65-A8FA-352A-A4AA51314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8D9CC-5F84-C6C0-5A81-349D97531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435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4D99F-AAE8-3A55-7779-C79F15AC8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BBD47C-1746-1114-1251-A43423FC7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2FF57-06A5-0575-857E-9EFE7E961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45A95-784A-19AC-6E45-BF44ABA10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6ED3B-419D-CF47-1659-EF038E530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878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33D0DC-93E4-AB40-2C38-EBEAC366C5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86718-BE5C-6D96-AA96-92243AB8F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3A6E8-C151-6439-DB30-C9CBACDB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3B3FC-BD96-A3B7-DF2A-2D40AE662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CE6EA-5FD3-3F1C-8B02-E5F39042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106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ACDD1-ADA5-1FE9-FE82-C930C2253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BF2B6-8C85-87B4-05FE-99E5EC7A8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0A6D5-2E6C-78A3-141B-71E9C05D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5084F-881A-0B49-2471-700BFE1F8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2CBEB-F098-B995-0B47-935AAA2C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228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E28C-B439-EC58-2DCC-72445527D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454F7-CAA7-F654-A939-97992E4EA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34DAA-0938-2C76-40BC-A4FE0D65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641C1-9F43-525C-0A2D-C0A5816D2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9E148-4E65-ACC9-2116-042B7E1C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365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F80CA-B619-5D5F-4CC3-A4B4B50E3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DBFBE-ABF0-320B-BDC9-97F1F35752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F63E1-91D1-D66A-1264-E778C3F08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E1F7BD-67E5-0B1C-D17F-65457FC0A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6E19B-E413-C930-E569-C3ABA9286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164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B0EC0-EE20-81F3-DC2C-50F5F9A1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9A06B-F86F-6CC2-1376-DD403F94A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FC334-5F0B-F7AB-9550-3E5E901A9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A84F0-59DA-31FC-B371-B4F688854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A90717-C85E-8F9D-0C6D-DD05F0FA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AC314-77AC-55E2-8C41-76A6AB1EA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6773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827DB-6CCD-8021-529A-05B14B936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0D5E6-A700-DBD0-5815-B3FC1847F6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030AC2-D8A4-392B-5EC5-EFE7C9DFF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6B23AC-206D-37EB-7170-BAC7A76F8A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0ED9B1-D5F3-C8BF-E394-BAF167D5B1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B577D1-9F9E-5302-6F49-ED1623B97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48182D-5787-FDEF-C6A2-4C781A16F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D729CB-D1D5-E033-3DEF-165FC70D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672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B0EE7-12F1-1444-4B15-6591F4F68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649A5E-C36F-E739-C000-1FED2B38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52F569-E928-530D-2984-9C65B5E6D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10454-AB93-414A-5701-828F2EB6F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9957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4B1544-5F95-DCBC-9126-6AE96903D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A0F80E-B231-7A84-2276-0CA019E4F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D2034-D5C1-D0F1-4E16-174465EC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000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EFAA2-5C00-2E7A-CB0E-9EF4F9E60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3FDBA-BDC7-3C39-8314-80A84AFB5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C3F1D-B122-D3BC-6E28-1FC98174B5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8137CB-2A63-BDC4-D05A-5F9857317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8D2D1E-94B4-6605-30A7-33C41B98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D69DC-D2B2-BFE8-6A5C-6863963DF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17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20AE0-F933-0A51-6218-316765B02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1F07B-4358-C96C-34CD-221F05396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0DF29-2540-566E-A0D5-CBB87561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8FE05-D055-02E0-7D2A-D9649763F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0F979-ACC3-FDEF-6D35-F1122462A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192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EC4B9-B27E-7174-71E7-C8D38EE23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A51CAC-7B78-4778-49DB-C00D9752E8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B57D29-2A47-AE6C-45E6-D62029DE5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A735E0-0606-A2A1-601B-CBF0CA4E7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37C4D-8BD9-0316-8086-53E717694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DBD9C-D1A1-5533-D143-F6DD674C8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7953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7D569-D968-7654-E1DD-52BE79EFA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15881A-90A4-517A-2326-05EAD63CA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6D6B7-A7BE-D1EA-EE93-8812DAB93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9F6E9-6DBE-C9ED-75DA-798712AFD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20872-FF9E-E70F-C914-1D3BCDD9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641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21174A-C8CD-AA73-82FB-8BFDA2462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1EBDB3-15A4-C0AA-1222-984C47A2D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E63E-6D95-E9A8-6BE7-27C36A459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CD493-6AF5-4CAF-B66A-EB78D60A1F7A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25BB0-B1F3-5345-174B-6D86CB46C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965D9-F048-B01A-FAED-018AC147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0699C-1DB4-4CD0-BEE1-E0632A43E2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397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9D047-E345-1F59-F358-DAB406F2BE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ACD86-7C10-E3C6-969F-EFF6DFD76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3F814-564D-89F5-B4CF-8FCA686E0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6F03A-4264-A4D1-1BA1-AC673CACE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13873-1533-42CD-B8B6-10440C916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789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9D1BD-E3FC-0324-BF39-A6E6EFB9E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DB220-5773-7B09-EA9A-BBCDC564E6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0880A-FB07-7657-52AA-C5E4F9AE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7EFFD-791F-C9E5-D522-D7651A0C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616FB-DBBD-A636-C69C-10197E30E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77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C0779-F9E1-E5A9-E97C-729D55A0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A39EA-BFBE-AC1E-0373-661A0BFFC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0CDC3-925D-6CDD-AAC1-8B9F8FFB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7702C5-906D-4013-48C4-7AB16FA0E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EAF29-5508-D9EC-EB7D-189D8883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467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89822-1FAB-D94A-2126-57DDC0557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1D70E-E78A-6B25-26A1-85D2C6C88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F9F4A9-06DB-7D29-61ED-9CA8B37B8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7B883D-31D5-53F4-F9EF-1404F9F10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BD423-C15D-A92D-A8D0-7E13AE804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1D563-659F-82FD-99D2-7C170AFA2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776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3EA14-8561-B424-5D66-16A935B47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3346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BDC96-F735-F929-0419-F58E1A727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3495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1B6C06-62B4-D298-FE42-28AFC12F1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73412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64F1FE-BA7E-3567-47CB-FD4A84E5DA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3495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2BF235-1FB3-062B-5414-5579D5BBB8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73412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DFD1BF-F3C4-1594-694C-6C296CD3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F5464D-13D8-F689-769B-F68E2484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69D94D-D4A5-0D2D-BA82-EC21CC970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7829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E370A-80DD-5390-D218-D42DE9F21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37D61-4C93-16B1-CEA0-907698103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79BF9F-8BAE-C107-B0A3-37A89B042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D3E99-C176-DD38-0AA9-A0206434D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3188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B4C437-B067-B0B0-25D9-7E7B8B67F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30D469-F792-BB6E-8945-40E39BDB8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9CB6F-EA83-8AF0-D611-6EBBDE1E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006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D4C34-39BD-1A1D-2E6B-A2D6FD8E4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2274B-3A86-257D-47F8-BEBA55A30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8B3C8-D69A-850E-3FEC-A5989CAE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470FC-1DA1-CAAE-1F90-44C882186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CEA39-B7C6-45AC-3FAB-87AFA4A4C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143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A9AC-2443-BAAF-75FA-7C5556BE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0E11E-336F-CA5C-745C-1E881D68D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B97855-F185-0047-749C-4893DB8E4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C7A329-A305-8EC7-FBC4-5A1B9AD3C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89573-CAAE-D8DE-76DC-0917A3C24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3841D-05FD-F611-5FCC-1B020C50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7651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20FEE-FA53-0F2B-C46B-8EF17C3E8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BA9418-D5D0-EBCE-9771-15511E1451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6AF1EA-339B-EDF9-EC1C-532D03BEC1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EE2D04-1BCD-EE9E-9034-BDCCB7493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DBB2B-725E-D6B5-C527-D8DDED663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15C0D-002D-8432-ABB8-3AB03AE6E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824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E788C-8205-A042-034F-A6B454B81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B143C2-1C09-A9DE-354C-9EC4D21107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84703-B534-8EF4-1835-99DB14A6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DA7779-0088-3685-6A9F-98D847496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22181-68CC-E9BD-551A-706656D4C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3594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C454DC-3E86-08A2-A943-8B12844175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341F93-30C0-222D-B323-C1DF2CC55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29761-09B7-E5FF-F7C6-0EC2A5D9E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BF87A-EAD2-4CAA-B8B1-DC2A53D36D40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9CB1B-701E-E3BE-96D4-7781275F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72EC0-6E42-6921-B067-869E362B4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20F5F-49FC-4857-A483-8B818F895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5114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29E37-9059-2D1F-134C-0D2A81001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F02A18-D907-D105-9E44-20B46ECCF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5F548-2D83-74AF-FF2B-AD8AD4137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D292-3954-8CA8-C7E7-79A84364C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DA661-1371-D71A-A4BC-2C830C261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5206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B9B86-2D06-17CE-1AF8-135E1CCCE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E292B-B6FB-7A6B-D5FC-1C9BB48B4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32733-423E-A89E-E366-17A8E75A7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718E4-5175-E2FC-8C59-33A1A114A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5F32A-B94C-7AF1-3F3C-297822B7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486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1B466-409D-BEE4-27B5-2AFCF38DC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3D99E-2F36-0A9A-79AC-FA3565589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B3ADB-FF0D-3E9C-5AC3-0DF7AB74D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34DEE-D2AB-DC0E-21BA-D6D434292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BAF259-8494-C34E-44F7-6068CD039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0240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15BF8-218D-66F3-8CF6-CBBAE9D89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BE6CC-E10B-62C0-2115-247BC28F5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A10886-98DD-8723-8BC8-CCF63BA79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23F2F-2206-B79F-59BE-64166635B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50BA1-AA62-6179-CE51-7CA0B066D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839AC-0B71-2936-10A4-1F5A0D63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471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CFD33-9925-C9DD-E7CF-226A09316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30142-704B-7C1B-EFDD-5E7606F8D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B3C1D-3C41-8633-ED6B-8F6CFB58D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1BB6F9-9612-0E5C-1BE8-55142FF08A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00A4C1-F161-E727-2958-7716B5B3FA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62C4D1-7C58-182B-C6E6-62A3941A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4B435D-ED18-27D3-4132-8EB885256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F9DF1E-6DF3-A978-431C-B61B9314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7012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E3433-E643-EC6E-0A27-5834C1BE8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40EBA4-3628-ACA0-B8D6-2F8C4DD6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70DC8-5ED2-B8C0-3A2D-D70223799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ACBAC0-5213-9807-2B45-946FA18D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219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01999-ABD5-3966-3CE0-77BDD7E44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11ADF-8FBC-65B4-9CB3-4983B01DB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67B297-C445-326C-6B71-8A054931C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DFB871-8AE7-E584-2772-2A2BEE46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3D22F-2710-FFE3-B0F4-7BCCC49AB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103DB4-F9BA-2D9B-0DB7-592094B6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5350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AF58F9-0DB4-9CF3-460B-F81D63C37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C5A66D-90D7-5A2F-23A1-B8520A6F2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1AA4CA-E9AA-52A7-52CD-AE298594C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557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554F0-5FBE-C90A-C7A3-59E7A980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F9E94-93AD-67ED-7C25-7E2AFDB3A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DC08EB-0DE9-1957-2ECE-FDEA25F60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38D25B-471E-D36E-77CF-BE0EDACFF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C1636-94C1-43A8-4404-CE4BC81DF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C7D9DC-18BC-C1E2-FFE8-0C389AD99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9028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E3202-2479-6883-C597-38E427E0F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C1D6F0-989A-D311-B86B-DE9A1926B0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2D851B-BD0B-9C62-6285-6C08BB5D4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1097F-E575-DC0E-38C3-C2484A5C3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F6DF7-1B60-89C8-0247-4CED591EA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47848-D209-6A6B-C50A-18CC198E6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696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24EF0-89E8-69E4-8CE7-645983ED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78831-DBCB-35A0-EDF9-B9CC15E4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381833-9DF5-1B94-E56D-BDFF86188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2AB35-60F8-17E0-9465-CA6BF3062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26CD8-FBE1-441B-E34B-AEA428E6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2490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00EB11-3A0E-724D-2E19-6F4C8D2788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AA17C-14BB-9492-4891-E59B7C3D3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460FE-3A91-59A6-95BD-B83BDB8D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C0193-519E-4C13-B64E-49F316FFC4C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EADF3-0763-37C3-B786-0210A25E2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04B39-4849-20B3-9C91-F04290CBD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22BDF6-D1EC-41EE-9EB1-3CAFB56C42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345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04BE-B844-BCDC-D6DB-743920E1B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A093C-7BB3-D1CE-74BB-ED525112C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CB373-534A-E25E-0D2D-BBA2C25DD0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ECEBA3-78BA-9B03-F7F6-18E527DCC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6240CA-4551-29A6-FDAF-B8ED77B70E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F0E340-CFA5-D122-B2BE-7CF7E094F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0A033B-4BD7-1F36-FC9C-40793132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98F27F-8215-6DFA-4A24-511382484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202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52876-6B58-2B20-F279-CDCFA050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7A6A10-1D9D-077F-2A90-4C133A41D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B1AD5-293C-2161-35AE-9A1B73C2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F0AED-5B12-213D-EC4B-277EAA700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326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2C8CAA-BEE9-5321-F934-0A4F30C0E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4DBA2-7A42-6BC6-6B5E-B94761215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2D760-95CE-10F2-8702-8CED23566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824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C21DC-F8CA-80E4-4C47-3B701B02C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CC4E2-0CB9-44C8-DC19-E1152CD35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3F70D0-49DB-AC85-F34C-9FA9021A53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B51F6-A868-8558-BE66-F6558301E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72F17F-05DB-2B15-F22D-56B80652A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55990-42EB-EB41-B84F-49950086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218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1CDD-7E9A-71C9-2829-1EFFC3D7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7E014E-A897-5192-0267-5B4AC2BDE0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4FFD1-E96F-57F7-1C13-33A63468DA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CE0A8-E878-B2D7-3D61-79281AE5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1FFD6-EBAC-4AA6-A758-EB0A033FD188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0770E-DFC7-F34A-190A-CD72CA526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FEED2-627D-0D28-2129-82A0B1F00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AAE9C5-D224-4D2A-B838-BFF38ADEA01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640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FAC519-22BE-9DAB-8973-7EBFE52AE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42121-063F-F000-1414-B5A4162E6A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C25E7-0623-75C2-986B-197739328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5301FFD6-EBAC-4AA6-A758-EB0A033FD188}" type="datetimeFigureOut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245D2-FE43-CAB2-85B7-6EF085065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B0B68-56E2-5449-4C56-8D5410E31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AAAAE9C5-D224-4D2A-B838-BFF38ADEA0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81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A93280-1C12-1E84-3A3C-997201D4D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D6D16-6947-A781-2323-FE0B2F3D05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F635B-D363-DF06-D4CD-DC4202289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422CD493-6AF5-4CAF-B66A-EB78D60A1F7A}" type="datetimeFigureOut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CAB55-0148-77F5-B63F-CFCE394FB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5FAB0-4B06-7461-9996-57360ED4C5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A8A0699C-1DB4-4CD0-BEE1-E0632A43E2F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3334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36B032-2A92-6309-2548-3828528B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6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75039-9AC7-3533-9A3E-6E04A8C1D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0666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6A5D8-C2F2-2D9E-A297-8237D988A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3DCBF87A-EAD2-4CAA-B8B1-DC2A53D36D40}" type="datetimeFigureOut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B995F-E702-9EB2-5C03-5FA49A796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F01C0-8014-1696-364A-A1E9B47EA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2A820F5F-49FC-4857-A483-8B818F89511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35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60605D-F08A-BD7C-8D61-A154B69E2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A1A1E-8C1A-6671-B97B-1B2520DFF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C7DF1-1BAD-7706-7BAF-81CBCE0BA9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BC9C0193-519E-4C13-B64E-49F316FFC4C8}" type="datetimeFigureOut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D2465-526D-41AD-A48E-E0444D5B7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016C4-50C0-4A25-DC89-6DDBF8689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E822BDF6-D1EC-41EE-9EB1-3CAFB56C424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58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OJMOTe56tE" TargetMode="Externa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o3ZgofRpNE" TargetMode="Externa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hfo3oBYDPA" TargetMode="Externa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7C49F05-6B15-C234-8405-810FAEC0E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3590" y="5269918"/>
            <a:ext cx="1024553" cy="14033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A31E5CF-B4C3-A0AE-12F3-3717ED20C9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46942"/>
            <a:ext cx="10515600" cy="1325563"/>
          </a:xfrm>
        </p:spPr>
        <p:txBody>
          <a:bodyPr/>
          <a:lstStyle/>
          <a:p>
            <a:r>
              <a:rPr lang="en-GB" dirty="0"/>
              <a:t>Welcome slide 1</a:t>
            </a:r>
          </a:p>
        </p:txBody>
      </p:sp>
    </p:spTree>
    <p:extLst>
      <p:ext uri="{BB962C8B-B14F-4D97-AF65-F5344CB8AC3E}">
        <p14:creationId xmlns:p14="http://schemas.microsoft.com/office/powerpoint/2010/main" val="2071098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AE5D9-54B8-CCB3-71AD-535AC1778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048FC-D71F-02B9-F5EC-A676C3E43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‘A Safe Place to Land’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AAFDD-7FFA-C3C9-0482-9A5FCC308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Sara Bareilles - A Safe Place to Land (Official Audio) ft. John Legend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0062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501F4-EA44-3CCD-823B-D4539C2795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A7B86-7130-123E-0937-D2C59A1D4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‘No Country’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4CCAC-2A68-89BD-3C22-C9898196DE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John Mark McMillan - "No Country" (feat. Propaganda) | The Lightning Sessions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7648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A77B8-C13B-AC87-E89B-DBD8A6AB6D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6640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End slide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0FF7AB89-8696-4E53-94C6-567937D2E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91039" y="1230608"/>
            <a:ext cx="3209922" cy="439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464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B06EE53-B5AC-AC60-8C45-9FE953E503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3590" y="5269918"/>
            <a:ext cx="1024553" cy="140337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1EC37C3-33EC-F9D2-36EA-26E7E0D3749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46941"/>
            <a:ext cx="10515600" cy="1325563"/>
          </a:xfrm>
        </p:spPr>
        <p:txBody>
          <a:bodyPr/>
          <a:lstStyle/>
          <a:p>
            <a:r>
              <a:rPr lang="en-GB" dirty="0"/>
              <a:t>Welcome slide 2</a:t>
            </a:r>
          </a:p>
        </p:txBody>
      </p:sp>
    </p:spTree>
    <p:extLst>
      <p:ext uri="{BB962C8B-B14F-4D97-AF65-F5344CB8AC3E}">
        <p14:creationId xmlns:p14="http://schemas.microsoft.com/office/powerpoint/2010/main" val="3762031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3A1A-A82F-70F6-721B-D56E85113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Call and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C93BB-E929-9209-24D7-9A5E5E9E6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Leader: Lord, please would there be fullness of life for all with Jesus.</a:t>
            </a:r>
          </a:p>
          <a:p>
            <a:pPr marL="0" indent="0">
              <a:buNone/>
            </a:pPr>
            <a:r>
              <a:rPr lang="en-GB" b="1" dirty="0"/>
              <a:t>Response: Lord, please.</a:t>
            </a:r>
          </a:p>
        </p:txBody>
      </p:sp>
    </p:spTree>
    <p:extLst>
      <p:ext uri="{BB962C8B-B14F-4D97-AF65-F5344CB8AC3E}">
        <p14:creationId xmlns:p14="http://schemas.microsoft.com/office/powerpoint/2010/main" val="3679776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FB504-ACBC-63DA-872C-C987904C5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360A4-DBA8-8A3F-BA88-4B68E8A5D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Acts 1:8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AFDFB-21CB-784B-5434-A2D99D722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‘But you will receive power when the Holy Spirit comes on you; and you will be my witnesses in Jerusalem, and in all Judea and Samaria, and to the ends of the earth.’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08564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00858-CC13-332D-088F-183D1541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C2B37-6913-3BF7-A77B-3D9091B95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 Corinthians 13:13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CB2F0-9C18-7BF5-05B7-D1986C07D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‘And now these three remain: faith, hope and love. But the greatest of these is love.’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03251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33B77-AA6B-061E-E226-4C3732F82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EA08-D464-7F1E-6B1E-4EE6A7A12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 Thessalonians 5:11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4F675-BF33-E542-6D7A-286C57B68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‘Therefore encourage one another and build each other up, just as in fact you are doing.’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984521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E05D7-B30B-DA2C-538F-8C90C4D40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9F955-DBCE-CA85-F252-BC71A15C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 Peter 4:10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F3CD3-9967-DDDC-647B-838F4BFE8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‘Each of you should use whatever gift you have received to serve others, as faithful stewards of God’s grace in its various forms.’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98869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8F0E6-F6D5-0CC4-76C9-F268C83AB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1BCAE-5973-83DA-51DD-43E8A4344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Hebrews 12:14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7F08F-CA42-95C0-CFE1-4D7EE9C41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‘Make every effort to live in peace with everyone and to be holy; without holiness no one will see the Lord.’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76611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A8DDD-BBF9-BA4C-B371-963C99B88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‘Running (Refugee Song)’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823C3-C1FE-C630-0ABC-3F97EBAAE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Running (Refugee Song) featuring Gregory Porter, Common, Keyon Harrold and Andrea </a:t>
            </a:r>
            <a:r>
              <a:rPr lang="en-GB" dirty="0" err="1">
                <a:hlinkClick r:id="rId2"/>
              </a:rPr>
              <a:t>Pizziconi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5082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240</Words>
  <Application>Microsoft Office PowerPoint</Application>
  <PresentationFormat>Widescreen</PresentationFormat>
  <Paragraphs>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Trebuchet MS</vt:lpstr>
      <vt:lpstr>Office Theme</vt:lpstr>
      <vt:lpstr>Custom Design</vt:lpstr>
      <vt:lpstr>1_Custom Design</vt:lpstr>
      <vt:lpstr>3_Custom Design</vt:lpstr>
      <vt:lpstr>Welcome slide 1</vt:lpstr>
      <vt:lpstr>Welcome slide 2</vt:lpstr>
      <vt:lpstr>Call and response</vt:lpstr>
      <vt:lpstr>Acts 1:8</vt:lpstr>
      <vt:lpstr>1 Corinthians 13:13</vt:lpstr>
      <vt:lpstr>1 Thessalonians 5:11</vt:lpstr>
      <vt:lpstr>1 Peter 4:10</vt:lpstr>
      <vt:lpstr>Hebrews 12:14</vt:lpstr>
      <vt:lpstr>‘Running (Refugee Song)’</vt:lpstr>
      <vt:lpstr>‘A Safe Place to Land’</vt:lpstr>
      <vt:lpstr>‘No Country’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 Thorogood</dc:creator>
  <cp:lastModifiedBy>Sam Thorogood</cp:lastModifiedBy>
  <cp:revision>1</cp:revision>
  <dcterms:created xsi:type="dcterms:W3CDTF">2025-04-03T11:07:10Z</dcterms:created>
  <dcterms:modified xsi:type="dcterms:W3CDTF">2025-05-13T15:33:45Z</dcterms:modified>
</cp:coreProperties>
</file>