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753600" cy="7315200"/>
  <p:notesSz cx="6858000" cy="9144000"/>
  <p:embeddedFontLst>
    <p:embeddedFont>
      <p:font typeface="Marta" charset="1" panose="02000503060000020003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312" y="5213192"/>
            <a:ext cx="888735" cy="1004221"/>
          </a:xfrm>
          <a:custGeom>
            <a:avLst/>
            <a:gdLst/>
            <a:ahLst/>
            <a:cxnLst/>
            <a:rect r="r" b="b" t="t" l="l"/>
            <a:pathLst>
              <a:path h="1004221" w="888735">
                <a:moveTo>
                  <a:pt x="0" y="0"/>
                </a:moveTo>
                <a:lnTo>
                  <a:pt x="888736" y="0"/>
                </a:lnTo>
                <a:lnTo>
                  <a:pt x="888736" y="1004221"/>
                </a:lnTo>
                <a:lnTo>
                  <a:pt x="0" y="1004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666" t="0" r="-16666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28618" y="2540260"/>
            <a:ext cx="5524500" cy="2864098"/>
            <a:chOff x="0" y="0"/>
            <a:chExt cx="7366000" cy="381879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659765" y="-209550"/>
              <a:ext cx="6249670" cy="40283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38"/>
                </a:lnSpc>
              </a:pPr>
              <a:r>
                <a:rPr lang="en-US" sz="9598" spc="57">
                  <a:solidFill>
                    <a:srgbClr val="E7B79B"/>
                  </a:solidFill>
                  <a:latin typeface="Marta"/>
                  <a:ea typeface="Marta"/>
                  <a:cs typeface="Marta"/>
                  <a:sym typeface="Marta"/>
                </a:rPr>
                <a:t>Father’s </a:t>
              </a:r>
            </a:p>
            <a:p>
              <a:pPr algn="ctr">
                <a:lnSpc>
                  <a:spcPts val="8734"/>
                </a:lnSpc>
              </a:pP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0" y="1494524"/>
              <a:ext cx="7366000" cy="174943"/>
            </a:xfrm>
            <a:custGeom>
              <a:avLst/>
              <a:gdLst/>
              <a:ahLst/>
              <a:cxnLst/>
              <a:rect r="r" b="b" t="t" l="l"/>
              <a:pathLst>
                <a:path h="174943" w="7366000">
                  <a:moveTo>
                    <a:pt x="0" y="0"/>
                  </a:moveTo>
                  <a:lnTo>
                    <a:pt x="7366000" y="0"/>
                  </a:lnTo>
                  <a:lnTo>
                    <a:pt x="7366000" y="174943"/>
                  </a:lnTo>
                  <a:lnTo>
                    <a:pt x="0" y="174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4390868" y="3448050"/>
            <a:ext cx="2142172" cy="1672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 spc="57">
                <a:solidFill>
                  <a:srgbClr val="E7B79B"/>
                </a:solidFill>
                <a:latin typeface="Marta"/>
                <a:ea typeface="Marta"/>
                <a:cs typeface="Marta"/>
                <a:sym typeface="Marta"/>
              </a:rPr>
              <a:t>Day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48417" y="6091095"/>
            <a:ext cx="888735" cy="1004221"/>
          </a:xfrm>
          <a:custGeom>
            <a:avLst/>
            <a:gdLst/>
            <a:ahLst/>
            <a:cxnLst/>
            <a:rect r="r" b="b" t="t" l="l"/>
            <a:pathLst>
              <a:path h="1004221" w="888735">
                <a:moveTo>
                  <a:pt x="0" y="0"/>
                </a:moveTo>
                <a:lnTo>
                  <a:pt x="888736" y="0"/>
                </a:lnTo>
                <a:lnTo>
                  <a:pt x="888736" y="1004220"/>
                </a:lnTo>
                <a:lnTo>
                  <a:pt x="0" y="10042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t="0" r="-1666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28618" y="2547747"/>
            <a:ext cx="5524500" cy="2864098"/>
            <a:chOff x="0" y="0"/>
            <a:chExt cx="7366000" cy="381879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659765" y="-209550"/>
              <a:ext cx="6249670" cy="40283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38"/>
                </a:lnSpc>
              </a:pPr>
              <a:r>
                <a:rPr lang="en-US" sz="9598" spc="57">
                  <a:solidFill>
                    <a:srgbClr val="B5D1D4"/>
                  </a:solidFill>
                  <a:latin typeface="Marta"/>
                  <a:ea typeface="Marta"/>
                  <a:cs typeface="Marta"/>
                  <a:sym typeface="Marta"/>
                </a:rPr>
                <a:t>Father’s </a:t>
              </a:r>
            </a:p>
            <a:p>
              <a:pPr algn="ctr">
                <a:lnSpc>
                  <a:spcPts val="8734"/>
                </a:lnSpc>
              </a:pP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0" y="1494524"/>
              <a:ext cx="7366000" cy="174943"/>
            </a:xfrm>
            <a:custGeom>
              <a:avLst/>
              <a:gdLst/>
              <a:ahLst/>
              <a:cxnLst/>
              <a:rect r="r" b="b" t="t" l="l"/>
              <a:pathLst>
                <a:path h="174943" w="7366000">
                  <a:moveTo>
                    <a:pt x="0" y="0"/>
                  </a:moveTo>
                  <a:lnTo>
                    <a:pt x="7366000" y="0"/>
                  </a:lnTo>
                  <a:lnTo>
                    <a:pt x="7366000" y="174943"/>
                  </a:lnTo>
                  <a:lnTo>
                    <a:pt x="0" y="174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4390868" y="3448050"/>
            <a:ext cx="2142172" cy="1672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 spc="57">
                <a:solidFill>
                  <a:srgbClr val="B5D1D4"/>
                </a:solidFill>
                <a:latin typeface="Marta"/>
                <a:ea typeface="Marta"/>
                <a:cs typeface="Marta"/>
                <a:sym typeface="Marta"/>
              </a:rPr>
              <a:t>Day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38892" y="6081570"/>
            <a:ext cx="888735" cy="1004221"/>
          </a:xfrm>
          <a:custGeom>
            <a:avLst/>
            <a:gdLst/>
            <a:ahLst/>
            <a:cxnLst/>
            <a:rect r="r" b="b" t="t" l="l"/>
            <a:pathLst>
              <a:path h="1004221" w="888735">
                <a:moveTo>
                  <a:pt x="0" y="0"/>
                </a:moveTo>
                <a:lnTo>
                  <a:pt x="888736" y="0"/>
                </a:lnTo>
                <a:lnTo>
                  <a:pt x="888736" y="1004220"/>
                </a:lnTo>
                <a:lnTo>
                  <a:pt x="0" y="1004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t="0" r="-1666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8640" y="731520"/>
            <a:ext cx="8656320" cy="5852160"/>
            <a:chOff x="0" y="0"/>
            <a:chExt cx="4274726" cy="28899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889956"/>
            </a:xfrm>
            <a:custGeom>
              <a:avLst/>
              <a:gdLst/>
              <a:ahLst/>
              <a:cxnLst/>
              <a:rect r="r" b="b" t="t" l="l"/>
              <a:pathLst>
                <a:path h="2889956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889956"/>
                  </a:lnTo>
                  <a:lnTo>
                    <a:pt x="0" y="28899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274726" cy="2909006"/>
            </a:xfrm>
            <a:prstGeom prst="rect">
              <a:avLst/>
            </a:prstGeom>
          </p:spPr>
          <p:txBody>
            <a:bodyPr anchor="ctr" rtlCol="false" tIns="27093" lIns="27093" bIns="27093" rIns="27093"/>
            <a:lstStyle/>
            <a:p>
              <a:pPr algn="ctr">
                <a:lnSpc>
                  <a:spcPts val="141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6804" y="6145666"/>
            <a:ext cx="842722" cy="952228"/>
          </a:xfrm>
          <a:custGeom>
            <a:avLst/>
            <a:gdLst/>
            <a:ahLst/>
            <a:cxnLst/>
            <a:rect r="r" b="b" t="t" l="l"/>
            <a:pathLst>
              <a:path h="952228" w="842722">
                <a:moveTo>
                  <a:pt x="0" y="0"/>
                </a:moveTo>
                <a:lnTo>
                  <a:pt x="842722" y="0"/>
                </a:lnTo>
                <a:lnTo>
                  <a:pt x="842722" y="952228"/>
                </a:lnTo>
                <a:lnTo>
                  <a:pt x="0" y="952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4F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14400"/>
            <a:ext cx="9753600" cy="5486400"/>
          </a:xfrm>
          <a:custGeom>
            <a:avLst/>
            <a:gdLst/>
            <a:ahLst/>
            <a:cxnLst/>
            <a:rect r="r" b="b" t="t" l="l"/>
            <a:pathLst>
              <a:path h="5486400" w="9753600">
                <a:moveTo>
                  <a:pt x="0" y="0"/>
                </a:moveTo>
                <a:lnTo>
                  <a:pt x="9753600" y="0"/>
                </a:lnTo>
                <a:lnTo>
                  <a:pt x="975360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16666" t="0" r="-1666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38634" y="550545"/>
            <a:ext cx="3676332" cy="102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7"/>
              </a:lnSpc>
            </a:pPr>
            <a:r>
              <a:rPr lang="en-US" sz="5919" spc="35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Reflection: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00108" y="1353554"/>
            <a:ext cx="6353383" cy="150893"/>
          </a:xfrm>
          <a:custGeom>
            <a:avLst/>
            <a:gdLst/>
            <a:ahLst/>
            <a:cxnLst/>
            <a:rect r="r" b="b" t="t" l="l"/>
            <a:pathLst>
              <a:path h="150893" w="6353383">
                <a:moveTo>
                  <a:pt x="0" y="0"/>
                </a:moveTo>
                <a:lnTo>
                  <a:pt x="6353384" y="0"/>
                </a:lnTo>
                <a:lnTo>
                  <a:pt x="6353384" y="150893"/>
                </a:lnTo>
                <a:lnTo>
                  <a:pt x="0" y="1508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19425" y="2116181"/>
            <a:ext cx="6088176" cy="4077662"/>
          </a:xfrm>
          <a:custGeom>
            <a:avLst/>
            <a:gdLst/>
            <a:ahLst/>
            <a:cxnLst/>
            <a:rect r="r" b="b" t="t" l="l"/>
            <a:pathLst>
              <a:path h="4077662" w="6088176">
                <a:moveTo>
                  <a:pt x="0" y="0"/>
                </a:moveTo>
                <a:lnTo>
                  <a:pt x="6088176" y="0"/>
                </a:lnTo>
                <a:lnTo>
                  <a:pt x="6088176" y="4077662"/>
                </a:lnTo>
                <a:lnTo>
                  <a:pt x="0" y="40776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-116882" y="2219546"/>
            <a:ext cx="4108355" cy="4250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5740" indent="-287870" lvl="1">
              <a:lnSpc>
                <a:spcPts val="3733"/>
              </a:lnSpc>
              <a:buFont typeface="Arial"/>
              <a:buChar char="•"/>
            </a:pPr>
            <a:r>
              <a:rPr lang="en-US" sz="2666" spc="16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Who do you interpret both figures to be? </a:t>
            </a:r>
          </a:p>
          <a:p>
            <a:pPr algn="l" marL="575740" indent="-287870" lvl="1">
              <a:lnSpc>
                <a:spcPts val="3733"/>
              </a:lnSpc>
              <a:buFont typeface="Arial"/>
              <a:buChar char="•"/>
            </a:pPr>
            <a:r>
              <a:rPr lang="en-US" sz="2666" spc="16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What story does this tell for you?</a:t>
            </a:r>
          </a:p>
          <a:p>
            <a:pPr algn="l" marL="575740" indent="-287870" lvl="1">
              <a:lnSpc>
                <a:spcPts val="3733"/>
              </a:lnSpc>
              <a:buFont typeface="Arial"/>
              <a:buChar char="•"/>
            </a:pPr>
            <a:r>
              <a:rPr lang="en-US" sz="2666" spc="16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Which figure do you see yourself as? </a:t>
            </a:r>
          </a:p>
          <a:p>
            <a:pPr algn="l" marL="575740" indent="-287870" lvl="1">
              <a:lnSpc>
                <a:spcPts val="3733"/>
              </a:lnSpc>
              <a:buFont typeface="Arial"/>
              <a:buChar char="•"/>
            </a:pPr>
            <a:r>
              <a:rPr lang="en-US" sz="2666" spc="16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What is God saying to you through this?</a:t>
            </a:r>
          </a:p>
          <a:p>
            <a:pPr algn="ctr">
              <a:lnSpc>
                <a:spcPts val="3733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16666" t="0" r="-1666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38634" y="531495"/>
            <a:ext cx="3676332" cy="102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7"/>
              </a:lnSpc>
            </a:pPr>
            <a:r>
              <a:rPr lang="en-US" sz="5919" spc="35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Reflection: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00108" y="1334504"/>
            <a:ext cx="6353383" cy="150893"/>
          </a:xfrm>
          <a:custGeom>
            <a:avLst/>
            <a:gdLst/>
            <a:ahLst/>
            <a:cxnLst/>
            <a:rect r="r" b="b" t="t" l="l"/>
            <a:pathLst>
              <a:path h="150893" w="6353383">
                <a:moveTo>
                  <a:pt x="0" y="0"/>
                </a:moveTo>
                <a:lnTo>
                  <a:pt x="6353384" y="0"/>
                </a:lnTo>
                <a:lnTo>
                  <a:pt x="6353384" y="150893"/>
                </a:lnTo>
                <a:lnTo>
                  <a:pt x="0" y="1508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668716" y="1926702"/>
            <a:ext cx="6199664" cy="4152333"/>
          </a:xfrm>
          <a:custGeom>
            <a:avLst/>
            <a:gdLst/>
            <a:ahLst/>
            <a:cxnLst/>
            <a:rect r="r" b="b" t="t" l="l"/>
            <a:pathLst>
              <a:path h="4152333" w="6199664">
                <a:moveTo>
                  <a:pt x="0" y="0"/>
                </a:moveTo>
                <a:lnTo>
                  <a:pt x="6199664" y="0"/>
                </a:lnTo>
                <a:lnTo>
                  <a:pt x="6199664" y="4152334"/>
                </a:lnTo>
                <a:lnTo>
                  <a:pt x="0" y="41523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0020" y="2046348"/>
            <a:ext cx="3582538" cy="4723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5740" indent="-287870" lvl="1">
              <a:lnSpc>
                <a:spcPts val="3733"/>
              </a:lnSpc>
              <a:buFont typeface="Arial"/>
              <a:buChar char="•"/>
            </a:pPr>
            <a:r>
              <a:rPr lang="en-US" sz="2666" spc="16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Which of these examples do you excel in?</a:t>
            </a:r>
          </a:p>
          <a:p>
            <a:pPr algn="l" marL="575740" indent="-287870" lvl="1">
              <a:lnSpc>
                <a:spcPts val="3733"/>
              </a:lnSpc>
              <a:buFont typeface="Arial"/>
              <a:buChar char="•"/>
            </a:pPr>
            <a:r>
              <a:rPr lang="en-US" sz="2666" spc="16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Which do you need God’s help with?</a:t>
            </a:r>
          </a:p>
          <a:p>
            <a:pPr algn="l" marL="575740" indent="-287870" lvl="1">
              <a:lnSpc>
                <a:spcPts val="3733"/>
              </a:lnSpc>
              <a:buFont typeface="Arial"/>
              <a:buChar char="•"/>
            </a:pPr>
            <a:r>
              <a:rPr lang="en-US" sz="2666" spc="16">
                <a:solidFill>
                  <a:srgbClr val="1B4F5B"/>
                </a:solidFill>
                <a:latin typeface="Marta"/>
                <a:ea typeface="Marta"/>
                <a:cs typeface="Marta"/>
                <a:sym typeface="Marta"/>
              </a:rPr>
              <a:t>Take a moment to connect in prayer with your Heavenly Father.</a:t>
            </a:r>
          </a:p>
          <a:p>
            <a:pPr algn="ctr">
              <a:lnSpc>
                <a:spcPts val="3733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DAGmx9gNhqc</dc:identifier>
  <dcterms:modified xsi:type="dcterms:W3CDTF">2011-08-01T06:04:30Z</dcterms:modified>
  <cp:revision>1</cp:revision>
  <dc:title>Father's Day Artwork Prompts: (Presentation (4:3))</dc:title>
</cp:coreProperties>
</file>