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Marta" panose="02000503060000020003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fron Jenkinson" userId="ab5e0000-03be-4825-87b2-67cd8f68fc7c" providerId="ADAL" clId="{40165E36-4387-4E30-8AA2-9C9DF5F0C50D}"/>
    <pc:docChg chg="addSld delSld">
      <pc:chgData name="Saffron Jenkinson" userId="ab5e0000-03be-4825-87b2-67cd8f68fc7c" providerId="ADAL" clId="{40165E36-4387-4E30-8AA2-9C9DF5F0C50D}" dt="2025-05-07T13:47:28.152" v="1" actId="47"/>
      <pc:docMkLst>
        <pc:docMk/>
      </pc:docMkLst>
      <pc:sldChg chg="add del">
        <pc:chgData name="Saffron Jenkinson" userId="ab5e0000-03be-4825-87b2-67cd8f68fc7c" providerId="ADAL" clId="{40165E36-4387-4E30-8AA2-9C9DF5F0C50D}" dt="2025-05-07T13:47:28.152" v="1" actId="47"/>
        <pc:sldMkLst>
          <pc:docMk/>
          <pc:sldMk cId="310739376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9336" y="8060236"/>
            <a:ext cx="1666379" cy="1882914"/>
          </a:xfrm>
          <a:custGeom>
            <a:avLst/>
            <a:gdLst/>
            <a:ahLst/>
            <a:cxnLst/>
            <a:rect l="l" t="t" r="r" b="b"/>
            <a:pathLst>
              <a:path w="1666379" h="1882914">
                <a:moveTo>
                  <a:pt x="0" y="0"/>
                </a:moveTo>
                <a:lnTo>
                  <a:pt x="1666378" y="0"/>
                </a:lnTo>
                <a:lnTo>
                  <a:pt x="1666378" y="1882914"/>
                </a:lnTo>
                <a:lnTo>
                  <a:pt x="0" y="1882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053659" y="3048487"/>
            <a:ext cx="10358438" cy="5370183"/>
            <a:chOff x="0" y="0"/>
            <a:chExt cx="13811250" cy="7160244"/>
          </a:xfrm>
        </p:grpSpPr>
        <p:sp>
          <p:nvSpPr>
            <p:cNvPr id="5" name="TextBox 5"/>
            <p:cNvSpPr txBox="1"/>
            <p:nvPr/>
          </p:nvSpPr>
          <p:spPr>
            <a:xfrm>
              <a:off x="1237060" y="-371475"/>
              <a:ext cx="11718131" cy="7531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7"/>
                </a:lnSpc>
              </a:pPr>
              <a:r>
                <a:rPr lang="en-US" sz="17997" spc="107">
                  <a:solidFill>
                    <a:srgbClr val="E7B79B"/>
                  </a:solidFill>
                  <a:latin typeface="Marta"/>
                  <a:ea typeface="Marta"/>
                  <a:cs typeface="Marta"/>
                  <a:sym typeface="Marta"/>
                </a:rPr>
                <a:t>Father’s </a:t>
              </a:r>
            </a:p>
            <a:p>
              <a:pPr algn="ctr">
                <a:lnSpc>
                  <a:spcPts val="16378"/>
                </a:lnSpc>
              </a:pPr>
              <a:endParaRPr lang="en-US" sz="17997" spc="107">
                <a:solidFill>
                  <a:srgbClr val="E7B79B"/>
                </a:solidFill>
                <a:latin typeface="Marta"/>
                <a:ea typeface="Marta"/>
                <a:cs typeface="Marta"/>
                <a:sym typeface="Marta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2802233"/>
              <a:ext cx="13811250" cy="328017"/>
            </a:xfrm>
            <a:custGeom>
              <a:avLst/>
              <a:gdLst/>
              <a:ahLst/>
              <a:cxnLst/>
              <a:rect l="l" t="t" r="r" b="b"/>
              <a:pathLst>
                <a:path w="13811250" h="328017">
                  <a:moveTo>
                    <a:pt x="0" y="0"/>
                  </a:moveTo>
                  <a:lnTo>
                    <a:pt x="13811250" y="0"/>
                  </a:lnTo>
                  <a:lnTo>
                    <a:pt x="13811250" y="328018"/>
                  </a:lnTo>
                  <a:lnTo>
                    <a:pt x="0" y="328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232878" y="4791075"/>
            <a:ext cx="4016573" cy="309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  <a:spcBef>
                <a:spcPct val="0"/>
              </a:spcBef>
            </a:pPr>
            <a:r>
              <a:rPr lang="en-US" sz="18000" spc="108">
                <a:solidFill>
                  <a:srgbClr val="E7B79B"/>
                </a:solidFill>
                <a:latin typeface="Marta"/>
                <a:ea typeface="Marta"/>
                <a:cs typeface="Marta"/>
                <a:sym typeface="Marta"/>
              </a:rPr>
              <a:t>Day</a:t>
            </a:r>
          </a:p>
        </p:txBody>
      </p:sp>
      <p:sp>
        <p:nvSpPr>
          <p:cNvPr id="8" name="Freeform 8"/>
          <p:cNvSpPr/>
          <p:nvPr/>
        </p:nvSpPr>
        <p:spPr>
          <a:xfrm>
            <a:off x="376486" y="8174536"/>
            <a:ext cx="1666379" cy="1882914"/>
          </a:xfrm>
          <a:custGeom>
            <a:avLst/>
            <a:gdLst/>
            <a:ahLst/>
            <a:cxnLst/>
            <a:rect l="l" t="t" r="r" b="b"/>
            <a:pathLst>
              <a:path w="1666379" h="1882914">
                <a:moveTo>
                  <a:pt x="0" y="0"/>
                </a:moveTo>
                <a:lnTo>
                  <a:pt x="1666378" y="0"/>
                </a:lnTo>
                <a:lnTo>
                  <a:pt x="1666378" y="1882914"/>
                </a:lnTo>
                <a:lnTo>
                  <a:pt x="0" y="1882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053659" y="3062525"/>
            <a:ext cx="10358438" cy="5370183"/>
            <a:chOff x="0" y="0"/>
            <a:chExt cx="13811250" cy="7160244"/>
          </a:xfrm>
        </p:grpSpPr>
        <p:sp>
          <p:nvSpPr>
            <p:cNvPr id="4" name="TextBox 4"/>
            <p:cNvSpPr txBox="1"/>
            <p:nvPr/>
          </p:nvSpPr>
          <p:spPr>
            <a:xfrm>
              <a:off x="1237060" y="-371475"/>
              <a:ext cx="11718131" cy="7531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7"/>
                </a:lnSpc>
              </a:pPr>
              <a:r>
                <a:rPr lang="en-US" sz="17997" spc="107">
                  <a:solidFill>
                    <a:srgbClr val="B5D1D4"/>
                  </a:solidFill>
                  <a:latin typeface="Marta"/>
                  <a:ea typeface="Marta"/>
                  <a:cs typeface="Marta"/>
                  <a:sym typeface="Marta"/>
                </a:rPr>
                <a:t>Father’s </a:t>
              </a:r>
            </a:p>
            <a:p>
              <a:pPr algn="ctr">
                <a:lnSpc>
                  <a:spcPts val="16378"/>
                </a:lnSpc>
              </a:pPr>
              <a:endParaRPr lang="en-US" sz="17997" spc="107">
                <a:solidFill>
                  <a:srgbClr val="B5D1D4"/>
                </a:solidFill>
                <a:latin typeface="Marta"/>
                <a:ea typeface="Marta"/>
                <a:cs typeface="Marta"/>
                <a:sym typeface="Marta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2802233"/>
              <a:ext cx="13811250" cy="328017"/>
            </a:xfrm>
            <a:custGeom>
              <a:avLst/>
              <a:gdLst/>
              <a:ahLst/>
              <a:cxnLst/>
              <a:rect l="l" t="t" r="r" b="b"/>
              <a:pathLst>
                <a:path w="13811250" h="328017">
                  <a:moveTo>
                    <a:pt x="0" y="0"/>
                  </a:moveTo>
                  <a:lnTo>
                    <a:pt x="13811250" y="0"/>
                  </a:lnTo>
                  <a:lnTo>
                    <a:pt x="13811250" y="328018"/>
                  </a:lnTo>
                  <a:lnTo>
                    <a:pt x="0" y="328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232878" y="4791075"/>
            <a:ext cx="4016573" cy="309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  <a:spcBef>
                <a:spcPct val="0"/>
              </a:spcBef>
            </a:pPr>
            <a:r>
              <a:rPr lang="en-US" sz="18000" spc="108">
                <a:solidFill>
                  <a:srgbClr val="B5D1D4"/>
                </a:solidFill>
                <a:latin typeface="Marta"/>
                <a:ea typeface="Marta"/>
                <a:cs typeface="Marta"/>
                <a:sym typeface="Marta"/>
              </a:rPr>
              <a:t>Day</a:t>
            </a:r>
          </a:p>
        </p:txBody>
      </p:sp>
      <p:sp>
        <p:nvSpPr>
          <p:cNvPr id="7" name="Freeform 7"/>
          <p:cNvSpPr/>
          <p:nvPr/>
        </p:nvSpPr>
        <p:spPr>
          <a:xfrm>
            <a:off x="376486" y="8174536"/>
            <a:ext cx="1666379" cy="1882914"/>
          </a:xfrm>
          <a:custGeom>
            <a:avLst/>
            <a:gdLst/>
            <a:ahLst/>
            <a:cxnLst/>
            <a:rect l="l" t="t" r="r" b="b"/>
            <a:pathLst>
              <a:path w="1666379" h="1882914">
                <a:moveTo>
                  <a:pt x="0" y="0"/>
                </a:moveTo>
                <a:lnTo>
                  <a:pt x="1666378" y="0"/>
                </a:lnTo>
                <a:lnTo>
                  <a:pt x="1666378" y="1882914"/>
                </a:lnTo>
                <a:lnTo>
                  <a:pt x="0" y="18829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38648" y="8317581"/>
            <a:ext cx="1580103" cy="1785427"/>
          </a:xfrm>
          <a:custGeom>
            <a:avLst/>
            <a:gdLst/>
            <a:ahLst/>
            <a:cxnLst/>
            <a:rect l="l" t="t" r="r" b="b"/>
            <a:pathLst>
              <a:path w="1580103" h="1785427">
                <a:moveTo>
                  <a:pt x="0" y="0"/>
                </a:moveTo>
                <a:lnTo>
                  <a:pt x="1580104" y="0"/>
                </a:lnTo>
                <a:lnTo>
                  <a:pt x="1580104" y="1785427"/>
                </a:lnTo>
                <a:lnTo>
                  <a:pt x="0" y="1785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5697438" y="-228600"/>
            <a:ext cx="6893123" cy="191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9"/>
              </a:lnSpc>
            </a:pPr>
            <a:r>
              <a:rPr lang="en-US" sz="11099" spc="66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Reflection:</a:t>
            </a:r>
          </a:p>
        </p:txBody>
      </p:sp>
      <p:sp>
        <p:nvSpPr>
          <p:cNvPr id="4" name="Freeform 4"/>
          <p:cNvSpPr/>
          <p:nvPr/>
        </p:nvSpPr>
        <p:spPr>
          <a:xfrm>
            <a:off x="3187703" y="1273470"/>
            <a:ext cx="11912594" cy="282924"/>
          </a:xfrm>
          <a:custGeom>
            <a:avLst/>
            <a:gdLst/>
            <a:ahLst/>
            <a:cxnLst/>
            <a:rect l="l" t="t" r="r" b="b"/>
            <a:pathLst>
              <a:path w="11912594" h="282924">
                <a:moveTo>
                  <a:pt x="0" y="0"/>
                </a:moveTo>
                <a:lnTo>
                  <a:pt x="11912594" y="0"/>
                </a:lnTo>
                <a:lnTo>
                  <a:pt x="11912594" y="282925"/>
                </a:lnTo>
                <a:lnTo>
                  <a:pt x="0" y="28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161421" y="2253339"/>
            <a:ext cx="11415330" cy="7645616"/>
          </a:xfrm>
          <a:custGeom>
            <a:avLst/>
            <a:gdLst/>
            <a:ahLst/>
            <a:cxnLst/>
            <a:rect l="l" t="t" r="r" b="b"/>
            <a:pathLst>
              <a:path w="11415330" h="7645616">
                <a:moveTo>
                  <a:pt x="0" y="0"/>
                </a:moveTo>
                <a:lnTo>
                  <a:pt x="11415330" y="0"/>
                </a:lnTo>
                <a:lnTo>
                  <a:pt x="11415330" y="7645616"/>
                </a:lnTo>
                <a:lnTo>
                  <a:pt x="0" y="7645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-219154" y="2457864"/>
            <a:ext cx="7703166" cy="79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12" lvl="1" indent="-539756" algn="l">
              <a:lnSpc>
                <a:spcPts val="7000"/>
              </a:lnSpc>
              <a:buFont typeface="Arial"/>
              <a:buChar char="•"/>
            </a:pPr>
            <a:r>
              <a:rPr lang="en-US" sz="5000" spc="30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Who do you interpret both figures to be? </a:t>
            </a:r>
          </a:p>
          <a:p>
            <a:pPr marL="1079512" lvl="1" indent="-539756" algn="l">
              <a:lnSpc>
                <a:spcPts val="7000"/>
              </a:lnSpc>
              <a:buFont typeface="Arial"/>
              <a:buChar char="•"/>
            </a:pPr>
            <a:r>
              <a:rPr lang="en-US" sz="5000" spc="30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What story does this tell for you?</a:t>
            </a:r>
          </a:p>
          <a:p>
            <a:pPr marL="1079512" lvl="1" indent="-539756" algn="l">
              <a:lnSpc>
                <a:spcPts val="7000"/>
              </a:lnSpc>
              <a:buFont typeface="Arial"/>
              <a:buChar char="•"/>
            </a:pPr>
            <a:r>
              <a:rPr lang="en-US" sz="5000" spc="30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Which figure do you see yourself as? </a:t>
            </a:r>
          </a:p>
          <a:p>
            <a:pPr marL="1079512" lvl="1" indent="-539756" algn="l">
              <a:lnSpc>
                <a:spcPts val="7000"/>
              </a:lnSpc>
              <a:buFont typeface="Arial"/>
              <a:buChar char="•"/>
            </a:pPr>
            <a:r>
              <a:rPr lang="en-US" sz="5000" spc="30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What is God saying to you through this?</a:t>
            </a:r>
          </a:p>
          <a:p>
            <a:pPr algn="ctr">
              <a:lnSpc>
                <a:spcPts val="7000"/>
              </a:lnSpc>
            </a:pPr>
            <a:endParaRPr lang="en-US" sz="5000" spc="30">
              <a:solidFill>
                <a:srgbClr val="1B4F5B"/>
              </a:solidFill>
              <a:latin typeface="Marta"/>
              <a:ea typeface="Marta"/>
              <a:cs typeface="Marta"/>
              <a:sym typeface="Mart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5697438" y="-228600"/>
            <a:ext cx="6893123" cy="191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9"/>
              </a:lnSpc>
            </a:pPr>
            <a:r>
              <a:rPr lang="en-US" sz="11099" spc="66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Reflection:</a:t>
            </a:r>
          </a:p>
        </p:txBody>
      </p:sp>
      <p:sp>
        <p:nvSpPr>
          <p:cNvPr id="4" name="Freeform 4"/>
          <p:cNvSpPr/>
          <p:nvPr/>
        </p:nvSpPr>
        <p:spPr>
          <a:xfrm>
            <a:off x="3187703" y="1273470"/>
            <a:ext cx="11912594" cy="282924"/>
          </a:xfrm>
          <a:custGeom>
            <a:avLst/>
            <a:gdLst/>
            <a:ahLst/>
            <a:cxnLst/>
            <a:rect l="l" t="t" r="r" b="b"/>
            <a:pathLst>
              <a:path w="11912594" h="282924">
                <a:moveTo>
                  <a:pt x="0" y="0"/>
                </a:moveTo>
                <a:lnTo>
                  <a:pt x="11912594" y="0"/>
                </a:lnTo>
                <a:lnTo>
                  <a:pt x="11912594" y="282925"/>
                </a:lnTo>
                <a:lnTo>
                  <a:pt x="0" y="28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878843" y="1921722"/>
            <a:ext cx="11624370" cy="7785625"/>
          </a:xfrm>
          <a:custGeom>
            <a:avLst/>
            <a:gdLst/>
            <a:ahLst/>
            <a:cxnLst/>
            <a:rect l="l" t="t" r="r" b="b"/>
            <a:pathLst>
              <a:path w="11624370" h="7785625">
                <a:moveTo>
                  <a:pt x="0" y="0"/>
                </a:moveTo>
                <a:lnTo>
                  <a:pt x="11624370" y="0"/>
                </a:lnTo>
                <a:lnTo>
                  <a:pt x="11624370" y="7785624"/>
                </a:lnTo>
                <a:lnTo>
                  <a:pt x="0" y="77856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28600" y="2103196"/>
            <a:ext cx="6717258" cy="884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12" lvl="1" indent="-539756" algn="l">
              <a:lnSpc>
                <a:spcPts val="7000"/>
              </a:lnSpc>
              <a:buFont typeface="Arial"/>
              <a:buChar char="•"/>
            </a:pPr>
            <a:r>
              <a:rPr lang="en-US" sz="5000" spc="30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Which of these examples do you excel in?</a:t>
            </a:r>
          </a:p>
          <a:p>
            <a:pPr marL="1079512" lvl="1" indent="-539756" algn="l">
              <a:lnSpc>
                <a:spcPts val="7000"/>
              </a:lnSpc>
              <a:buFont typeface="Arial"/>
              <a:buChar char="•"/>
            </a:pPr>
            <a:r>
              <a:rPr lang="en-US" sz="5000" spc="30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Which do you need God’s help with?</a:t>
            </a:r>
          </a:p>
          <a:p>
            <a:pPr marL="1079512" lvl="1" indent="-539756" algn="l">
              <a:lnSpc>
                <a:spcPts val="7000"/>
              </a:lnSpc>
              <a:buFont typeface="Arial"/>
              <a:buChar char="•"/>
            </a:pPr>
            <a:r>
              <a:rPr lang="en-US" sz="5000" spc="30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Take a moment to connect in prayer with your Heavenly Father.</a:t>
            </a:r>
          </a:p>
          <a:p>
            <a:pPr algn="ctr">
              <a:lnSpc>
                <a:spcPts val="7000"/>
              </a:lnSpc>
            </a:pPr>
            <a:endParaRPr lang="en-US" sz="5000" spc="30">
              <a:solidFill>
                <a:srgbClr val="1B4F5B"/>
              </a:solidFill>
              <a:latin typeface="Marta"/>
              <a:ea typeface="Marta"/>
              <a:cs typeface="Marta"/>
              <a:sym typeface="Mart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</Words>
  <Application>Microsoft Office PowerPoint</Application>
  <PresentationFormat>Custom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Marta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Artwork Prompts:</dc:title>
  <cp:lastModifiedBy>Saffron Jenkinson</cp:lastModifiedBy>
  <cp:revision>1</cp:revision>
  <dcterms:created xsi:type="dcterms:W3CDTF">2006-08-16T00:00:00Z</dcterms:created>
  <dcterms:modified xsi:type="dcterms:W3CDTF">2025-05-07T13:47:29Z</dcterms:modified>
  <dc:identifier>DAGmwMU7wqE</dc:identifier>
</cp:coreProperties>
</file>