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86" r:id="rId3"/>
  </p:sldMasterIdLst>
  <p:notesMasterIdLst>
    <p:notesMasterId r:id="rId22"/>
  </p:notesMasterIdLst>
  <p:sldIdLst>
    <p:sldId id="257" r:id="rId4"/>
    <p:sldId id="263" r:id="rId5"/>
    <p:sldId id="258" r:id="rId6"/>
    <p:sldId id="265" r:id="rId7"/>
    <p:sldId id="264" r:id="rId8"/>
    <p:sldId id="261" r:id="rId9"/>
    <p:sldId id="262" r:id="rId10"/>
    <p:sldId id="271" r:id="rId11"/>
    <p:sldId id="270" r:id="rId12"/>
    <p:sldId id="272" r:id="rId13"/>
    <p:sldId id="273" r:id="rId14"/>
    <p:sldId id="274" r:id="rId15"/>
    <p:sldId id="275" r:id="rId16"/>
    <p:sldId id="266" r:id="rId17"/>
    <p:sldId id="267" r:id="rId18"/>
    <p:sldId id="268" r:id="rId19"/>
    <p:sldId id="269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E42"/>
    <a:srgbClr val="EE3A43"/>
    <a:srgbClr val="DD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EB5F1-E7B0-4B9A-89BE-4B97F5A2B187}" v="46" dt="2025-05-23T13:59:55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29" autoAdjust="0"/>
  </p:normalViewPr>
  <p:slideViewPr>
    <p:cSldViewPr snapToGrid="0">
      <p:cViewPr>
        <p:scale>
          <a:sx n="33" d="100"/>
          <a:sy n="33" d="100"/>
        </p:scale>
        <p:origin x="11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Thorogood" userId="2659a977-2774-452b-b107-633f8567e6a3" providerId="ADAL" clId="{C79EB5F1-E7B0-4B9A-89BE-4B97F5A2B187}"/>
    <pc:docChg chg="undo redo custSel addSld modSld sldOrd modMainMaster">
      <pc:chgData name="Sam Thorogood" userId="2659a977-2774-452b-b107-633f8567e6a3" providerId="ADAL" clId="{C79EB5F1-E7B0-4B9A-89BE-4B97F5A2B187}" dt="2025-05-23T14:04:04.633" v="767" actId="20577"/>
      <pc:docMkLst>
        <pc:docMk/>
      </pc:docMkLst>
      <pc:sldChg chg="addSp delSp modSp mod">
        <pc:chgData name="Sam Thorogood" userId="2659a977-2774-452b-b107-633f8567e6a3" providerId="ADAL" clId="{C79EB5F1-E7B0-4B9A-89BE-4B97F5A2B187}" dt="2025-05-23T14:00:27.661" v="743" actId="13244"/>
        <pc:sldMkLst>
          <pc:docMk/>
          <pc:sldMk cId="2518274037" sldId="257"/>
        </pc:sldMkLst>
        <pc:spChg chg="add del mod">
          <ac:chgData name="Sam Thorogood" userId="2659a977-2774-452b-b107-633f8567e6a3" providerId="ADAL" clId="{C79EB5F1-E7B0-4B9A-89BE-4B97F5A2B187}" dt="2025-05-23T13:55:43.597" v="498" actId="33699"/>
          <ac:spMkLst>
            <pc:docMk/>
            <pc:sldMk cId="2518274037" sldId="257"/>
            <ac:spMk id="2" creationId="{E6F4BC19-AF82-AF3E-BCD3-7AA9A93D0F97}"/>
          </ac:spMkLst>
        </pc:spChg>
        <pc:spChg chg="add mod ord">
          <ac:chgData name="Sam Thorogood" userId="2659a977-2774-452b-b107-633f8567e6a3" providerId="ADAL" clId="{C79EB5F1-E7B0-4B9A-89BE-4B97F5A2B187}" dt="2025-05-23T14:00:27.661" v="743" actId="13244"/>
          <ac:spMkLst>
            <pc:docMk/>
            <pc:sldMk cId="2518274037" sldId="257"/>
            <ac:spMk id="3" creationId="{56CE4416-17AA-2C94-F730-797401D034B2}"/>
          </ac:spMkLst>
        </pc:spChg>
        <pc:picChg chg="mod">
          <ac:chgData name="Sam Thorogood" userId="2659a977-2774-452b-b107-633f8567e6a3" providerId="ADAL" clId="{C79EB5F1-E7B0-4B9A-89BE-4B97F5A2B187}" dt="2025-05-23T13:47:45.602" v="412" actId="962"/>
          <ac:picMkLst>
            <pc:docMk/>
            <pc:sldMk cId="2518274037" sldId="257"/>
            <ac:picMk id="5" creationId="{001CA3BF-93EC-58D1-F735-66C35825EDA2}"/>
          </ac:picMkLst>
        </pc:picChg>
        <pc:picChg chg="mod">
          <ac:chgData name="Sam Thorogood" userId="2659a977-2774-452b-b107-633f8567e6a3" providerId="ADAL" clId="{C79EB5F1-E7B0-4B9A-89BE-4B97F5A2B187}" dt="2025-05-23T13:47:03.863" v="393" actId="962"/>
          <ac:picMkLst>
            <pc:docMk/>
            <pc:sldMk cId="2518274037" sldId="257"/>
            <ac:picMk id="1026" creationId="{E7C5B9FF-6494-D5BC-4483-75B196E7EAFE}"/>
          </ac:picMkLst>
        </pc:picChg>
      </pc:sldChg>
      <pc:sldChg chg="addSp modSp mod">
        <pc:chgData name="Sam Thorogood" userId="2659a977-2774-452b-b107-633f8567e6a3" providerId="ADAL" clId="{C79EB5F1-E7B0-4B9A-89BE-4B97F5A2B187}" dt="2025-05-23T14:00:39.954" v="747" actId="13244"/>
        <pc:sldMkLst>
          <pc:docMk/>
          <pc:sldMk cId="699835716" sldId="258"/>
        </pc:sldMkLst>
        <pc:spChg chg="mod">
          <ac:chgData name="Sam Thorogood" userId="2659a977-2774-452b-b107-633f8567e6a3" providerId="ADAL" clId="{C79EB5F1-E7B0-4B9A-89BE-4B97F5A2B187}" dt="2025-05-23T13:17:37.501" v="28" actId="20577"/>
          <ac:spMkLst>
            <pc:docMk/>
            <pc:sldMk cId="699835716" sldId="258"/>
            <ac:spMk id="4" creationId="{FAB37809-1347-4C8E-5783-E839799C7ACE}"/>
          </ac:spMkLst>
        </pc:spChg>
        <pc:spChg chg="add mod ord">
          <ac:chgData name="Sam Thorogood" userId="2659a977-2774-452b-b107-633f8567e6a3" providerId="ADAL" clId="{C79EB5F1-E7B0-4B9A-89BE-4B97F5A2B187}" dt="2025-05-23T14:00:39.954" v="747" actId="13244"/>
          <ac:spMkLst>
            <pc:docMk/>
            <pc:sldMk cId="699835716" sldId="258"/>
            <ac:spMk id="8" creationId="{D52D7712-9E48-10F9-68BB-9F0CBA21884B}"/>
          </ac:spMkLst>
        </pc:spChg>
        <pc:spChg chg="mod">
          <ac:chgData name="Sam Thorogood" userId="2659a977-2774-452b-b107-633f8567e6a3" providerId="ADAL" clId="{C79EB5F1-E7B0-4B9A-89BE-4B97F5A2B187}" dt="2025-05-23T13:17:44.270" v="32" actId="20577"/>
          <ac:spMkLst>
            <pc:docMk/>
            <pc:sldMk cId="699835716" sldId="258"/>
            <ac:spMk id="59" creationId="{6BEADBA0-6BFD-CF80-2642-E40BFC617101}"/>
          </ac:spMkLst>
        </pc:spChg>
        <pc:spChg chg="mod">
          <ac:chgData name="Sam Thorogood" userId="2659a977-2774-452b-b107-633f8567e6a3" providerId="ADAL" clId="{C79EB5F1-E7B0-4B9A-89BE-4B97F5A2B187}" dt="2025-05-23T13:17:40.014" v="30" actId="20577"/>
          <ac:spMkLst>
            <pc:docMk/>
            <pc:sldMk cId="699835716" sldId="258"/>
            <ac:spMk id="66" creationId="{7353DFC1-87A5-5219-7685-D3D381C28010}"/>
          </ac:spMkLst>
        </pc:spChg>
        <pc:spChg chg="mod">
          <ac:chgData name="Sam Thorogood" userId="2659a977-2774-452b-b107-633f8567e6a3" providerId="ADAL" clId="{C79EB5F1-E7B0-4B9A-89BE-4B97F5A2B187}" dt="2025-05-23T13:17:47.111" v="34" actId="20577"/>
          <ac:spMkLst>
            <pc:docMk/>
            <pc:sldMk cId="699835716" sldId="258"/>
            <ac:spMk id="73" creationId="{83DFEB6C-8992-150E-1E4A-A57D9340E6A8}"/>
          </ac:spMkLst>
        </pc:spChg>
        <pc:grpChg chg="mod">
          <ac:chgData name="Sam Thorogood" userId="2659a977-2774-452b-b107-633f8567e6a3" providerId="ADAL" clId="{C79EB5F1-E7B0-4B9A-89BE-4B97F5A2B187}" dt="2025-05-23T13:47:24.653" v="399" actId="962"/>
          <ac:grpSpMkLst>
            <pc:docMk/>
            <pc:sldMk cId="699835716" sldId="258"/>
            <ac:grpSpMk id="20" creationId="{8BB91893-9CF3-6074-199A-7307949DD953}"/>
          </ac:grpSpMkLst>
        </pc:grpChg>
        <pc:grpChg chg="mod">
          <ac:chgData name="Sam Thorogood" userId="2659a977-2774-452b-b107-633f8567e6a3" providerId="ADAL" clId="{C79EB5F1-E7B0-4B9A-89BE-4B97F5A2B187}" dt="2025-05-23T13:49:53.430" v="427" actId="962"/>
          <ac:grpSpMkLst>
            <pc:docMk/>
            <pc:sldMk cId="699835716" sldId="258"/>
            <ac:grpSpMk id="56" creationId="{9E5C7883-D292-6AA5-E238-56773D4F44E6}"/>
          </ac:grpSpMkLst>
        </pc:grpChg>
        <pc:grpChg chg="mod">
          <ac:chgData name="Sam Thorogood" userId="2659a977-2774-452b-b107-633f8567e6a3" providerId="ADAL" clId="{C79EB5F1-E7B0-4B9A-89BE-4B97F5A2B187}" dt="2025-05-23T13:49:54.570" v="428" actId="962"/>
          <ac:grpSpMkLst>
            <pc:docMk/>
            <pc:sldMk cId="699835716" sldId="258"/>
            <ac:grpSpMk id="63" creationId="{01F29DB1-B2D8-CFC7-6C2C-6388C05C2ABC}"/>
          </ac:grpSpMkLst>
        </pc:grpChg>
        <pc:grpChg chg="mod">
          <ac:chgData name="Sam Thorogood" userId="2659a977-2774-452b-b107-633f8567e6a3" providerId="ADAL" clId="{C79EB5F1-E7B0-4B9A-89BE-4B97F5A2B187}" dt="2025-05-23T13:49:55.181" v="429" actId="962"/>
          <ac:grpSpMkLst>
            <pc:docMk/>
            <pc:sldMk cId="699835716" sldId="258"/>
            <ac:grpSpMk id="70" creationId="{4848ECAA-7FE1-1583-2F42-4750D989EB20}"/>
          </ac:grpSpMkLst>
        </pc:grpChg>
        <pc:picChg chg="mod ord">
          <ac:chgData name="Sam Thorogood" userId="2659a977-2774-452b-b107-633f8567e6a3" providerId="ADAL" clId="{C79EB5F1-E7B0-4B9A-89BE-4B97F5A2B187}" dt="2025-05-23T13:54:05.255" v="480" actId="13244"/>
          <ac:picMkLst>
            <pc:docMk/>
            <pc:sldMk cId="699835716" sldId="258"/>
            <ac:picMk id="19" creationId="{7980294F-8046-9433-6396-674A31D98829}"/>
          </ac:picMkLst>
        </pc:picChg>
        <pc:picChg chg="mod">
          <ac:chgData name="Sam Thorogood" userId="2659a977-2774-452b-b107-633f8567e6a3" providerId="ADAL" clId="{C79EB5F1-E7B0-4B9A-89BE-4B97F5A2B187}" dt="2025-05-23T13:54:06.436" v="481" actId="962"/>
          <ac:picMkLst>
            <pc:docMk/>
            <pc:sldMk cId="699835716" sldId="258"/>
            <ac:picMk id="78" creationId="{A8A964F9-5F43-2E6D-65AC-DB9EEFBA9AD8}"/>
          </ac:picMkLst>
        </pc:picChg>
      </pc:sldChg>
      <pc:sldChg chg="addSp modSp mod">
        <pc:chgData name="Sam Thorogood" userId="2659a977-2774-452b-b107-633f8567e6a3" providerId="ADAL" clId="{C79EB5F1-E7B0-4B9A-89BE-4B97F5A2B187}" dt="2025-05-23T14:01:27.108" v="754" actId="13244"/>
        <pc:sldMkLst>
          <pc:docMk/>
          <pc:sldMk cId="3983158936" sldId="259"/>
        </pc:sldMkLst>
        <pc:spChg chg="add mod ord">
          <ac:chgData name="Sam Thorogood" userId="2659a977-2774-452b-b107-633f8567e6a3" providerId="ADAL" clId="{C79EB5F1-E7B0-4B9A-89BE-4B97F5A2B187}" dt="2025-05-23T14:01:27.108" v="754" actId="13244"/>
          <ac:spMkLst>
            <pc:docMk/>
            <pc:sldMk cId="3983158936" sldId="259"/>
            <ac:spMk id="5" creationId="{6008EEE7-231F-402F-2CD5-E7B498A79A62}"/>
          </ac:spMkLst>
        </pc:spChg>
        <pc:picChg chg="mod">
          <ac:chgData name="Sam Thorogood" userId="2659a977-2774-452b-b107-633f8567e6a3" providerId="ADAL" clId="{C79EB5F1-E7B0-4B9A-89BE-4B97F5A2B187}" dt="2025-05-23T13:52:49.421" v="474" actId="962"/>
          <ac:picMkLst>
            <pc:docMk/>
            <pc:sldMk cId="3983158936" sldId="259"/>
            <ac:picMk id="2" creationId="{71B3FB03-A23D-D701-7131-CAD06703B86A}"/>
          </ac:picMkLst>
        </pc:picChg>
        <pc:picChg chg="mod">
          <ac:chgData name="Sam Thorogood" userId="2659a977-2774-452b-b107-633f8567e6a3" providerId="ADAL" clId="{C79EB5F1-E7B0-4B9A-89BE-4B97F5A2B187}" dt="2025-05-23T13:52:47.718" v="473" actId="962"/>
          <ac:picMkLst>
            <pc:docMk/>
            <pc:sldMk cId="3983158936" sldId="259"/>
            <ac:picMk id="3" creationId="{1306B634-FDB4-598A-EED5-7A3092041B6B}"/>
          </ac:picMkLst>
        </pc:picChg>
      </pc:sldChg>
      <pc:sldChg chg="addSp modSp mod">
        <pc:chgData name="Sam Thorogood" userId="2659a977-2774-452b-b107-633f8567e6a3" providerId="ADAL" clId="{C79EB5F1-E7B0-4B9A-89BE-4B97F5A2B187}" dt="2025-05-23T14:00:55.843" v="750" actId="13244"/>
        <pc:sldMkLst>
          <pc:docMk/>
          <pc:sldMk cId="1136965363" sldId="261"/>
        </pc:sldMkLst>
        <pc:spChg chg="add mod ord">
          <ac:chgData name="Sam Thorogood" userId="2659a977-2774-452b-b107-633f8567e6a3" providerId="ADAL" clId="{C79EB5F1-E7B0-4B9A-89BE-4B97F5A2B187}" dt="2025-05-23T14:00:55.843" v="750" actId="13244"/>
          <ac:spMkLst>
            <pc:docMk/>
            <pc:sldMk cId="1136965363" sldId="261"/>
            <ac:spMk id="2" creationId="{2635897A-8FB3-C2BC-52C3-0E704065CCA1}"/>
          </ac:spMkLst>
        </pc:spChg>
        <pc:picChg chg="mod">
          <ac:chgData name="Sam Thorogood" userId="2659a977-2774-452b-b107-633f8567e6a3" providerId="ADAL" clId="{C79EB5F1-E7B0-4B9A-89BE-4B97F5A2B187}" dt="2025-05-23T13:50:27.644" v="437" actId="962"/>
          <ac:picMkLst>
            <pc:docMk/>
            <pc:sldMk cId="1136965363" sldId="261"/>
            <ac:picMk id="7" creationId="{30523F42-241F-C19F-C3B4-6D73A2A8C041}"/>
          </ac:picMkLst>
        </pc:picChg>
        <pc:picChg chg="mod">
          <ac:chgData name="Sam Thorogood" userId="2659a977-2774-452b-b107-633f8567e6a3" providerId="ADAL" clId="{C79EB5F1-E7B0-4B9A-89BE-4B97F5A2B187}" dt="2025-05-23T13:54:53.071" v="487" actId="962"/>
          <ac:picMkLst>
            <pc:docMk/>
            <pc:sldMk cId="1136965363" sldId="261"/>
            <ac:picMk id="13" creationId="{4E4730E8-B6BA-5B24-CCE9-2AF2BEA2F384}"/>
          </ac:picMkLst>
        </pc:picChg>
      </pc:sldChg>
      <pc:sldChg chg="addSp modSp mod">
        <pc:chgData name="Sam Thorogood" userId="2659a977-2774-452b-b107-633f8567e6a3" providerId="ADAL" clId="{C79EB5F1-E7B0-4B9A-89BE-4B97F5A2B187}" dt="2025-05-23T14:01:02.788" v="751" actId="13244"/>
        <pc:sldMkLst>
          <pc:docMk/>
          <pc:sldMk cId="1437463934" sldId="262"/>
        </pc:sldMkLst>
        <pc:spChg chg="add mod ord">
          <ac:chgData name="Sam Thorogood" userId="2659a977-2774-452b-b107-633f8567e6a3" providerId="ADAL" clId="{C79EB5F1-E7B0-4B9A-89BE-4B97F5A2B187}" dt="2025-05-23T14:01:02.788" v="751" actId="13244"/>
          <ac:spMkLst>
            <pc:docMk/>
            <pc:sldMk cId="1437463934" sldId="262"/>
            <ac:spMk id="2" creationId="{D94529A7-730C-C4E1-D083-7204D11540B9}"/>
          </ac:spMkLst>
        </pc:spChg>
        <pc:spChg chg="mod">
          <ac:chgData name="Sam Thorogood" userId="2659a977-2774-452b-b107-633f8567e6a3" providerId="ADAL" clId="{C79EB5F1-E7B0-4B9A-89BE-4B97F5A2B187}" dt="2025-05-23T13:48:53.936" v="426" actId="962"/>
          <ac:spMkLst>
            <pc:docMk/>
            <pc:sldMk cId="1437463934" sldId="262"/>
            <ac:spMk id="47" creationId="{62D33521-21AF-6C13-24FB-F8A9283D44D7}"/>
          </ac:spMkLst>
        </pc:spChg>
        <pc:picChg chg="mod ord">
          <ac:chgData name="Sam Thorogood" userId="2659a977-2774-452b-b107-633f8567e6a3" providerId="ADAL" clId="{C79EB5F1-E7B0-4B9A-89BE-4B97F5A2B187}" dt="2025-05-23T13:55:01.717" v="488" actId="13244"/>
          <ac:picMkLst>
            <pc:docMk/>
            <pc:sldMk cId="1437463934" sldId="262"/>
            <ac:picMk id="4" creationId="{4B67117C-54FF-83B0-0246-AEDC489857A9}"/>
          </ac:picMkLst>
        </pc:picChg>
        <pc:picChg chg="mod">
          <ac:chgData name="Sam Thorogood" userId="2659a977-2774-452b-b107-633f8567e6a3" providerId="ADAL" clId="{C79EB5F1-E7B0-4B9A-89BE-4B97F5A2B187}" dt="2025-05-23T13:55:08.353" v="489" actId="962"/>
          <ac:picMkLst>
            <pc:docMk/>
            <pc:sldMk cId="1437463934" sldId="262"/>
            <ac:picMk id="54" creationId="{D215C970-89F5-FFB2-2EFE-4B844FEA259B}"/>
          </ac:picMkLst>
        </pc:picChg>
        <pc:picChg chg="mod">
          <ac:chgData name="Sam Thorogood" userId="2659a977-2774-452b-b107-633f8567e6a3" providerId="ADAL" clId="{C79EB5F1-E7B0-4B9A-89BE-4B97F5A2B187}" dt="2025-05-23T13:55:08.943" v="490" actId="962"/>
          <ac:picMkLst>
            <pc:docMk/>
            <pc:sldMk cId="1437463934" sldId="262"/>
            <ac:picMk id="56" creationId="{90B8B927-3DA5-43C2-2415-524B3A796861}"/>
          </ac:picMkLst>
        </pc:picChg>
      </pc:sldChg>
      <pc:sldChg chg="addSp modSp mod">
        <pc:chgData name="Sam Thorogood" userId="2659a977-2774-452b-b107-633f8567e6a3" providerId="ADAL" clId="{C79EB5F1-E7B0-4B9A-89BE-4B97F5A2B187}" dt="2025-05-23T14:04:04.633" v="767" actId="20577"/>
        <pc:sldMkLst>
          <pc:docMk/>
          <pc:sldMk cId="3631992938" sldId="263"/>
        </pc:sldMkLst>
        <pc:spChg chg="add mod ord">
          <ac:chgData name="Sam Thorogood" userId="2659a977-2774-452b-b107-633f8567e6a3" providerId="ADAL" clId="{C79EB5F1-E7B0-4B9A-89BE-4B97F5A2B187}" dt="2025-05-23T14:04:04.633" v="767" actId="20577"/>
          <ac:spMkLst>
            <pc:docMk/>
            <pc:sldMk cId="3631992938" sldId="263"/>
            <ac:spMk id="2" creationId="{AECA3AEB-98A2-28BD-16CE-8F715944FBF1}"/>
          </ac:spMkLst>
        </pc:spChg>
        <pc:spChg chg="ord">
          <ac:chgData name="Sam Thorogood" userId="2659a977-2774-452b-b107-633f8567e6a3" providerId="ADAL" clId="{C79EB5F1-E7B0-4B9A-89BE-4B97F5A2B187}" dt="2025-05-23T13:53:34.596" v="475" actId="13244"/>
          <ac:spMkLst>
            <pc:docMk/>
            <pc:sldMk cId="3631992938" sldId="263"/>
            <ac:spMk id="4" creationId="{CBBD1AC9-217C-445A-6F22-1786FD4AFAC7}"/>
          </ac:spMkLst>
        </pc:spChg>
        <pc:spChg chg="ord">
          <ac:chgData name="Sam Thorogood" userId="2659a977-2774-452b-b107-633f8567e6a3" providerId="ADAL" clId="{C79EB5F1-E7B0-4B9A-89BE-4B97F5A2B187}" dt="2025-05-23T13:53:51.113" v="479" actId="13244"/>
          <ac:spMkLst>
            <pc:docMk/>
            <pc:sldMk cId="3631992938" sldId="263"/>
            <ac:spMk id="6" creationId="{F2B0B506-17A9-8DA3-CE01-DAF93D8944AC}"/>
          </ac:spMkLst>
        </pc:spChg>
        <pc:picChg chg="mod ord">
          <ac:chgData name="Sam Thorogood" userId="2659a977-2774-452b-b107-633f8567e6a3" providerId="ADAL" clId="{C79EB5F1-E7B0-4B9A-89BE-4B97F5A2B187}" dt="2025-05-23T13:53:37.950" v="476" actId="13244"/>
          <ac:picMkLst>
            <pc:docMk/>
            <pc:sldMk cId="3631992938" sldId="263"/>
            <ac:picMk id="5" creationId="{6424A049-75E1-00D8-6660-B71C4875940F}"/>
          </ac:picMkLst>
        </pc:picChg>
        <pc:picChg chg="mod">
          <ac:chgData name="Sam Thorogood" userId="2659a977-2774-452b-b107-633f8567e6a3" providerId="ADAL" clId="{C79EB5F1-E7B0-4B9A-89BE-4B97F5A2B187}" dt="2025-05-23T13:47:10.028" v="395" actId="962"/>
          <ac:picMkLst>
            <pc:docMk/>
            <pc:sldMk cId="3631992938" sldId="263"/>
            <ac:picMk id="1026" creationId="{E7C5B9FF-6494-D5BC-4483-75B196E7EAFE}"/>
          </ac:picMkLst>
        </pc:picChg>
      </pc:sldChg>
      <pc:sldChg chg="addSp modSp mod">
        <pc:chgData name="Sam Thorogood" userId="2659a977-2774-452b-b107-633f8567e6a3" providerId="ADAL" clId="{C79EB5F1-E7B0-4B9A-89BE-4B97F5A2B187}" dt="2025-05-23T14:00:48.342" v="749" actId="13244"/>
        <pc:sldMkLst>
          <pc:docMk/>
          <pc:sldMk cId="27419407" sldId="264"/>
        </pc:sldMkLst>
        <pc:spChg chg="add mod ord">
          <ac:chgData name="Sam Thorogood" userId="2659a977-2774-452b-b107-633f8567e6a3" providerId="ADAL" clId="{C79EB5F1-E7B0-4B9A-89BE-4B97F5A2B187}" dt="2025-05-23T14:00:48.342" v="749" actId="13244"/>
          <ac:spMkLst>
            <pc:docMk/>
            <pc:sldMk cId="27419407" sldId="264"/>
            <ac:spMk id="2" creationId="{BCEA4E42-DF5B-A414-5BCF-288A314A7CA1}"/>
          </ac:spMkLst>
        </pc:spChg>
        <pc:picChg chg="mod">
          <ac:chgData name="Sam Thorogood" userId="2659a977-2774-452b-b107-633f8567e6a3" providerId="ADAL" clId="{C79EB5F1-E7B0-4B9A-89BE-4B97F5A2B187}" dt="2025-05-23T13:50:12.287" v="435" actId="962"/>
          <ac:picMkLst>
            <pc:docMk/>
            <pc:sldMk cId="27419407" sldId="264"/>
            <ac:picMk id="3" creationId="{3FB93770-2403-7212-1CCE-F8752D8BDBC2}"/>
          </ac:picMkLst>
        </pc:picChg>
      </pc:sldChg>
      <pc:sldChg chg="addSp modSp mod">
        <pc:chgData name="Sam Thorogood" userId="2659a977-2774-452b-b107-633f8567e6a3" providerId="ADAL" clId="{C79EB5F1-E7B0-4B9A-89BE-4B97F5A2B187}" dt="2025-05-23T14:00:43.303" v="748" actId="13244"/>
        <pc:sldMkLst>
          <pc:docMk/>
          <pc:sldMk cId="2982812455" sldId="265"/>
        </pc:sldMkLst>
        <pc:spChg chg="mod">
          <ac:chgData name="Sam Thorogood" userId="2659a977-2774-452b-b107-633f8567e6a3" providerId="ADAL" clId="{C79EB5F1-E7B0-4B9A-89BE-4B97F5A2B187}" dt="2025-05-23T13:48:53.892" v="424" actId="962"/>
          <ac:spMkLst>
            <pc:docMk/>
            <pc:sldMk cId="2982812455" sldId="265"/>
            <ac:spMk id="2" creationId="{6B4B7B3E-A020-C5A2-F245-7B1B2993B06F}"/>
          </ac:spMkLst>
        </pc:spChg>
        <pc:spChg chg="add mod ord">
          <ac:chgData name="Sam Thorogood" userId="2659a977-2774-452b-b107-633f8567e6a3" providerId="ADAL" clId="{C79EB5F1-E7B0-4B9A-89BE-4B97F5A2B187}" dt="2025-05-23T14:00:43.303" v="748" actId="13244"/>
          <ac:spMkLst>
            <pc:docMk/>
            <pc:sldMk cId="2982812455" sldId="265"/>
            <ac:spMk id="3" creationId="{F22E6A90-AB4C-979C-FA96-D522D2B52716}"/>
          </ac:spMkLst>
        </pc:spChg>
        <pc:spChg chg="ord">
          <ac:chgData name="Sam Thorogood" userId="2659a977-2774-452b-b107-633f8567e6a3" providerId="ADAL" clId="{C79EB5F1-E7B0-4B9A-89BE-4B97F5A2B187}" dt="2025-05-23T13:54:33.600" v="486" actId="13244"/>
          <ac:spMkLst>
            <pc:docMk/>
            <pc:sldMk cId="2982812455" sldId="265"/>
            <ac:spMk id="4" creationId="{16A7E814-0194-B2AB-336E-C1C070D17FFC}"/>
          </ac:spMkLst>
        </pc:spChg>
        <pc:spChg chg="ord">
          <ac:chgData name="Sam Thorogood" userId="2659a977-2774-452b-b107-633f8567e6a3" providerId="ADAL" clId="{C79EB5F1-E7B0-4B9A-89BE-4B97F5A2B187}" dt="2025-05-23T13:54:33.009" v="485" actId="13244"/>
          <ac:spMkLst>
            <pc:docMk/>
            <pc:sldMk cId="2982812455" sldId="265"/>
            <ac:spMk id="5" creationId="{CB311C12-63BF-8CD6-A330-E5B72FE12E2C}"/>
          </ac:spMkLst>
        </pc:spChg>
        <pc:picChg chg="mod ord">
          <ac:chgData name="Sam Thorogood" userId="2659a977-2774-452b-b107-633f8567e6a3" providerId="ADAL" clId="{C79EB5F1-E7B0-4B9A-89BE-4B97F5A2B187}" dt="2025-05-23T13:54:22.159" v="482" actId="13244"/>
          <ac:picMkLst>
            <pc:docMk/>
            <pc:sldMk cId="2982812455" sldId="265"/>
            <ac:picMk id="8" creationId="{894E2666-5737-10D6-355E-9908C6B35E46}"/>
          </ac:picMkLst>
        </pc:picChg>
        <pc:picChg chg="mod">
          <ac:chgData name="Sam Thorogood" userId="2659a977-2774-452b-b107-633f8567e6a3" providerId="ADAL" clId="{C79EB5F1-E7B0-4B9A-89BE-4B97F5A2B187}" dt="2025-05-23T13:50:04.555" v="433" actId="962"/>
          <ac:picMkLst>
            <pc:docMk/>
            <pc:sldMk cId="2982812455" sldId="265"/>
            <ac:picMk id="9" creationId="{EDDDE4D9-545F-F097-A66E-A1C03BE72519}"/>
          </ac:picMkLst>
        </pc:picChg>
        <pc:picChg chg="mod">
          <ac:chgData name="Sam Thorogood" userId="2659a977-2774-452b-b107-633f8567e6a3" providerId="ADAL" clId="{C79EB5F1-E7B0-4B9A-89BE-4B97F5A2B187}" dt="2025-05-23T13:50:03.936" v="432" actId="962"/>
          <ac:picMkLst>
            <pc:docMk/>
            <pc:sldMk cId="2982812455" sldId="265"/>
            <ac:picMk id="13" creationId="{F30A46DA-4499-0F92-1856-7FDB5C7CC884}"/>
          </ac:picMkLst>
        </pc:picChg>
        <pc:cxnChg chg="mod">
          <ac:chgData name="Sam Thorogood" userId="2659a977-2774-452b-b107-633f8567e6a3" providerId="ADAL" clId="{C79EB5F1-E7B0-4B9A-89BE-4B97F5A2B187}" dt="2025-05-23T13:48:53.903" v="425" actId="962"/>
          <ac:cxnSpMkLst>
            <pc:docMk/>
            <pc:sldMk cId="2982812455" sldId="265"/>
            <ac:cxnSpMk id="6" creationId="{043CE49E-4144-A510-18CB-7ADCDFDF7FB6}"/>
          </ac:cxnSpMkLst>
        </pc:cxnChg>
      </pc:sldChg>
      <pc:sldChg chg="addSp delSp modSp new mod modNotesTx">
        <pc:chgData name="Sam Thorogood" userId="2659a977-2774-452b-b107-633f8567e6a3" providerId="ADAL" clId="{C79EB5F1-E7B0-4B9A-89BE-4B97F5A2B187}" dt="2025-05-23T13:57:58.228" v="647" actId="20577"/>
        <pc:sldMkLst>
          <pc:docMk/>
          <pc:sldMk cId="4073249842" sldId="266"/>
        </pc:sldMkLst>
        <pc:spChg chg="add del mod">
          <ac:chgData name="Sam Thorogood" userId="2659a977-2774-452b-b107-633f8567e6a3" providerId="ADAL" clId="{C79EB5F1-E7B0-4B9A-89BE-4B97F5A2B187}" dt="2025-05-23T13:57:48.251" v="627" actId="33699"/>
          <ac:spMkLst>
            <pc:docMk/>
            <pc:sldMk cId="4073249842" sldId="266"/>
            <ac:spMk id="2" creationId="{3A015DDA-5982-4C9F-2F06-444B62052E47}"/>
          </ac:spMkLst>
        </pc:spChg>
        <pc:spChg chg="del">
          <ac:chgData name="Sam Thorogood" userId="2659a977-2774-452b-b107-633f8567e6a3" providerId="ADAL" clId="{C79EB5F1-E7B0-4B9A-89BE-4B97F5A2B187}" dt="2025-05-23T13:24:35.660" v="38" actId="478"/>
          <ac:spMkLst>
            <pc:docMk/>
            <pc:sldMk cId="4073249842" sldId="266"/>
            <ac:spMk id="2" creationId="{6523DA3D-2B1D-24BD-9EE8-F657AF6C653C}"/>
          </ac:spMkLst>
        </pc:spChg>
        <pc:spChg chg="del">
          <ac:chgData name="Sam Thorogood" userId="2659a977-2774-452b-b107-633f8567e6a3" providerId="ADAL" clId="{C79EB5F1-E7B0-4B9A-89BE-4B97F5A2B187}" dt="2025-05-23T13:24:35.660" v="38" actId="478"/>
          <ac:spMkLst>
            <pc:docMk/>
            <pc:sldMk cId="4073249842" sldId="266"/>
            <ac:spMk id="3" creationId="{5D37832A-5FFB-94C8-1ABD-37109DFC174F}"/>
          </ac:spMkLst>
        </pc:spChg>
        <pc:spChg chg="add mod">
          <ac:chgData name="Sam Thorogood" userId="2659a977-2774-452b-b107-633f8567e6a3" providerId="ADAL" clId="{C79EB5F1-E7B0-4B9A-89BE-4B97F5A2B187}" dt="2025-05-23T13:57:58.228" v="647" actId="20577"/>
          <ac:spMkLst>
            <pc:docMk/>
            <pc:sldMk cId="4073249842" sldId="266"/>
            <ac:spMk id="3" creationId="{6EB5827F-D051-5CED-A6F6-68E2944F25C3}"/>
          </ac:spMkLst>
        </pc:spChg>
        <pc:picChg chg="add del mod">
          <ac:chgData name="Sam Thorogood" userId="2659a977-2774-452b-b107-633f8567e6a3" providerId="ADAL" clId="{C79EB5F1-E7B0-4B9A-89BE-4B97F5A2B187}" dt="2025-05-23T13:26:02.568" v="87" actId="478"/>
          <ac:picMkLst>
            <pc:docMk/>
            <pc:sldMk cId="4073249842" sldId="266"/>
            <ac:picMk id="5" creationId="{9448C964-6CB6-9B0C-A101-D2A074160E1F}"/>
          </ac:picMkLst>
        </pc:picChg>
        <pc:picChg chg="add del mod">
          <ac:chgData name="Sam Thorogood" userId="2659a977-2774-452b-b107-633f8567e6a3" providerId="ADAL" clId="{C79EB5F1-E7B0-4B9A-89BE-4B97F5A2B187}" dt="2025-05-23T13:26:02.036" v="86" actId="478"/>
          <ac:picMkLst>
            <pc:docMk/>
            <pc:sldMk cId="4073249842" sldId="266"/>
            <ac:picMk id="7" creationId="{68684E25-9FBA-C25B-21AC-5A80A2662907}"/>
          </ac:picMkLst>
        </pc:picChg>
        <pc:picChg chg="add del mod">
          <ac:chgData name="Sam Thorogood" userId="2659a977-2774-452b-b107-633f8567e6a3" providerId="ADAL" clId="{C79EB5F1-E7B0-4B9A-89BE-4B97F5A2B187}" dt="2025-05-23T13:26:01.105" v="85" actId="478"/>
          <ac:picMkLst>
            <pc:docMk/>
            <pc:sldMk cId="4073249842" sldId="266"/>
            <ac:picMk id="9" creationId="{8511FC9D-7360-0485-A586-AE5AC77A212E}"/>
          </ac:picMkLst>
        </pc:picChg>
        <pc:picChg chg="add del mod">
          <ac:chgData name="Sam Thorogood" userId="2659a977-2774-452b-b107-633f8567e6a3" providerId="ADAL" clId="{C79EB5F1-E7B0-4B9A-89BE-4B97F5A2B187}" dt="2025-05-23T13:26:00.244" v="84" actId="478"/>
          <ac:picMkLst>
            <pc:docMk/>
            <pc:sldMk cId="4073249842" sldId="266"/>
            <ac:picMk id="11" creationId="{43A51889-1A93-0FAE-BC45-75D9D18B2EF9}"/>
          </ac:picMkLst>
        </pc:picChg>
        <pc:picChg chg="add del mod">
          <ac:chgData name="Sam Thorogood" userId="2659a977-2774-452b-b107-633f8567e6a3" providerId="ADAL" clId="{C79EB5F1-E7B0-4B9A-89BE-4B97F5A2B187}" dt="2025-05-23T13:25:59.545" v="83" actId="478"/>
          <ac:picMkLst>
            <pc:docMk/>
            <pc:sldMk cId="4073249842" sldId="266"/>
            <ac:picMk id="13" creationId="{0A0D0C0E-111C-B110-2221-52A8C8B272AE}"/>
          </ac:picMkLst>
        </pc:picChg>
        <pc:picChg chg="add del mod">
          <ac:chgData name="Sam Thorogood" userId="2659a977-2774-452b-b107-633f8567e6a3" providerId="ADAL" clId="{C79EB5F1-E7B0-4B9A-89BE-4B97F5A2B187}" dt="2025-05-23T13:25:58.982" v="82" actId="478"/>
          <ac:picMkLst>
            <pc:docMk/>
            <pc:sldMk cId="4073249842" sldId="266"/>
            <ac:picMk id="15" creationId="{362EDDED-C3D4-2E57-7100-1AC79C2AE062}"/>
          </ac:picMkLst>
        </pc:picChg>
        <pc:picChg chg="add del mod">
          <ac:chgData name="Sam Thorogood" userId="2659a977-2774-452b-b107-633f8567e6a3" providerId="ADAL" clId="{C79EB5F1-E7B0-4B9A-89BE-4B97F5A2B187}" dt="2025-05-23T13:25:58.470" v="81" actId="478"/>
          <ac:picMkLst>
            <pc:docMk/>
            <pc:sldMk cId="4073249842" sldId="266"/>
            <ac:picMk id="17" creationId="{1537CFE9-9DB4-C41F-1CB4-76C13A91DF81}"/>
          </ac:picMkLst>
        </pc:picChg>
        <pc:picChg chg="add mod">
          <ac:chgData name="Sam Thorogood" userId="2659a977-2774-452b-b107-633f8567e6a3" providerId="ADAL" clId="{C79EB5F1-E7B0-4B9A-89BE-4B97F5A2B187}" dt="2025-05-23T13:55:16.953" v="491" actId="962"/>
          <ac:picMkLst>
            <pc:docMk/>
            <pc:sldMk cId="4073249842" sldId="266"/>
            <ac:picMk id="19" creationId="{06ACEF12-01A9-BBA9-73A8-E07C7E499456}"/>
          </ac:picMkLst>
        </pc:picChg>
        <pc:picChg chg="add mod">
          <ac:chgData name="Sam Thorogood" userId="2659a977-2774-452b-b107-633f8567e6a3" providerId="ADAL" clId="{C79EB5F1-E7B0-4B9A-89BE-4B97F5A2B187}" dt="2025-05-23T13:55:17.262" v="492" actId="962"/>
          <ac:picMkLst>
            <pc:docMk/>
            <pc:sldMk cId="4073249842" sldId="266"/>
            <ac:picMk id="21" creationId="{85054CDD-9C1F-FFA2-180D-E0C925A75C49}"/>
          </ac:picMkLst>
        </pc:picChg>
        <pc:picChg chg="add mod">
          <ac:chgData name="Sam Thorogood" userId="2659a977-2774-452b-b107-633f8567e6a3" providerId="ADAL" clId="{C79EB5F1-E7B0-4B9A-89BE-4B97F5A2B187}" dt="2025-05-23T13:55:17.580" v="493" actId="962"/>
          <ac:picMkLst>
            <pc:docMk/>
            <pc:sldMk cId="4073249842" sldId="266"/>
            <ac:picMk id="23" creationId="{2F240015-C3ED-B474-A7B4-A5A154292ED5}"/>
          </ac:picMkLst>
        </pc:picChg>
      </pc:sldChg>
      <pc:sldChg chg="addSp delSp modSp add mod modNotesTx">
        <pc:chgData name="Sam Thorogood" userId="2659a977-2774-452b-b107-633f8567e6a3" providerId="ADAL" clId="{C79EB5F1-E7B0-4B9A-89BE-4B97F5A2B187}" dt="2025-05-23T14:01:09.056" v="752" actId="13244"/>
        <pc:sldMkLst>
          <pc:docMk/>
          <pc:sldMk cId="1460101370" sldId="267"/>
        </pc:sldMkLst>
        <pc:spChg chg="add mod ord">
          <ac:chgData name="Sam Thorogood" userId="2659a977-2774-452b-b107-633f8567e6a3" providerId="ADAL" clId="{C79EB5F1-E7B0-4B9A-89BE-4B97F5A2B187}" dt="2025-05-23T14:01:09.056" v="752" actId="13244"/>
          <ac:spMkLst>
            <pc:docMk/>
            <pc:sldMk cId="1460101370" sldId="267"/>
            <ac:spMk id="2" creationId="{89B8D99E-5520-1A94-1123-6EF67F8A610D}"/>
          </ac:spMkLst>
        </pc:spChg>
        <pc:picChg chg="del">
          <ac:chgData name="Sam Thorogood" userId="2659a977-2774-452b-b107-633f8567e6a3" providerId="ADAL" clId="{C79EB5F1-E7B0-4B9A-89BE-4B97F5A2B187}" dt="2025-05-23T13:25:54.021" v="79" actId="478"/>
          <ac:picMkLst>
            <pc:docMk/>
            <pc:sldMk cId="1460101370" sldId="267"/>
            <ac:picMk id="5" creationId="{9CA56027-BFB9-9A04-F085-8125BD76E73F}"/>
          </ac:picMkLst>
        </pc:picChg>
        <pc:picChg chg="del">
          <ac:chgData name="Sam Thorogood" userId="2659a977-2774-452b-b107-633f8567e6a3" providerId="ADAL" clId="{C79EB5F1-E7B0-4B9A-89BE-4B97F5A2B187}" dt="2025-05-23T13:25:51.117" v="76" actId="478"/>
          <ac:picMkLst>
            <pc:docMk/>
            <pc:sldMk cId="1460101370" sldId="267"/>
            <ac:picMk id="7" creationId="{48566AD9-CEFC-8155-4D97-C6088B7AEE71}"/>
          </ac:picMkLst>
        </pc:picChg>
        <pc:picChg chg="del mod">
          <ac:chgData name="Sam Thorogood" userId="2659a977-2774-452b-b107-633f8567e6a3" providerId="ADAL" clId="{C79EB5F1-E7B0-4B9A-89BE-4B97F5A2B187}" dt="2025-05-23T13:25:49.728" v="74" actId="478"/>
          <ac:picMkLst>
            <pc:docMk/>
            <pc:sldMk cId="1460101370" sldId="267"/>
            <ac:picMk id="9" creationId="{9F1D4B84-3958-87FB-E377-20823AED76DC}"/>
          </ac:picMkLst>
        </pc:picChg>
        <pc:picChg chg="add del mod">
          <ac:chgData name="Sam Thorogood" userId="2659a977-2774-452b-b107-633f8567e6a3" providerId="ADAL" clId="{C79EB5F1-E7B0-4B9A-89BE-4B97F5A2B187}" dt="2025-05-23T13:52:09.084" v="459" actId="962"/>
          <ac:picMkLst>
            <pc:docMk/>
            <pc:sldMk cId="1460101370" sldId="267"/>
            <ac:picMk id="11" creationId="{2A2FFF8E-9F94-B0C6-4DB6-529272400B63}"/>
          </ac:picMkLst>
        </pc:picChg>
        <pc:picChg chg="del mod">
          <ac:chgData name="Sam Thorogood" userId="2659a977-2774-452b-b107-633f8567e6a3" providerId="ADAL" clId="{C79EB5F1-E7B0-4B9A-89BE-4B97F5A2B187}" dt="2025-05-23T13:25:49.274" v="72" actId="478"/>
          <ac:picMkLst>
            <pc:docMk/>
            <pc:sldMk cId="1460101370" sldId="267"/>
            <ac:picMk id="13" creationId="{AE580C80-8D6A-41A3-C16D-463C50C0F004}"/>
          </ac:picMkLst>
        </pc:picChg>
        <pc:picChg chg="del mod">
          <ac:chgData name="Sam Thorogood" userId="2659a977-2774-452b-b107-633f8567e6a3" providerId="ADAL" clId="{C79EB5F1-E7B0-4B9A-89BE-4B97F5A2B187}" dt="2025-05-23T13:25:50.680" v="75" actId="478"/>
          <ac:picMkLst>
            <pc:docMk/>
            <pc:sldMk cId="1460101370" sldId="267"/>
            <ac:picMk id="15" creationId="{F45C4D27-9FBF-CEF3-25BB-AB5F0107A650}"/>
          </ac:picMkLst>
        </pc:picChg>
        <pc:picChg chg="del mod">
          <ac:chgData name="Sam Thorogood" userId="2659a977-2774-452b-b107-633f8567e6a3" providerId="ADAL" clId="{C79EB5F1-E7B0-4B9A-89BE-4B97F5A2B187}" dt="2025-05-23T13:25:49.274" v="72" actId="478"/>
          <ac:picMkLst>
            <pc:docMk/>
            <pc:sldMk cId="1460101370" sldId="267"/>
            <ac:picMk id="17" creationId="{A92DD641-7DED-AB41-5D80-C9A1C89F3354}"/>
          </ac:picMkLst>
        </pc:picChg>
        <pc:picChg chg="del">
          <ac:chgData name="Sam Thorogood" userId="2659a977-2774-452b-b107-633f8567e6a3" providerId="ADAL" clId="{C79EB5F1-E7B0-4B9A-89BE-4B97F5A2B187}" dt="2025-05-23T13:25:36.515" v="66" actId="478"/>
          <ac:picMkLst>
            <pc:docMk/>
            <pc:sldMk cId="1460101370" sldId="267"/>
            <ac:picMk id="19" creationId="{2905A324-DDB7-644B-4E85-13C9A1CD33F2}"/>
          </ac:picMkLst>
        </pc:picChg>
        <pc:picChg chg="del">
          <ac:chgData name="Sam Thorogood" userId="2659a977-2774-452b-b107-633f8567e6a3" providerId="ADAL" clId="{C79EB5F1-E7B0-4B9A-89BE-4B97F5A2B187}" dt="2025-05-23T13:25:37.022" v="67" actId="478"/>
          <ac:picMkLst>
            <pc:docMk/>
            <pc:sldMk cId="1460101370" sldId="267"/>
            <ac:picMk id="21" creationId="{9D627021-63A5-94DD-2971-31164369E31C}"/>
          </ac:picMkLst>
        </pc:picChg>
        <pc:picChg chg="del">
          <ac:chgData name="Sam Thorogood" userId="2659a977-2774-452b-b107-633f8567e6a3" providerId="ADAL" clId="{C79EB5F1-E7B0-4B9A-89BE-4B97F5A2B187}" dt="2025-05-23T13:25:35.784" v="65" actId="478"/>
          <ac:picMkLst>
            <pc:docMk/>
            <pc:sldMk cId="1460101370" sldId="267"/>
            <ac:picMk id="23" creationId="{1AEC7CF1-D6E4-0505-47FE-FAA6986C652A}"/>
          </ac:picMkLst>
        </pc:picChg>
      </pc:sldChg>
      <pc:sldChg chg="addSp delSp modSp add mod modNotesTx">
        <pc:chgData name="Sam Thorogood" userId="2659a977-2774-452b-b107-633f8567e6a3" providerId="ADAL" clId="{C79EB5F1-E7B0-4B9A-89BE-4B97F5A2B187}" dt="2025-05-23T13:58:17.356" v="653" actId="20577"/>
        <pc:sldMkLst>
          <pc:docMk/>
          <pc:sldMk cId="530771285" sldId="268"/>
        </pc:sldMkLst>
        <pc:spChg chg="add mod">
          <ac:chgData name="Sam Thorogood" userId="2659a977-2774-452b-b107-633f8567e6a3" providerId="ADAL" clId="{C79EB5F1-E7B0-4B9A-89BE-4B97F5A2B187}" dt="2025-05-23T13:58:17.356" v="653" actId="20577"/>
          <ac:spMkLst>
            <pc:docMk/>
            <pc:sldMk cId="530771285" sldId="268"/>
            <ac:spMk id="2" creationId="{68E3DB5F-71F5-EF64-0C0F-F3FA0EB0F71B}"/>
          </ac:spMkLst>
        </pc:spChg>
        <pc:grpChg chg="add del mod">
          <ac:chgData name="Sam Thorogood" userId="2659a977-2774-452b-b107-633f8567e6a3" providerId="ADAL" clId="{C79EB5F1-E7B0-4B9A-89BE-4B97F5A2B187}" dt="2025-05-23T13:27:22.008" v="165" actId="165"/>
          <ac:grpSpMkLst>
            <pc:docMk/>
            <pc:sldMk cId="530771285" sldId="268"/>
            <ac:grpSpMk id="8" creationId="{35538685-5C7C-88EC-A32B-D00829A33E1E}"/>
          </ac:grpSpMkLst>
        </pc:grpChg>
        <pc:picChg chg="add mod topLvl">
          <ac:chgData name="Sam Thorogood" userId="2659a977-2774-452b-b107-633f8567e6a3" providerId="ADAL" clId="{C79EB5F1-E7B0-4B9A-89BE-4B97F5A2B187}" dt="2025-05-23T13:55:22.646" v="494" actId="962"/>
          <ac:picMkLst>
            <pc:docMk/>
            <pc:sldMk cId="530771285" sldId="268"/>
            <ac:picMk id="3" creationId="{9C8C02DF-7604-0B24-7747-5D4F1FB38357}"/>
          </ac:picMkLst>
        </pc:picChg>
        <pc:picChg chg="add mod topLvl">
          <ac:chgData name="Sam Thorogood" userId="2659a977-2774-452b-b107-633f8567e6a3" providerId="ADAL" clId="{C79EB5F1-E7B0-4B9A-89BE-4B97F5A2B187}" dt="2025-05-23T13:55:23.086" v="495" actId="962"/>
          <ac:picMkLst>
            <pc:docMk/>
            <pc:sldMk cId="530771285" sldId="268"/>
            <ac:picMk id="5" creationId="{FD8CA513-9465-6E49-18A7-61B54032F7B6}"/>
          </ac:picMkLst>
        </pc:picChg>
        <pc:picChg chg="add mod topLvl">
          <ac:chgData name="Sam Thorogood" userId="2659a977-2774-452b-b107-633f8567e6a3" providerId="ADAL" clId="{C79EB5F1-E7B0-4B9A-89BE-4B97F5A2B187}" dt="2025-05-23T13:55:23.466" v="496" actId="962"/>
          <ac:picMkLst>
            <pc:docMk/>
            <pc:sldMk cId="530771285" sldId="268"/>
            <ac:picMk id="7" creationId="{FDF8E51C-7504-F146-876B-B62DBC4AE001}"/>
          </ac:picMkLst>
        </pc:picChg>
        <pc:picChg chg="del">
          <ac:chgData name="Sam Thorogood" userId="2659a977-2774-452b-b107-633f8567e6a3" providerId="ADAL" clId="{C79EB5F1-E7B0-4B9A-89BE-4B97F5A2B187}" dt="2025-05-23T13:26:34.808" v="142" actId="478"/>
          <ac:picMkLst>
            <pc:docMk/>
            <pc:sldMk cId="530771285" sldId="268"/>
            <ac:picMk id="11" creationId="{F827F2DE-D86D-C7AC-DC15-6744B703E580}"/>
          </ac:picMkLst>
        </pc:picChg>
      </pc:sldChg>
      <pc:sldChg chg="addSp delSp modSp add mod modNotesTx">
        <pc:chgData name="Sam Thorogood" userId="2659a977-2774-452b-b107-633f8567e6a3" providerId="ADAL" clId="{C79EB5F1-E7B0-4B9A-89BE-4B97F5A2B187}" dt="2025-05-23T14:01:20.277" v="753" actId="13244"/>
        <pc:sldMkLst>
          <pc:docMk/>
          <pc:sldMk cId="2846120927" sldId="269"/>
        </pc:sldMkLst>
        <pc:spChg chg="add mod ord">
          <ac:chgData name="Sam Thorogood" userId="2659a977-2774-452b-b107-633f8567e6a3" providerId="ADAL" clId="{C79EB5F1-E7B0-4B9A-89BE-4B97F5A2B187}" dt="2025-05-23T14:01:20.277" v="753" actId="13244"/>
          <ac:spMkLst>
            <pc:docMk/>
            <pc:sldMk cId="2846120927" sldId="269"/>
            <ac:spMk id="2" creationId="{C139A6B7-8714-0862-F95B-4B7E9B453CD2}"/>
          </ac:spMkLst>
        </pc:spChg>
        <pc:grpChg chg="add del mod">
          <ac:chgData name="Sam Thorogood" userId="2659a977-2774-452b-b107-633f8567e6a3" providerId="ADAL" clId="{C79EB5F1-E7B0-4B9A-89BE-4B97F5A2B187}" dt="2025-05-23T13:28:18.014" v="184" actId="165"/>
          <ac:grpSpMkLst>
            <pc:docMk/>
            <pc:sldMk cId="2846120927" sldId="269"/>
            <ac:grpSpMk id="11" creationId="{B9603B34-25D9-8A22-5E83-BD1BC50856C7}"/>
          </ac:grpSpMkLst>
        </pc:grpChg>
        <pc:picChg chg="del">
          <ac:chgData name="Sam Thorogood" userId="2659a977-2774-452b-b107-633f8567e6a3" providerId="ADAL" clId="{C79EB5F1-E7B0-4B9A-89BE-4B97F5A2B187}" dt="2025-05-23T13:27:36" v="167" actId="478"/>
          <ac:picMkLst>
            <pc:docMk/>
            <pc:sldMk cId="2846120927" sldId="269"/>
            <ac:picMk id="3" creationId="{2A176095-8D5E-6C64-E21B-B92E21C288BA}"/>
          </ac:picMkLst>
        </pc:picChg>
        <pc:picChg chg="add mod topLvl">
          <ac:chgData name="Sam Thorogood" userId="2659a977-2774-452b-b107-633f8567e6a3" providerId="ADAL" clId="{C79EB5F1-E7B0-4B9A-89BE-4B97F5A2B187}" dt="2025-05-23T13:52:36.871" v="467" actId="962"/>
          <ac:picMkLst>
            <pc:docMk/>
            <pc:sldMk cId="2846120927" sldId="269"/>
            <ac:picMk id="4" creationId="{F04E1415-6B62-A7F3-E5E3-EED80204E5ED}"/>
          </ac:picMkLst>
        </pc:picChg>
        <pc:picChg chg="del">
          <ac:chgData name="Sam Thorogood" userId="2659a977-2774-452b-b107-633f8567e6a3" providerId="ADAL" clId="{C79EB5F1-E7B0-4B9A-89BE-4B97F5A2B187}" dt="2025-05-23T13:27:36" v="167" actId="478"/>
          <ac:picMkLst>
            <pc:docMk/>
            <pc:sldMk cId="2846120927" sldId="269"/>
            <ac:picMk id="5" creationId="{A407A984-96F0-FF46-2807-880032B85D2C}"/>
          </ac:picMkLst>
        </pc:picChg>
        <pc:picChg chg="del">
          <ac:chgData name="Sam Thorogood" userId="2659a977-2774-452b-b107-633f8567e6a3" providerId="ADAL" clId="{C79EB5F1-E7B0-4B9A-89BE-4B97F5A2B187}" dt="2025-05-23T13:27:36" v="167" actId="478"/>
          <ac:picMkLst>
            <pc:docMk/>
            <pc:sldMk cId="2846120927" sldId="269"/>
            <ac:picMk id="7" creationId="{00E69FC4-32CA-67EE-CF28-77D607806351}"/>
          </ac:picMkLst>
        </pc:picChg>
        <pc:picChg chg="add mod topLvl">
          <ac:chgData name="Sam Thorogood" userId="2659a977-2774-452b-b107-633f8567e6a3" providerId="ADAL" clId="{C79EB5F1-E7B0-4B9A-89BE-4B97F5A2B187}" dt="2025-05-23T13:52:39.512" v="469" actId="962"/>
          <ac:picMkLst>
            <pc:docMk/>
            <pc:sldMk cId="2846120927" sldId="269"/>
            <ac:picMk id="8" creationId="{1C12F945-2E9C-22D3-EB02-47A887F23333}"/>
          </ac:picMkLst>
        </pc:picChg>
        <pc:picChg chg="add mod topLvl">
          <ac:chgData name="Sam Thorogood" userId="2659a977-2774-452b-b107-633f8567e6a3" providerId="ADAL" clId="{C79EB5F1-E7B0-4B9A-89BE-4B97F5A2B187}" dt="2025-05-23T13:52:41.793" v="471" actId="962"/>
          <ac:picMkLst>
            <pc:docMk/>
            <pc:sldMk cId="2846120927" sldId="269"/>
            <ac:picMk id="10" creationId="{1388DCEC-EC95-3413-2730-A5D3DFEA2B43}"/>
          </ac:picMkLst>
        </pc:picChg>
      </pc:sldChg>
      <pc:sldChg chg="addSp delSp modSp new mod">
        <pc:chgData name="Sam Thorogood" userId="2659a977-2774-452b-b107-633f8567e6a3" providerId="ADAL" clId="{C79EB5F1-E7B0-4B9A-89BE-4B97F5A2B187}" dt="2025-05-23T14:02:00.717" v="755" actId="13244"/>
        <pc:sldMkLst>
          <pc:docMk/>
          <pc:sldMk cId="1877637223" sldId="270"/>
        </pc:sldMkLst>
        <pc:spChg chg="mod">
          <ac:chgData name="Sam Thorogood" userId="2659a977-2774-452b-b107-633f8567e6a3" providerId="ADAL" clId="{C79EB5F1-E7B0-4B9A-89BE-4B97F5A2B187}" dt="2025-05-23T13:36:59.805" v="295" actId="20577"/>
          <ac:spMkLst>
            <pc:docMk/>
            <pc:sldMk cId="1877637223" sldId="270"/>
            <ac:spMk id="2" creationId="{376E6EF5-FE93-0D71-5762-383FE341E109}"/>
          </ac:spMkLst>
        </pc:spChg>
        <pc:spChg chg="add mod ord">
          <ac:chgData name="Sam Thorogood" userId="2659a977-2774-452b-b107-633f8567e6a3" providerId="ADAL" clId="{C79EB5F1-E7B0-4B9A-89BE-4B97F5A2B187}" dt="2025-05-23T14:02:00.717" v="755" actId="13244"/>
          <ac:spMkLst>
            <pc:docMk/>
            <pc:sldMk cId="1877637223" sldId="270"/>
            <ac:spMk id="4" creationId="{11AB5718-F811-3906-724D-5222124FB147}"/>
          </ac:spMkLst>
        </pc:spChg>
        <pc:picChg chg="add del mod">
          <ac:chgData name="Sam Thorogood" userId="2659a977-2774-452b-b107-633f8567e6a3" providerId="ADAL" clId="{C79EB5F1-E7B0-4B9A-89BE-4B97F5A2B187}" dt="2025-05-23T13:46:01.898" v="389" actId="478"/>
          <ac:picMkLst>
            <pc:docMk/>
            <pc:sldMk cId="1877637223" sldId="270"/>
            <ac:picMk id="4" creationId="{B7B1EA6A-21A8-7D48-B68F-30FCE828FA4A}"/>
          </ac:picMkLst>
        </pc:picChg>
        <pc:picChg chg="add mod">
          <ac:chgData name="Sam Thorogood" userId="2659a977-2774-452b-b107-633f8567e6a3" providerId="ADAL" clId="{C79EB5F1-E7B0-4B9A-89BE-4B97F5A2B187}" dt="2025-05-23T13:51:10.383" v="447" actId="962"/>
          <ac:picMkLst>
            <pc:docMk/>
            <pc:sldMk cId="1877637223" sldId="270"/>
            <ac:picMk id="5" creationId="{704063A7-5BA4-0CBF-1A1E-2856D8ADB16A}"/>
          </ac:picMkLst>
        </pc:picChg>
      </pc:sldChg>
      <pc:sldChg chg="addSp delSp modSp new mod ord">
        <pc:chgData name="Sam Thorogood" userId="2659a977-2774-452b-b107-633f8567e6a3" providerId="ADAL" clId="{C79EB5F1-E7B0-4B9A-89BE-4B97F5A2B187}" dt="2025-05-23T14:02:06.579" v="756" actId="13244"/>
        <pc:sldMkLst>
          <pc:docMk/>
          <pc:sldMk cId="479156118" sldId="271"/>
        </pc:sldMkLst>
        <pc:spChg chg="mod">
          <ac:chgData name="Sam Thorogood" userId="2659a977-2774-452b-b107-633f8567e6a3" providerId="ADAL" clId="{C79EB5F1-E7B0-4B9A-89BE-4B97F5A2B187}" dt="2025-05-23T13:37:33.944" v="318" actId="20577"/>
          <ac:spMkLst>
            <pc:docMk/>
            <pc:sldMk cId="479156118" sldId="271"/>
            <ac:spMk id="2" creationId="{3438ACF6-D6A5-6E3A-EE65-3D056F4666DA}"/>
          </ac:spMkLst>
        </pc:spChg>
        <pc:spChg chg="add mod ord">
          <ac:chgData name="Sam Thorogood" userId="2659a977-2774-452b-b107-633f8567e6a3" providerId="ADAL" clId="{C79EB5F1-E7B0-4B9A-89BE-4B97F5A2B187}" dt="2025-05-23T14:02:06.579" v="756" actId="13244"/>
          <ac:spMkLst>
            <pc:docMk/>
            <pc:sldMk cId="479156118" sldId="271"/>
            <ac:spMk id="4" creationId="{CDACD65C-C826-A48A-71C9-99FEFE0770BB}"/>
          </ac:spMkLst>
        </pc:spChg>
        <pc:picChg chg="add del mod">
          <ac:chgData name="Sam Thorogood" userId="2659a977-2774-452b-b107-633f8567e6a3" providerId="ADAL" clId="{C79EB5F1-E7B0-4B9A-89BE-4B97F5A2B187}" dt="2025-05-23T13:45:05.348" v="349" actId="478"/>
          <ac:picMkLst>
            <pc:docMk/>
            <pc:sldMk cId="479156118" sldId="271"/>
            <ac:picMk id="5" creationId="{6D59A9BA-7C1E-C60F-DE41-72BA31C4D2AC}"/>
          </ac:picMkLst>
        </pc:picChg>
        <pc:picChg chg="add mod">
          <ac:chgData name="Sam Thorogood" userId="2659a977-2774-452b-b107-633f8567e6a3" providerId="ADAL" clId="{C79EB5F1-E7B0-4B9A-89BE-4B97F5A2B187}" dt="2025-05-23T13:51:08.497" v="446" actId="962"/>
          <ac:picMkLst>
            <pc:docMk/>
            <pc:sldMk cId="479156118" sldId="271"/>
            <ac:picMk id="6" creationId="{01CEB586-A4BF-FDE2-61BC-3B38C884A5BA}"/>
          </ac:picMkLst>
        </pc:picChg>
      </pc:sldChg>
      <pc:sldChg chg="addSp modSp new mod">
        <pc:chgData name="Sam Thorogood" userId="2659a977-2774-452b-b107-633f8567e6a3" providerId="ADAL" clId="{C79EB5F1-E7B0-4B9A-89BE-4B97F5A2B187}" dt="2025-05-23T14:02:11.296" v="757" actId="13244"/>
        <pc:sldMkLst>
          <pc:docMk/>
          <pc:sldMk cId="2660588463" sldId="272"/>
        </pc:sldMkLst>
        <pc:spChg chg="mod">
          <ac:chgData name="Sam Thorogood" userId="2659a977-2774-452b-b107-633f8567e6a3" providerId="ADAL" clId="{C79EB5F1-E7B0-4B9A-89BE-4B97F5A2B187}" dt="2025-05-23T13:37:43.945" v="339" actId="20577"/>
          <ac:spMkLst>
            <pc:docMk/>
            <pc:sldMk cId="2660588463" sldId="272"/>
            <ac:spMk id="2" creationId="{259A5771-6238-8BAA-ED13-BB3AFFDDA7BA}"/>
          </ac:spMkLst>
        </pc:spChg>
        <pc:spChg chg="add mod ord">
          <ac:chgData name="Sam Thorogood" userId="2659a977-2774-452b-b107-633f8567e6a3" providerId="ADAL" clId="{C79EB5F1-E7B0-4B9A-89BE-4B97F5A2B187}" dt="2025-05-23T14:02:11.296" v="757" actId="13244"/>
          <ac:spMkLst>
            <pc:docMk/>
            <pc:sldMk cId="2660588463" sldId="272"/>
            <ac:spMk id="6" creationId="{9CEED434-6E03-E304-E1D7-84C66B8F0BB2}"/>
          </ac:spMkLst>
        </pc:spChg>
        <pc:picChg chg="add mod">
          <ac:chgData name="Sam Thorogood" userId="2659a977-2774-452b-b107-633f8567e6a3" providerId="ADAL" clId="{C79EB5F1-E7B0-4B9A-89BE-4B97F5A2B187}" dt="2025-05-23T13:51:11.282" v="448" actId="962"/>
          <ac:picMkLst>
            <pc:docMk/>
            <pc:sldMk cId="2660588463" sldId="272"/>
            <ac:picMk id="5" creationId="{EA1BD58F-7FD1-7003-D8B8-937C42BCF5AC}"/>
          </ac:picMkLst>
        </pc:picChg>
      </pc:sldChg>
      <pc:sldChg chg="addSp modSp new mod">
        <pc:chgData name="Sam Thorogood" userId="2659a977-2774-452b-b107-633f8567e6a3" providerId="ADAL" clId="{C79EB5F1-E7B0-4B9A-89BE-4B97F5A2B187}" dt="2025-05-23T14:02:15.147" v="758" actId="13244"/>
        <pc:sldMkLst>
          <pc:docMk/>
          <pc:sldMk cId="58466281" sldId="273"/>
        </pc:sldMkLst>
        <pc:spChg chg="mod">
          <ac:chgData name="Sam Thorogood" userId="2659a977-2774-452b-b107-633f8567e6a3" providerId="ADAL" clId="{C79EB5F1-E7B0-4B9A-89BE-4B97F5A2B187}" dt="2025-05-23T13:38:11.584" v="341"/>
          <ac:spMkLst>
            <pc:docMk/>
            <pc:sldMk cId="58466281" sldId="273"/>
            <ac:spMk id="2" creationId="{A2F37CB7-8001-8D8C-8E56-37DE4C79CE41}"/>
          </ac:spMkLst>
        </pc:spChg>
        <pc:spChg chg="add mod ord">
          <ac:chgData name="Sam Thorogood" userId="2659a977-2774-452b-b107-633f8567e6a3" providerId="ADAL" clId="{C79EB5F1-E7B0-4B9A-89BE-4B97F5A2B187}" dt="2025-05-23T14:02:15.147" v="758" actId="13244"/>
          <ac:spMkLst>
            <pc:docMk/>
            <pc:sldMk cId="58466281" sldId="273"/>
            <ac:spMk id="5" creationId="{378FFEE5-A2AF-7D31-D589-C78F7064EC72}"/>
          </ac:spMkLst>
        </pc:spChg>
        <pc:picChg chg="add mod">
          <ac:chgData name="Sam Thorogood" userId="2659a977-2774-452b-b107-633f8567e6a3" providerId="ADAL" clId="{C79EB5F1-E7B0-4B9A-89BE-4B97F5A2B187}" dt="2025-05-23T13:51:12.039" v="449" actId="962"/>
          <ac:picMkLst>
            <pc:docMk/>
            <pc:sldMk cId="58466281" sldId="273"/>
            <ac:picMk id="4" creationId="{167B501B-050D-42A7-5ED1-773CE063124F}"/>
          </ac:picMkLst>
        </pc:picChg>
      </pc:sldChg>
      <pc:sldChg chg="addSp modSp new mod">
        <pc:chgData name="Sam Thorogood" userId="2659a977-2774-452b-b107-633f8567e6a3" providerId="ADAL" clId="{C79EB5F1-E7B0-4B9A-89BE-4B97F5A2B187}" dt="2025-05-23T14:02:19.047" v="759" actId="13244"/>
        <pc:sldMkLst>
          <pc:docMk/>
          <pc:sldMk cId="4070913743" sldId="274"/>
        </pc:sldMkLst>
        <pc:spChg chg="mod">
          <ac:chgData name="Sam Thorogood" userId="2659a977-2774-452b-b107-633f8567e6a3" providerId="ADAL" clId="{C79EB5F1-E7B0-4B9A-89BE-4B97F5A2B187}" dt="2025-05-23T13:38:21.959" v="343"/>
          <ac:spMkLst>
            <pc:docMk/>
            <pc:sldMk cId="4070913743" sldId="274"/>
            <ac:spMk id="2" creationId="{9BE08E1B-B7AF-EA82-761B-D84A5B73176C}"/>
          </ac:spMkLst>
        </pc:spChg>
        <pc:spChg chg="add mod ord">
          <ac:chgData name="Sam Thorogood" userId="2659a977-2774-452b-b107-633f8567e6a3" providerId="ADAL" clId="{C79EB5F1-E7B0-4B9A-89BE-4B97F5A2B187}" dt="2025-05-23T14:02:19.047" v="759" actId="13244"/>
          <ac:spMkLst>
            <pc:docMk/>
            <pc:sldMk cId="4070913743" sldId="274"/>
            <ac:spMk id="5" creationId="{450D3C12-4771-E7A7-7492-3BBA1BD84868}"/>
          </ac:spMkLst>
        </pc:spChg>
        <pc:picChg chg="add mod">
          <ac:chgData name="Sam Thorogood" userId="2659a977-2774-452b-b107-633f8567e6a3" providerId="ADAL" clId="{C79EB5F1-E7B0-4B9A-89BE-4B97F5A2B187}" dt="2025-05-23T13:51:13.056" v="450" actId="962"/>
          <ac:picMkLst>
            <pc:docMk/>
            <pc:sldMk cId="4070913743" sldId="274"/>
            <ac:picMk id="4" creationId="{C6EA35EE-4ECF-25EE-7DE4-42794A8D67AE}"/>
          </ac:picMkLst>
        </pc:picChg>
      </pc:sldChg>
      <pc:sldChg chg="addSp modSp new mod">
        <pc:chgData name="Sam Thorogood" userId="2659a977-2774-452b-b107-633f8567e6a3" providerId="ADAL" clId="{C79EB5F1-E7B0-4B9A-89BE-4B97F5A2B187}" dt="2025-05-23T14:02:22.221" v="760" actId="13244"/>
        <pc:sldMkLst>
          <pc:docMk/>
          <pc:sldMk cId="1744230746" sldId="275"/>
        </pc:sldMkLst>
        <pc:spChg chg="mod">
          <ac:chgData name="Sam Thorogood" userId="2659a977-2774-452b-b107-633f8567e6a3" providerId="ADAL" clId="{C79EB5F1-E7B0-4B9A-89BE-4B97F5A2B187}" dt="2025-05-23T13:38:29.044" v="345"/>
          <ac:spMkLst>
            <pc:docMk/>
            <pc:sldMk cId="1744230746" sldId="275"/>
            <ac:spMk id="2" creationId="{239A00ED-9135-6E1D-B4DD-98A88AB8FA8C}"/>
          </ac:spMkLst>
        </pc:spChg>
        <pc:spChg chg="add mod ord">
          <ac:chgData name="Sam Thorogood" userId="2659a977-2774-452b-b107-633f8567e6a3" providerId="ADAL" clId="{C79EB5F1-E7B0-4B9A-89BE-4B97F5A2B187}" dt="2025-05-23T14:02:22.221" v="760" actId="13244"/>
          <ac:spMkLst>
            <pc:docMk/>
            <pc:sldMk cId="1744230746" sldId="275"/>
            <ac:spMk id="6" creationId="{A9B7A7E3-8C6C-C5F8-1E83-9071FC40C7AD}"/>
          </ac:spMkLst>
        </pc:spChg>
        <pc:picChg chg="add mod">
          <ac:chgData name="Sam Thorogood" userId="2659a977-2774-452b-b107-633f8567e6a3" providerId="ADAL" clId="{C79EB5F1-E7B0-4B9A-89BE-4B97F5A2B187}" dt="2025-05-23T13:51:13.804" v="451" actId="962"/>
          <ac:picMkLst>
            <pc:docMk/>
            <pc:sldMk cId="1744230746" sldId="275"/>
            <ac:picMk id="5" creationId="{0564C665-6B7F-B86D-07D3-1AB100DF2375}"/>
          </ac:picMkLst>
        </pc:picChg>
      </pc:sldChg>
      <pc:sldMasterChg chg="modSp mod modSldLayout">
        <pc:chgData name="Sam Thorogood" userId="2659a977-2774-452b-b107-633f8567e6a3" providerId="ADAL" clId="{C79EB5F1-E7B0-4B9A-89BE-4B97F5A2B187}" dt="2025-05-23T13:30:39.938" v="200" actId="166"/>
        <pc:sldMasterMkLst>
          <pc:docMk/>
          <pc:sldMasterMk cId="1464237958" sldId="2147483673"/>
        </pc:sldMasterMkLst>
        <pc:spChg chg="mod">
          <ac:chgData name="Sam Thorogood" userId="2659a977-2774-452b-b107-633f8567e6a3" providerId="ADAL" clId="{C79EB5F1-E7B0-4B9A-89BE-4B97F5A2B187}" dt="2025-05-23T13:30:21.952" v="198" actId="2711"/>
          <ac:spMkLst>
            <pc:docMk/>
            <pc:sldMasterMk cId="1464237958" sldId="2147483673"/>
            <ac:spMk id="2" creationId="{1C87A535-3CAC-46BC-B2B2-3AE83EC3A561}"/>
          </ac:spMkLst>
        </pc:spChg>
        <pc:spChg chg="mod">
          <ac:chgData name="Sam Thorogood" userId="2659a977-2774-452b-b107-633f8567e6a3" providerId="ADAL" clId="{C79EB5F1-E7B0-4B9A-89BE-4B97F5A2B187}" dt="2025-05-23T13:30:33.616" v="199" actId="2711"/>
          <ac:spMkLst>
            <pc:docMk/>
            <pc:sldMasterMk cId="1464237958" sldId="2147483673"/>
            <ac:spMk id="3" creationId="{1D8EBDBD-59EC-46ED-BE79-6D37B531D692}"/>
          </ac:spMkLst>
        </pc:spChg>
        <pc:picChg chg="mod ord">
          <ac:chgData name="Sam Thorogood" userId="2659a977-2774-452b-b107-633f8567e6a3" providerId="ADAL" clId="{C79EB5F1-E7B0-4B9A-89BE-4B97F5A2B187}" dt="2025-05-23T13:30:39.938" v="200" actId="166"/>
          <ac:picMkLst>
            <pc:docMk/>
            <pc:sldMasterMk cId="1464237958" sldId="2147483673"/>
            <ac:picMk id="9" creationId="{BE1E0EC9-F9AE-5CF5-CE81-B3389FC236AA}"/>
          </ac:picMkLst>
        </pc:picChg>
        <pc:sldLayoutChg chg="modSp">
          <pc:chgData name="Sam Thorogood" userId="2659a977-2774-452b-b107-633f8567e6a3" providerId="ADAL" clId="{C79EB5F1-E7B0-4B9A-89BE-4B97F5A2B187}" dt="2025-05-23T13:30:04.266" v="194" actId="2711"/>
          <pc:sldLayoutMkLst>
            <pc:docMk/>
            <pc:sldMasterMk cId="1464237958" sldId="2147483673"/>
            <pc:sldLayoutMk cId="2607843611" sldId="2147483670"/>
          </pc:sldLayoutMkLst>
          <pc:spChg chg="mod">
            <ac:chgData name="Sam Thorogood" userId="2659a977-2774-452b-b107-633f8567e6a3" providerId="ADAL" clId="{C79EB5F1-E7B0-4B9A-89BE-4B97F5A2B187}" dt="2025-05-23T13:30:04.266" v="194" actId="2711"/>
            <ac:spMkLst>
              <pc:docMk/>
              <pc:sldMasterMk cId="1464237958" sldId="2147483673"/>
              <pc:sldLayoutMk cId="2607843611" sldId="2147483670"/>
              <ac:spMk id="2" creationId="{1A3342FE-E00B-4FAF-8F73-F722060EBA12}"/>
            </ac:spMkLst>
          </pc:spChg>
        </pc:sldLayoutChg>
      </pc:sldMasterChg>
      <pc:sldMasterChg chg="modSp">
        <pc:chgData name="Sam Thorogood" userId="2659a977-2774-452b-b107-633f8567e6a3" providerId="ADAL" clId="{C79EB5F1-E7B0-4B9A-89BE-4B97F5A2B187}" dt="2025-05-23T13:36:02.297" v="261" actId="113"/>
        <pc:sldMasterMkLst>
          <pc:docMk/>
          <pc:sldMasterMk cId="1885369876" sldId="2147483674"/>
        </pc:sldMasterMkLst>
        <pc:spChg chg="mod">
          <ac:chgData name="Sam Thorogood" userId="2659a977-2774-452b-b107-633f8567e6a3" providerId="ADAL" clId="{C79EB5F1-E7B0-4B9A-89BE-4B97F5A2B187}" dt="2025-05-23T13:36:02.297" v="261" actId="113"/>
          <ac:spMkLst>
            <pc:docMk/>
            <pc:sldMasterMk cId="1885369876" sldId="2147483674"/>
            <ac:spMk id="2" creationId="{EE7FA8D4-C525-22AC-7CC5-8F57F7EE0825}"/>
          </ac:spMkLst>
        </pc:spChg>
        <pc:spChg chg="mod">
          <ac:chgData name="Sam Thorogood" userId="2659a977-2774-452b-b107-633f8567e6a3" providerId="ADAL" clId="{C79EB5F1-E7B0-4B9A-89BE-4B97F5A2B187}" dt="2025-05-23T13:30:56.132" v="202" actId="2711"/>
          <ac:spMkLst>
            <pc:docMk/>
            <pc:sldMasterMk cId="1885369876" sldId="2147483674"/>
            <ac:spMk id="3" creationId="{3D37EDDE-5AD9-4506-567D-09DB7829486E}"/>
          </ac:spMkLst>
        </pc:spChg>
      </pc:sldMasterChg>
      <pc:sldMasterChg chg="modSp">
        <pc:chgData name="Sam Thorogood" userId="2659a977-2774-452b-b107-633f8567e6a3" providerId="ADAL" clId="{C79EB5F1-E7B0-4B9A-89BE-4B97F5A2B187}" dt="2025-05-23T13:36:17.018" v="262" actId="113"/>
        <pc:sldMasterMkLst>
          <pc:docMk/>
          <pc:sldMasterMk cId="3882699175" sldId="2147483686"/>
        </pc:sldMasterMkLst>
        <pc:spChg chg="mod">
          <ac:chgData name="Sam Thorogood" userId="2659a977-2774-452b-b107-633f8567e6a3" providerId="ADAL" clId="{C79EB5F1-E7B0-4B9A-89BE-4B97F5A2B187}" dt="2025-05-23T13:36:17.018" v="262" actId="113"/>
          <ac:spMkLst>
            <pc:docMk/>
            <pc:sldMasterMk cId="3882699175" sldId="2147483686"/>
            <ac:spMk id="2" creationId="{FC08975F-548B-80C2-4E95-B7911B54214A}"/>
          </ac:spMkLst>
        </pc:spChg>
        <pc:spChg chg="mod">
          <ac:chgData name="Sam Thorogood" userId="2659a977-2774-452b-b107-633f8567e6a3" providerId="ADAL" clId="{C79EB5F1-E7B0-4B9A-89BE-4B97F5A2B187}" dt="2025-05-23T13:31:13.566" v="204" actId="2711"/>
          <ac:spMkLst>
            <pc:docMk/>
            <pc:sldMasterMk cId="3882699175" sldId="2147483686"/>
            <ac:spMk id="3" creationId="{21D80F8A-651C-AF40-B860-CC8C8D3B77ED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2EF4-78F2-46C9-B502-037C55581BC2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AC7B-10D2-4173-AF6C-7FF2E582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4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that you have the correct permissions before including any photos.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5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Illustrations to use in your own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8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Illustrations to use in your own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0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Illustrations to use in your own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7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Illustrations to use in your own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DE1A-791D-7B43-02E2-79C973296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59834-0D33-DD52-935C-1CD411FA1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7B304-763B-910E-BFF3-CF782865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0E19B-E0D9-4439-A548-3ED4C8E5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3624-C58A-5021-F14F-8C1C4F60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A83A-FB9A-85AA-DBD2-3D52B7C8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D7E5-F811-819B-E536-782D17DA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05F4D-7419-8936-1CEB-CF24F86E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7A1C-AB88-F72B-3AAA-A9913EE3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A584D-97B4-CDB0-132E-CEB9E250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DF1E2-27A0-C1FC-F176-443528A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6232-426C-A4D5-C3C5-78617B060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2764F-2030-5DC3-F93E-9A0D58BF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6DCB-9BE1-592A-F083-7F244AE7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9D94-1622-4888-9FAA-8051FAA5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E2DC-6090-E513-BD8F-1986480D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C8E9-63E8-5E75-8ACA-FFC5A7863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D6C46-0585-1ED2-7843-B7264A9EE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ECDEF-9C39-E8D6-9CB4-7EC3F111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0FD32-BC77-B2CD-1616-06F279C2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2B889-2221-321F-69F2-1E59CB74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B4AD-6678-7553-2D86-98B54BFB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F8A0-52D0-210B-2C54-A9E50A91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25AA0-3BA5-B492-DADE-835403983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7AE0B-59D4-E85A-DB92-2F06D4B3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E3178-705A-9E49-410D-A8CF24F7F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CB17F-9CDB-F443-62C5-539365FF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287E2-666C-549F-B470-FAE6CE36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73898-F649-8644-F39D-7CB1D2BC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CA96-1DF4-8C93-D0E1-0F059C06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33CA5-3C8B-D6B8-AFD9-4F8FEC75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D98E3-658E-1679-8DA3-736EBBB5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C92B1-5BDB-5454-DC2E-A13722C5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303ED-2994-17E7-CA91-23424F25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0B377-D589-9F76-9A1B-13E8921C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104F-FEBB-888E-7754-AD24B5AB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FCE6-90F8-8CC0-0BD7-9E5D0421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87426-36FF-4BD5-26F8-4A96D1C4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7755D-8DEF-98ED-31A3-6F99CF55E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CB68E-708C-AD4F-D5C5-211BC674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43E2-CEEF-2F48-1772-453FDAB8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66B51-1D75-713F-650E-DB340D0C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9C27-39AE-B358-959C-98DF8CDD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74055-4A5B-848C-BBE9-C67BE11E4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3258C-874F-1A04-6368-0A9F9186E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4CFBA-4117-CB22-C8AA-48346A9F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EC028-D220-9DEA-C665-F2FEDCE2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62231-428A-5C5A-C372-5EAA7402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9036-AB21-22D0-04E2-C23307AD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5D8B9-A737-53B0-12B5-A1BB54285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A8462-DEF1-687E-C0FA-7DEE7262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7B62-94F5-5140-2597-BC1DE928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75CA6-25FC-D37A-619B-319BC3F3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27287-B80F-0EA1-63C6-7D37DA2C8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211E1-61BF-3091-789A-BD36FFCC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B2D48-E5FF-6EE2-AE78-2D4F3B6B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596E-DB39-CE4D-55DE-85278AF9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831D-997D-D3BB-C437-CCE3C2D4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CE07-3FDA-6197-FF83-26892949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399C2-E033-0059-4639-18B7BBD47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BB9E7-7E28-418C-1C18-B25755A7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258D-4FFF-DF58-40E4-0E119B52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8B103-ECBD-B117-0B21-41BA7B82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9661-D12D-EC5E-7A46-482088A6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E5A37-5748-B7F4-0312-9EAC91A6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7BB7-A31E-0436-F657-DE2E533D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D19D-5329-329F-F5E3-B4DFAC5D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8709E-B5E7-14C3-907B-EC0585A1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94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0D31-2B9B-5B7C-DC02-551105F4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B6380-9A4A-9135-3B1A-E402CCCE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BCAE-1C68-43D4-B061-14DDCC28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12B9-377F-C9A0-E88E-79F25F8D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FD06-B022-A6DA-6751-81870D9E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88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69D4-ED27-E23D-04EC-6019B0D1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36A0-7F97-AB72-17E0-1F3197174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09EF7-280A-6587-702E-501FE208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751B8-7B3A-6E47-03EF-3F0EF07E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1ADF6-4104-7B49-C32A-D74C500D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2EE32-03C0-48BC-4ABE-E7D1C26D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7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82ED-9658-A380-F51E-A790BDC5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A5A1-68F7-6DFD-BAEE-43FF99AFB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255A4-93E7-2648-8428-5FC017B9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1B0A3-BF49-B2A0-6731-E9D569C4E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8CA72-126A-D9CD-E02A-D102EA465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42F28-4D5F-12FF-5DE6-0E82051E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14552-EADC-63BD-9EC1-CB3A7A87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D1134-2FD0-AE77-1A0B-33FFBFE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86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7A58-5956-2EFC-FE88-DFA0253E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F115C-0F4F-3DB0-5852-1AB08127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2C33C-BD91-78C1-6204-FE0BC942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9C656-F01B-DC35-DAB6-73F4474F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6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D78B5-B4CB-FC54-0913-F13CAF00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699E3-18DF-389C-72F7-5CC47889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CBD78-0363-F7BE-C88A-617E8871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5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788F-3BD7-9D07-6AAC-C0663684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52ED-362A-3D4B-C7D3-BAC0D7230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FBF64-31B6-6686-E0CB-76FD2B7C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363C2-3FFC-9B6D-3609-9041BC4C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84F1A-71F9-19E0-AF27-4625BCD9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12DED-0B2C-B0E9-83BD-7403A720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1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DC41-8DAC-2586-800C-45AF519E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C8E8B-E479-4F05-57C4-E6D5BD02B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A194B-DEF3-16B9-9C89-3DFE46B3E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65F36-FE80-FDCB-4A74-B8504FD1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CB2B8-6472-EE07-6727-482945EE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783EF-2B4E-A0A6-B2F6-21EE6AE3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89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AD48-CA9F-5BB9-7124-6712D4E9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4BCB9-D734-A380-609B-45AF8BB18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485F-2E60-B4F5-43F6-897CFD96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7D545-3268-21C5-005F-A76E7B47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50BE-659A-952A-F8B6-F587814E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0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33E89-1D94-51F4-32E1-54D9DC639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60F9E-03B5-F5F6-A0B8-C785E0155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40700-7909-C106-974A-F4D954AA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DEC2-C6FD-4DF2-1225-CFD47DFF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D164-0BA5-94E2-623F-BCBA5B08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group of people standing in a city&#10;&#10;Description automatically generated">
            <a:extLst>
              <a:ext uri="{FF2B5EF4-FFF2-40B4-BE49-F238E27FC236}">
                <a16:creationId xmlns:a16="http://schemas.microsoft.com/office/drawing/2014/main" id="{BE1E0EC9-F9AE-5CF5-CE81-B3389FC236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3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FA8D4-C525-22AC-7CC5-8F57F7EE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7EDDE-5AD9-4506-567D-09DB78294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CEA8E-787E-5C87-A5DC-616992440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42B1-2A58-4A8C-BFBF-5D0987976F1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4A605-958C-1D53-0E52-6ED791AF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E572-B328-4318-7C0F-92AB69CAA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6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8975F-548B-80C2-4E95-B7911B54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80F8A-651C-AF40-B860-CC8C8D3B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ADA0-B0AB-F9B2-B73F-EECDE8E53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1471-F9C4-4C8B-8237-4E703785BE9B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DF6DA-80FC-CC94-7B83-5EACA639B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6D56F-A5C9-356A-50B7-BC81C1CC3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9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E4416-17AA-2C94-F730-797401D034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-2153099"/>
            <a:ext cx="10506991" cy="21530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Title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D1AC9-217C-445A-6F22-1786FD4AFAC7}"/>
              </a:ext>
            </a:extLst>
          </p:cNvPr>
          <p:cNvSpPr txBox="1"/>
          <p:nvPr/>
        </p:nvSpPr>
        <p:spPr>
          <a:xfrm>
            <a:off x="939800" y="3562350"/>
            <a:ext cx="1031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Poppins" panose="00000500000000000000" pitchFamily="2" charset="0"/>
                <a:cs typeface="Poppins" panose="00000500000000000000" pitchFamily="2" charset="0"/>
              </a:rPr>
              <a:t>Welcome to </a:t>
            </a:r>
            <a:r>
              <a:rPr lang="en-GB" sz="4800" b="1" dirty="0">
                <a:latin typeface="Poppins" panose="00000500000000000000" pitchFamily="2" charset="0"/>
                <a:cs typeface="Poppins" panose="00000500000000000000" pitchFamily="2" charset="0"/>
              </a:rPr>
              <a:t>INSERT NAME HERE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5B9FF-6494-D5BC-4483-75B196E7E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" y="309245"/>
            <a:ext cx="1839595" cy="18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ello">
            <a:extLst>
              <a:ext uri="{FF2B5EF4-FFF2-40B4-BE49-F238E27FC236}">
                <a16:creationId xmlns:a16="http://schemas.microsoft.com/office/drawing/2014/main" id="{001CA3BF-93EC-58D1-F735-66C35825ED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924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CEED434-6E03-E304-E1D7-84C66B8F0BB2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dirty="0"/>
              <a:t>Blank red slide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A5771-6238-8BAA-ED13-BB3AFFDD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5D81-3E15-6096-87F7-D550839CF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1D3BB-8C42-D0BB-A6FD-72C9D52B6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BD58F-7FD1-7003-D8B8-937C42BCF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861" y="-216694"/>
            <a:ext cx="134111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78FFEE5-A2AF-7D31-D589-C78F7064EC72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dirty="0"/>
              <a:t>Blank grey slide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37CB7-8001-8D8C-8E56-37DE4C79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slide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F8E03-7CA8-98A0-B8E8-35BF431AA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501B-050D-42A7-5ED1-773CE0631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617" y="-216694"/>
            <a:ext cx="13411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50D3C12-4771-E7A7-7492-3BBA1BD84868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dirty="0"/>
              <a:t>Blank grey slide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08E1B-B7AF-EA82-761B-D84A5B73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9422-92A3-B667-F10A-55F2BE48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A35EE-4ECF-25EE-7DE4-42794A8D6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61" y="-216694"/>
            <a:ext cx="13411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9B7A7E3-8C6C-C5F8-1E83-9071FC40C7AD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dirty="0"/>
              <a:t>Blank grey slide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A00ED-9135-6E1D-B4DD-98A88AB8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F2C7-2AE0-17F1-97AD-E0B68ABB06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C020F-83A0-D0F3-4920-F1E98E293C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4C665-6B7F-B86D-07D3-1AB100DF2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61" y="-216694"/>
            <a:ext cx="13411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6ACEF12-01A9-BBA9-73A8-E07C7E499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10" y="2259326"/>
            <a:ext cx="3060198" cy="44013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054CDD-9C1F-FFA2-180D-E0C925A7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31" y="2356022"/>
            <a:ext cx="2304293" cy="43677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240015-C3ED-B474-A7B4-A5A154292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2" y="2907078"/>
            <a:ext cx="5047492" cy="34213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B5827F-D051-5CED-A6F6-68E2944F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Illustration pack 1</a:t>
            </a:r>
          </a:p>
        </p:txBody>
      </p:sp>
    </p:spTree>
    <p:extLst>
      <p:ext uri="{BB962C8B-B14F-4D97-AF65-F5344CB8AC3E}">
        <p14:creationId xmlns:p14="http://schemas.microsoft.com/office/powerpoint/2010/main" val="407324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A12A8-7B6A-8BD9-580C-249C27C8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9B8D99E-5520-1A94-1123-6EF67F8A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Illustration pack 2</a:t>
            </a:r>
          </a:p>
        </p:txBody>
      </p:sp>
      <p:pic>
        <p:nvPicPr>
          <p:cNvPr id="11" name="Picture 10" descr="A group of children holding hands together, cartoon style">
            <a:extLst>
              <a:ext uri="{FF2B5EF4-FFF2-40B4-BE49-F238E27FC236}">
                <a16:creationId xmlns:a16="http://schemas.microsoft.com/office/drawing/2014/main" id="{2A2FFF8E-9F94-B0C6-4DB6-529272400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48" y="521202"/>
            <a:ext cx="7714504" cy="5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31E9-D975-57B6-5398-219B6BF5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C02DF-7604-0B24-7747-5D4F1FB38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93" y="536442"/>
            <a:ext cx="2801118" cy="5745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CA513-9465-6E49-18A7-61B54032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11" y="536442"/>
            <a:ext cx="2731014" cy="578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8E51C-7504-F146-876B-B62DBC4A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75" y="536442"/>
            <a:ext cx="2801118" cy="574549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68E3DB5F-71F5-EF64-0C0F-F3FA0EB0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Illustration pack 3</a:t>
            </a:r>
          </a:p>
        </p:txBody>
      </p:sp>
    </p:spTree>
    <p:extLst>
      <p:ext uri="{BB962C8B-B14F-4D97-AF65-F5344CB8AC3E}">
        <p14:creationId xmlns:p14="http://schemas.microsoft.com/office/powerpoint/2010/main" val="53077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AA5C7-7B2B-9167-0D74-6BA8C1FB6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9A6B7-8714-0862-F95B-4B7E9B45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Illustration pack 4</a:t>
            </a:r>
          </a:p>
        </p:txBody>
      </p:sp>
      <p:pic>
        <p:nvPicPr>
          <p:cNvPr id="4" name="Picture 3" descr="A green bush, cartoon style">
            <a:extLst>
              <a:ext uri="{FF2B5EF4-FFF2-40B4-BE49-F238E27FC236}">
                <a16:creationId xmlns:a16="http://schemas.microsoft.com/office/drawing/2014/main" id="{F04E1415-6B62-A7F3-E5E3-EED80204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3253905"/>
            <a:ext cx="6865817" cy="2850300"/>
          </a:xfrm>
          <a:prstGeom prst="rect">
            <a:avLst/>
          </a:prstGeom>
        </p:spPr>
      </p:pic>
      <p:pic>
        <p:nvPicPr>
          <p:cNvPr id="8" name="Picture 7" descr="A green bush, cartoon style">
            <a:extLst>
              <a:ext uri="{FF2B5EF4-FFF2-40B4-BE49-F238E27FC236}">
                <a16:creationId xmlns:a16="http://schemas.microsoft.com/office/drawing/2014/main" id="{1C12F945-2E9C-22D3-EB02-47A887F2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34" y="403605"/>
            <a:ext cx="4203744" cy="2850300"/>
          </a:xfrm>
          <a:prstGeom prst="rect">
            <a:avLst/>
          </a:prstGeom>
        </p:spPr>
      </p:pic>
      <p:pic>
        <p:nvPicPr>
          <p:cNvPr id="10" name="Picture 9" descr="A green bush, cartoon style">
            <a:extLst>
              <a:ext uri="{FF2B5EF4-FFF2-40B4-BE49-F238E27FC236}">
                <a16:creationId xmlns:a16="http://schemas.microsoft.com/office/drawing/2014/main" id="{1388DCEC-EC95-3413-2730-A5D3DFEA2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72" y="3253905"/>
            <a:ext cx="4149965" cy="28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008EEE7-231F-402F-2CD5-E7B498A79A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Find out more slide</a:t>
            </a:r>
          </a:p>
        </p:txBody>
      </p:sp>
      <p:pic>
        <p:nvPicPr>
          <p:cNvPr id="3" name="Picture 2" descr="Find out more">
            <a:extLst>
              <a:ext uri="{FF2B5EF4-FFF2-40B4-BE49-F238E27FC236}">
                <a16:creationId xmlns:a16="http://schemas.microsoft.com/office/drawing/2014/main" id="{1306B634-FDB4-598A-EED5-7A3092041B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629" r="-527" b="36709"/>
          <a:stretch/>
        </p:blipFill>
        <p:spPr>
          <a:xfrm>
            <a:off x="2961711" y="757650"/>
            <a:ext cx="6268577" cy="1391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047D9-ACA0-AB5A-AA56-ED6B382C0496}"/>
              </a:ext>
            </a:extLst>
          </p:cNvPr>
          <p:cNvSpPr txBox="1"/>
          <p:nvPr/>
        </p:nvSpPr>
        <p:spPr>
          <a:xfrm>
            <a:off x="987853" y="2782669"/>
            <a:ext cx="1076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www.salvationarmy.org.uk/INSERTCORPSNAME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B3FB03-A23D-D701-7131-CAD06703B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" y="309245"/>
            <a:ext cx="1839595" cy="18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3AEB-98A2-28BD-16CE-8F715944FB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-2153099"/>
            <a:ext cx="10506991" cy="21530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Welcome slide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5B9FF-6494-D5BC-4483-75B196E7E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" y="309246"/>
            <a:ext cx="1148080" cy="11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ello">
            <a:extLst>
              <a:ext uri="{FF2B5EF4-FFF2-40B4-BE49-F238E27FC236}">
                <a16:creationId xmlns:a16="http://schemas.microsoft.com/office/drawing/2014/main" id="{6424A049-75E1-00D8-6660-B71C487594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26" y="226187"/>
            <a:ext cx="2627947" cy="1478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0B506-17A9-8DA3-CE01-DAF93D8944AC}"/>
              </a:ext>
            </a:extLst>
          </p:cNvPr>
          <p:cNvSpPr txBox="1"/>
          <p:nvPr/>
        </p:nvSpPr>
        <p:spPr>
          <a:xfrm>
            <a:off x="2786379" y="1825190"/>
            <a:ext cx="661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Welcome to 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INSERT NAME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D1AC9-217C-445A-6F22-1786FD4AFAC7}"/>
              </a:ext>
            </a:extLst>
          </p:cNvPr>
          <p:cNvSpPr txBox="1"/>
          <p:nvPr/>
        </p:nvSpPr>
        <p:spPr>
          <a:xfrm>
            <a:off x="776606" y="2771464"/>
            <a:ext cx="1103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Write a couple of sentences about your corps/centre.</a:t>
            </a:r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2D7712-9E48-10F9-68BB-9F0CBA218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-2153099"/>
            <a:ext cx="10506991" cy="21530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What’s on slide</a:t>
            </a:r>
          </a:p>
        </p:txBody>
      </p:sp>
      <p:pic>
        <p:nvPicPr>
          <p:cNvPr id="19" name="Picture 18" descr="What's on?">
            <a:extLst>
              <a:ext uri="{FF2B5EF4-FFF2-40B4-BE49-F238E27FC236}">
                <a16:creationId xmlns:a16="http://schemas.microsoft.com/office/drawing/2014/main" id="{7980294F-8046-9433-6396-674A31D98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4" b="34583"/>
          <a:stretch/>
        </p:blipFill>
        <p:spPr>
          <a:xfrm>
            <a:off x="379892" y="310997"/>
            <a:ext cx="4772024" cy="120046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8A964F9-5F43-2E6D-65AC-DB9EEFBA9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90" y="-49727"/>
            <a:ext cx="1549043" cy="317730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BB91893-9CF3-6074-199A-7307949DD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0994" y="1733550"/>
            <a:ext cx="5442772" cy="1407794"/>
            <a:chOff x="440993" y="1733550"/>
            <a:chExt cx="10110153" cy="1407794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D0F056D0-479C-7654-B084-7FAA02D25CB6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8F262E7-8ABC-3B30-A83A-BE7EC4DBFE03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FAB37809-1347-4C8E-5783-E839799C7ACE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111208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130DA660-38F0-6F7C-365A-D696B67DF607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A3C0E59C-1551-69A7-AB9F-0F46B989B7D2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29BEDF-7161-7C0D-D60B-EDE5016CD4A6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E5C7883-D292-6AA5-E238-56773D4F4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0994" y="3284694"/>
            <a:ext cx="5442772" cy="1407794"/>
            <a:chOff x="440993" y="1733550"/>
            <a:chExt cx="10110153" cy="1407794"/>
          </a:xfrm>
        </p:grpSpPr>
        <p:sp>
          <p:nvSpPr>
            <p:cNvPr id="57" name="Rounded Rectangle 4">
              <a:extLst>
                <a:ext uri="{FF2B5EF4-FFF2-40B4-BE49-F238E27FC236}">
                  <a16:creationId xmlns:a16="http://schemas.microsoft.com/office/drawing/2014/main" id="{75930228-B088-201A-9C68-EA76F20F8C3E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B7521B7-2748-73B8-92E6-41C8FF784F60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59" name="Text Box 2">
                <a:extLst>
                  <a:ext uri="{FF2B5EF4-FFF2-40B4-BE49-F238E27FC236}">
                    <a16:creationId xmlns:a16="http://schemas.microsoft.com/office/drawing/2014/main" id="{6BEADBA0-6BFD-CF80-2642-E40BFC617101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91396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 Box 2">
                <a:extLst>
                  <a:ext uri="{FF2B5EF4-FFF2-40B4-BE49-F238E27FC236}">
                    <a16:creationId xmlns:a16="http://schemas.microsoft.com/office/drawing/2014/main" id="{00FF55F9-1EB9-B0B9-D57B-142090E03911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 Box 2">
                <a:extLst>
                  <a:ext uri="{FF2B5EF4-FFF2-40B4-BE49-F238E27FC236}">
                    <a16:creationId xmlns:a16="http://schemas.microsoft.com/office/drawing/2014/main" id="{3A8417C6-ED9A-F13B-E791-01CF4E762554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E17E75A-BCA6-6F9B-C4D8-2EF91A1C8F39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F29DB1-B2D8-CFC7-6C2C-6388C05C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0123" y="1733550"/>
            <a:ext cx="5442772" cy="1407794"/>
            <a:chOff x="440993" y="1733550"/>
            <a:chExt cx="10110153" cy="1407794"/>
          </a:xfrm>
        </p:grpSpPr>
        <p:sp>
          <p:nvSpPr>
            <p:cNvPr id="64" name="Rounded Rectangle 4">
              <a:extLst>
                <a:ext uri="{FF2B5EF4-FFF2-40B4-BE49-F238E27FC236}">
                  <a16:creationId xmlns:a16="http://schemas.microsoft.com/office/drawing/2014/main" id="{3E460040-CD21-553D-46C8-B8C6BB58940D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734CDBD-92BB-5A91-616C-C83ED75CF1CC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7353DFC1-87A5-5219-7685-D3D381C28010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91396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2">
                <a:extLst>
                  <a:ext uri="{FF2B5EF4-FFF2-40B4-BE49-F238E27FC236}">
                    <a16:creationId xmlns:a16="http://schemas.microsoft.com/office/drawing/2014/main" id="{2FCD1DB0-972B-BCA7-7964-65E48C7DA9E1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2">
                <a:extLst>
                  <a:ext uri="{FF2B5EF4-FFF2-40B4-BE49-F238E27FC236}">
                    <a16:creationId xmlns:a16="http://schemas.microsoft.com/office/drawing/2014/main" id="{3786EC04-3D80-D809-29B4-E31D943714B2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AEF0F72-A3AC-763B-5F6B-0D1EBAC67D03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848ECAA-7FE1-1583-2F42-4750D989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0123" y="3284694"/>
            <a:ext cx="5442772" cy="1407794"/>
            <a:chOff x="440993" y="1733550"/>
            <a:chExt cx="10110153" cy="1407794"/>
          </a:xfrm>
        </p:grpSpPr>
        <p:sp>
          <p:nvSpPr>
            <p:cNvPr id="71" name="Rounded Rectangle 4">
              <a:extLst>
                <a:ext uri="{FF2B5EF4-FFF2-40B4-BE49-F238E27FC236}">
                  <a16:creationId xmlns:a16="http://schemas.microsoft.com/office/drawing/2014/main" id="{F0C35594-57B7-1D36-9542-B021FCB1B185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BFBB54F-817A-8374-164D-E63BE0F703A8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73" name="Text Box 2">
                <a:extLst>
                  <a:ext uri="{FF2B5EF4-FFF2-40B4-BE49-F238E27FC236}">
                    <a16:creationId xmlns:a16="http://schemas.microsoft.com/office/drawing/2014/main" id="{83DFEB6C-8992-150E-1E4A-A57D9340E6A8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91396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kern="100" dirty="0">
                    <a:solidFill>
                      <a:srgbClr val="E63036"/>
                    </a:solidFill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 Box 2">
                <a:extLst>
                  <a:ext uri="{FF2B5EF4-FFF2-40B4-BE49-F238E27FC236}">
                    <a16:creationId xmlns:a16="http://schemas.microsoft.com/office/drawing/2014/main" id="{EA8C7C49-0F14-6AC8-B302-C86F8D4A5783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 Box 2">
                <a:extLst>
                  <a:ext uri="{FF2B5EF4-FFF2-40B4-BE49-F238E27FC236}">
                    <a16:creationId xmlns:a16="http://schemas.microsoft.com/office/drawing/2014/main" id="{A7528524-A0FA-E1AD-B0ED-049E09224DFF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2D315F5-0AD2-FCDE-0E1D-55AC031053D3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98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2E6A90-AB4C-979C-FA96-D522D2B527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-2153099"/>
            <a:ext cx="10506991" cy="21530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Coming soon slide</a:t>
            </a:r>
          </a:p>
        </p:txBody>
      </p:sp>
      <p:pic>
        <p:nvPicPr>
          <p:cNvPr id="8" name="Picture 7" descr="Coming soon">
            <a:extLst>
              <a:ext uri="{FF2B5EF4-FFF2-40B4-BE49-F238E27FC236}">
                <a16:creationId xmlns:a16="http://schemas.microsoft.com/office/drawing/2014/main" id="{894E2666-5737-10D6-355E-9908C6B35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21880" b="26268"/>
          <a:stretch/>
        </p:blipFill>
        <p:spPr>
          <a:xfrm>
            <a:off x="379892" y="369485"/>
            <a:ext cx="5332301" cy="1574430"/>
          </a:xfrm>
          <a:prstGeom prst="rect">
            <a:avLst/>
          </a:prstGeom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6B4B7B3E-A020-C5A2-F245-7B1B2993B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3363" y="1614485"/>
            <a:ext cx="8218452" cy="31216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6A7E814-0194-B2AB-336E-C1C070D17FFC}"/>
              </a:ext>
            </a:extLst>
          </p:cNvPr>
          <p:cNvSpPr txBox="1"/>
          <p:nvPr/>
        </p:nvSpPr>
        <p:spPr>
          <a:xfrm>
            <a:off x="4312878" y="1745275"/>
            <a:ext cx="6425461" cy="6018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200" b="1" kern="100" dirty="0">
                <a:solidFill>
                  <a:srgbClr val="E63036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 title to go here</a:t>
            </a:r>
            <a:endParaRPr lang="en-GB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311C12-63BF-8CD6-A330-E5B72FE12E2C}"/>
              </a:ext>
            </a:extLst>
          </p:cNvPr>
          <p:cNvSpPr txBox="1"/>
          <p:nvPr/>
        </p:nvSpPr>
        <p:spPr>
          <a:xfrm>
            <a:off x="4312878" y="2318658"/>
            <a:ext cx="5792413" cy="23430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a couple of sentences about the event.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Where:</a:t>
            </a:r>
            <a:r>
              <a:rPr lang="en-GB" sz="1800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Salvation Army UK</a:t>
            </a:r>
            <a:b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r>
              <a:rPr lang="en-GB" sz="1800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Every Wednesday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Time:</a:t>
            </a:r>
            <a:r>
              <a:rPr lang="en-GB" sz="1800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10am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3CE49E-4144-A510-18CB-7ADCDFDF7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43435" y="1888228"/>
            <a:ext cx="0" cy="2504018"/>
          </a:xfrm>
          <a:prstGeom prst="line">
            <a:avLst/>
          </a:prstGeom>
          <a:ln w="12700">
            <a:solidFill>
              <a:srgbClr val="E63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30A46DA-4499-0F92-1856-7FDB5C7CC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44" y="1690684"/>
            <a:ext cx="2349528" cy="2349528"/>
          </a:xfrm>
          <a:prstGeom prst="ellipse">
            <a:avLst/>
          </a:prstGeom>
          <a:ln w="76200">
            <a:solidFill>
              <a:srgbClr val="EE3A4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DE4D9-545F-F097-A66E-A1C03BE72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186" y="3275999"/>
            <a:ext cx="2349528" cy="2349528"/>
          </a:xfrm>
          <a:prstGeom prst="ellipse">
            <a:avLst/>
          </a:prstGeom>
          <a:ln w="76200">
            <a:solidFill>
              <a:srgbClr val="EE3A43"/>
            </a:solidFill>
          </a:ln>
        </p:spPr>
      </p:pic>
    </p:spTree>
    <p:extLst>
      <p:ext uri="{BB962C8B-B14F-4D97-AF65-F5344CB8AC3E}">
        <p14:creationId xmlns:p14="http://schemas.microsoft.com/office/powerpoint/2010/main" val="29828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4E42-DF5B-A414-5BCF-288A314A7C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Video</a:t>
            </a:r>
          </a:p>
        </p:txBody>
      </p:sp>
      <p:pic>
        <p:nvPicPr>
          <p:cNvPr id="3" name="Hello PowerPoint Template (Video) (3)" descr="Video">
            <a:hlinkClick r:id="" action="ppaction://media"/>
            <a:extLst>
              <a:ext uri="{FF2B5EF4-FFF2-40B4-BE49-F238E27FC236}">
                <a16:creationId xmlns:a16="http://schemas.microsoft.com/office/drawing/2014/main" id="{3FB93770-2403-7212-1CCE-F8752D8BDB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897A-8FB3-C2BC-52C3-0E704065CC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Find your place slide</a:t>
            </a:r>
          </a:p>
        </p:txBody>
      </p:sp>
      <p:pic>
        <p:nvPicPr>
          <p:cNvPr id="7" name="Picture 6" descr="Come and see how you can find your place">
            <a:extLst>
              <a:ext uri="{FF2B5EF4-FFF2-40B4-BE49-F238E27FC236}">
                <a16:creationId xmlns:a16="http://schemas.microsoft.com/office/drawing/2014/main" id="{30523F42-241F-C19F-C3B4-6D73A2A8C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74" y="0"/>
            <a:ext cx="7798675" cy="4386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4730E8-B6BA-5B24-CCE9-2AF2BEA2F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 b="50000"/>
          <a:stretch/>
        </p:blipFill>
        <p:spPr>
          <a:xfrm>
            <a:off x="915238" y="591544"/>
            <a:ext cx="5454031" cy="62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29A7-730C-C4E1-D083-7204D11540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Schedule slide</a:t>
            </a:r>
          </a:p>
        </p:txBody>
      </p:sp>
      <p:pic>
        <p:nvPicPr>
          <p:cNvPr id="4" name="Picture 3" descr="Join us this week">
            <a:extLst>
              <a:ext uri="{FF2B5EF4-FFF2-40B4-BE49-F238E27FC236}">
                <a16:creationId xmlns:a16="http://schemas.microsoft.com/office/drawing/2014/main" id="{4B67117C-54FF-83B0-0246-AEDC48985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 b="27805"/>
          <a:stretch/>
        </p:blipFill>
        <p:spPr>
          <a:xfrm>
            <a:off x="196213" y="287080"/>
            <a:ext cx="6311590" cy="1532392"/>
          </a:xfrm>
          <a:prstGeom prst="rect">
            <a:avLst/>
          </a:prstGeom>
        </p:spPr>
      </p:pic>
      <p:sp>
        <p:nvSpPr>
          <p:cNvPr id="47" name="Rectangle 39">
            <a:extLst>
              <a:ext uri="{FF2B5EF4-FFF2-40B4-BE49-F238E27FC236}">
                <a16:creationId xmlns:a16="http://schemas.microsoft.com/office/drawing/2014/main" id="{62D33521-21AF-6C13-24FB-F8A9283D4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1782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D2E75F78-D5A3-EE36-F7D3-29326281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24872"/>
              </p:ext>
            </p:extLst>
          </p:nvPr>
        </p:nvGraphicFramePr>
        <p:xfrm>
          <a:off x="1431449" y="1722008"/>
          <a:ext cx="9206617" cy="4848912"/>
        </p:xfrm>
        <a:graphic>
          <a:graphicData uri="http://schemas.openxmlformats.org/drawingml/2006/table">
            <a:tbl>
              <a:tblPr firstRow="1" bandRow="1">
                <a:solidFill>
                  <a:srgbClr val="FED6D6"/>
                </a:solidFill>
                <a:tableStyleId>{F5AB1C69-6EDB-4FF4-983F-18BD219EF322}</a:tableStyleId>
              </a:tblPr>
              <a:tblGrid>
                <a:gridCol w="1315231">
                  <a:extLst>
                    <a:ext uri="{9D8B030D-6E8A-4147-A177-3AD203B41FA5}">
                      <a16:colId xmlns:a16="http://schemas.microsoft.com/office/drawing/2014/main" val="2732504542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117918963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3387795654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289776606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496710850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1417692288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395819699"/>
                    </a:ext>
                  </a:extLst>
                </a:gridCol>
              </a:tblGrid>
              <a:tr h="656548">
                <a:tc>
                  <a:txBody>
                    <a:bodyPr/>
                    <a:lstStyle/>
                    <a:p>
                      <a:r>
                        <a:rPr lang="en-GB" dirty="0"/>
                        <a:t>Mon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Sat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Sun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79939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Light open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Light open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Light open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The Light open</a:t>
                      </a:r>
                    </a:p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Morning Worship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50791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1:30pm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Home League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10:30am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Parent and Toddler Group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11am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Christian Community Choir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11:45am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Youth meeting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19768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Bible Study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Evening Meeting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854211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Youth Fellowship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40754"/>
                  </a:ext>
                </a:extLst>
              </a:tr>
            </a:tbl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D215C970-89F5-FFB2-2EFE-4B844FEA2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3" y="5856342"/>
            <a:ext cx="2073316" cy="86072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0B8B927-3DA5-43C2-2415-524B3A79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97" y="70280"/>
            <a:ext cx="2231347" cy="16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DACD65C-C826-A48A-71C9-99FEFE0770BB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dirty="0"/>
              <a:t>Blank red slide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8ACF6-D6A5-6E3A-EE65-3D056F46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slide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CABBC-E9F2-B623-8554-FD864A1D5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EB586-A4BF-FDE2-61BC-3B38C884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7617" y="-216694"/>
            <a:ext cx="134111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1AB5718-F811-3906-724D-5222124FB147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dirty="0"/>
              <a:t>Blank red slide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6EF5-FE93-0D71-5762-383FE341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818A-6A8B-B2EC-F380-23F95B93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063A7-5BA4-0CBF-1A1E-2856D8AD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861" y="-216694"/>
            <a:ext cx="134111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Level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301</Words>
  <Application>Microsoft Office PowerPoint</Application>
  <PresentationFormat>Widescreen</PresentationFormat>
  <Paragraphs>82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Poppins</vt:lpstr>
      <vt:lpstr>Poppins Light</vt:lpstr>
      <vt:lpstr>Seaford</vt:lpstr>
      <vt:lpstr>LevelVTI</vt:lpstr>
      <vt:lpstr>Custom Design</vt:lpstr>
      <vt:lpstr>1_Custom Design</vt:lpstr>
      <vt:lpstr>Title slide</vt:lpstr>
      <vt:lpstr>Welcome slide</vt:lpstr>
      <vt:lpstr>What’s on slide</vt:lpstr>
      <vt:lpstr>Coming soon slide</vt:lpstr>
      <vt:lpstr>Video</vt:lpstr>
      <vt:lpstr>Find your place slide</vt:lpstr>
      <vt:lpstr>Schedule slide</vt:lpstr>
      <vt:lpstr>Add slide title here</vt:lpstr>
      <vt:lpstr>Add slide title here</vt:lpstr>
      <vt:lpstr>Add slide title here</vt:lpstr>
      <vt:lpstr>Add slide title here</vt:lpstr>
      <vt:lpstr>Add slide title here</vt:lpstr>
      <vt:lpstr>Add slide title here</vt:lpstr>
      <vt:lpstr>Illustration pack 1</vt:lpstr>
      <vt:lpstr>Illustration pack 2</vt:lpstr>
      <vt:lpstr>Illustration pack 3</vt:lpstr>
      <vt:lpstr>Illustration pack 4</vt:lpstr>
      <vt:lpstr>Find out more slide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Sam Thorogood</cp:lastModifiedBy>
  <cp:revision>5</cp:revision>
  <dcterms:created xsi:type="dcterms:W3CDTF">2024-07-12T08:19:46Z</dcterms:created>
  <dcterms:modified xsi:type="dcterms:W3CDTF">2025-05-23T14:04:06Z</dcterms:modified>
</cp:coreProperties>
</file>