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2" r:id="rId6"/>
    <p:sldMasterId id="2147483674" r:id="rId7"/>
    <p:sldMasterId id="2147483676" r:id="rId8"/>
    <p:sldMasterId id="2147483678" r:id="rId9"/>
    <p:sldMasterId id="2147483680" r:id="rId10"/>
    <p:sldMasterId id="2147483682" r:id="rId11"/>
    <p:sldMasterId id="2147483684" r:id="rId12"/>
    <p:sldMasterId id="2147483686" r:id="rId13"/>
    <p:sldMasterId id="2147483688" r:id="rId14"/>
    <p:sldMasterId id="2147483690" r:id="rId15"/>
    <p:sldMasterId id="2147483692" r:id="rId16"/>
    <p:sldMasterId id="2147483694" r:id="rId17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CC8733-5EF4-4EE7-8421-2C26BEB2E3CA}" v="5" dt="2025-07-23T11:13:32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41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microsoft.com/office/2016/11/relationships/changesInfo" Target="changesInfos/changesInfo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Lloyd-Jones" userId="5be62e60-938a-45cf-a6c7-349b69a1a2a8" providerId="ADAL" clId="{D8CC8733-5EF4-4EE7-8421-2C26BEB2E3CA}"/>
    <pc:docChg chg="modSld delMainMaster">
      <pc:chgData name="Faye Lloyd-Jones" userId="5be62e60-938a-45cf-a6c7-349b69a1a2a8" providerId="ADAL" clId="{D8CC8733-5EF4-4EE7-8421-2C26BEB2E3CA}" dt="2025-07-23T11:13:34.129" v="5"/>
      <pc:docMkLst>
        <pc:docMk/>
      </pc:docMkLst>
      <pc:sldChg chg="modTransition">
        <pc:chgData name="Faye Lloyd-Jones" userId="5be62e60-938a-45cf-a6c7-349b69a1a2a8" providerId="ADAL" clId="{D8CC8733-5EF4-4EE7-8421-2C26BEB2E3CA}" dt="2025-07-23T11:13:32.301" v="4"/>
        <pc:sldMkLst>
          <pc:docMk/>
          <pc:sldMk cId="3860218877" sldId="272"/>
        </pc:sldMkLst>
      </pc:sldChg>
      <pc:sldMasterChg chg="del delSldLayout">
        <pc:chgData name="Faye Lloyd-Jones" userId="5be62e60-938a-45cf-a6c7-349b69a1a2a8" providerId="ADAL" clId="{D8CC8733-5EF4-4EE7-8421-2C26BEB2E3CA}" dt="2025-07-23T11:13:34.129" v="5"/>
        <pc:sldMasterMkLst>
          <pc:docMk/>
          <pc:sldMasterMk cId="3482008722" sldId="2147483670"/>
        </pc:sldMasterMkLst>
        <pc:sldLayoutChg chg="del">
          <pc:chgData name="Faye Lloyd-Jones" userId="5be62e60-938a-45cf-a6c7-349b69a1a2a8" providerId="ADAL" clId="{D8CC8733-5EF4-4EE7-8421-2C26BEB2E3CA}" dt="2025-07-23T11:13:34.129" v="5"/>
          <pc:sldLayoutMkLst>
            <pc:docMk/>
            <pc:sldMasterMk cId="3482008722" sldId="2147483670"/>
            <pc:sldLayoutMk cId="471158106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6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19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19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40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53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54E3E-9627-4E70-99E9-F397A7E8FE0B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689C66-97AA-4B13-B4F0-6DEA2B89862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614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699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34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9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43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83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07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8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7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96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5B54E3E-9627-4E70-99E9-F397A7E8FE0B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689C66-97AA-4B13-B4F0-6DEA2B8986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22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29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78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48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3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1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85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71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3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51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40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5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30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20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18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2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02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54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77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66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9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381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2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660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21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90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27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4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28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75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0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9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Aptos</vt:lpstr>
      <vt:lpstr>Arial</vt:lpstr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Faye Lloyd-Jones</dc:creator>
  <cp:lastModifiedBy>Faye Lloyd-Jones</cp:lastModifiedBy>
  <cp:revision>1</cp:revision>
  <dcterms:created xsi:type="dcterms:W3CDTF">2025-07-23T10:53:25Z</dcterms:created>
  <dcterms:modified xsi:type="dcterms:W3CDTF">2025-07-23T11:13:34Z</dcterms:modified>
</cp:coreProperties>
</file>