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>
      <p:cViewPr>
        <p:scale>
          <a:sx n="75" d="100"/>
          <a:sy n="75" d="100"/>
        </p:scale>
        <p:origin x="324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3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5AA1CF-3EDB-244C-94DE-81240BB31DBB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8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arrows on it&#10;&#10;AI-generated content may be incorrect.">
            <a:extLst>
              <a:ext uri="{FF2B5EF4-FFF2-40B4-BE49-F238E27FC236}">
                <a16:creationId xmlns:a16="http://schemas.microsoft.com/office/drawing/2014/main" id="{0FC3F19F-5E81-87AD-8BB2-BF536900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26" y="0"/>
            <a:ext cx="7626327" cy="10691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58013-4BF3-7092-E153-776F4B7371D3}"/>
              </a:ext>
            </a:extLst>
          </p:cNvPr>
          <p:cNvSpPr txBox="1"/>
          <p:nvPr/>
        </p:nvSpPr>
        <p:spPr>
          <a:xfrm>
            <a:off x="741229" y="6208168"/>
            <a:ext cx="4511255" cy="957743"/>
          </a:xfrm>
          <a:prstGeom prst="rect">
            <a:avLst/>
          </a:prstGeom>
          <a:noFill/>
        </p:spPr>
        <p:txBody>
          <a:bodyPr wrap="square" lIns="230400" tIns="230400" rIns="230400" bIns="230400" rtlCol="0" anchor="ctr">
            <a:spAutoFit/>
          </a:bodyPr>
          <a:lstStyle/>
          <a:p>
            <a:r>
              <a:rPr lang="en-US" sz="3200" dirty="0">
                <a:latin typeface="Trebuchet MS" panose="020B0703020202090204" pitchFamily="34" charset="0"/>
              </a:rPr>
              <a:t>Insert details here</a:t>
            </a:r>
          </a:p>
        </p:txBody>
      </p:sp>
    </p:spTree>
    <p:extLst>
      <p:ext uri="{BB962C8B-B14F-4D97-AF65-F5344CB8AC3E}">
        <p14:creationId xmlns:p14="http://schemas.microsoft.com/office/powerpoint/2010/main" val="406224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Halliday</dc:creator>
  <cp:lastModifiedBy>Joseph Halliday</cp:lastModifiedBy>
  <cp:revision>2</cp:revision>
  <dcterms:created xsi:type="dcterms:W3CDTF">2024-07-11T13:54:48Z</dcterms:created>
  <dcterms:modified xsi:type="dcterms:W3CDTF">2025-07-25T11:41:20Z</dcterms:modified>
</cp:coreProperties>
</file>