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92E"/>
    <a:srgbClr val="F27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5C3E8B-EBA2-BC4E-BB50-A0866D053886}" v="10" dt="2024-07-19T10:23:59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5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7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5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9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8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4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0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0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7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9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9127C8-0535-8F43-A60A-8282E8A8B9CD}" type="datetimeFigureOut">
              <a:rPr lang="en-US" smtClean="0"/>
              <a:pPr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1A079-D486-3F44-B50F-C90FBD6DD6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6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A8833-9D4C-FA3C-2DC5-E3A8543A1F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0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A21E15-F6F7-D83B-79D9-49A279CA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138406-60B7-D65C-FF72-29822FC4EE97}"/>
              </a:ext>
            </a:extLst>
          </p:cNvPr>
          <p:cNvSpPr txBox="1"/>
          <p:nvPr/>
        </p:nvSpPr>
        <p:spPr>
          <a:xfrm>
            <a:off x="0" y="3001961"/>
            <a:ext cx="9144000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2316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B9C8E-E779-0212-D3BB-CD88E5C6C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A6C1BB-509B-A5B3-D1AF-600DBD8ECA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9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B6D362-C81D-DF7F-CF71-8967ADF544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313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F1948F-4723-C9F0-5340-910F19717170}"/>
              </a:ext>
            </a:extLst>
          </p:cNvPr>
          <p:cNvSpPr txBox="1"/>
          <p:nvPr/>
        </p:nvSpPr>
        <p:spPr>
          <a:xfrm>
            <a:off x="0" y="3001961"/>
            <a:ext cx="9144000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b="1" dirty="0">
                <a:solidFill>
                  <a:srgbClr val="22592E"/>
                </a:solidFill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2189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412CD3-DAAB-D2FA-E8EE-1BA172AF71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F1948F-4723-C9F0-5340-910F19717170}"/>
              </a:ext>
            </a:extLst>
          </p:cNvPr>
          <p:cNvSpPr txBox="1"/>
          <p:nvPr/>
        </p:nvSpPr>
        <p:spPr>
          <a:xfrm>
            <a:off x="614855" y="307578"/>
            <a:ext cx="7914290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b="1" dirty="0">
                <a:solidFill>
                  <a:srgbClr val="22592E"/>
                </a:solidFill>
              </a:rPr>
              <a:t>Title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0B7ED-E549-26FE-A98E-E454329588F7}"/>
              </a:ext>
            </a:extLst>
          </p:cNvPr>
          <p:cNvSpPr txBox="1"/>
          <p:nvPr/>
        </p:nvSpPr>
        <p:spPr>
          <a:xfrm>
            <a:off x="614855" y="1378770"/>
            <a:ext cx="791429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Content goes here</a:t>
            </a:r>
          </a:p>
        </p:txBody>
      </p:sp>
    </p:spTree>
    <p:extLst>
      <p:ext uri="{BB962C8B-B14F-4D97-AF65-F5344CB8AC3E}">
        <p14:creationId xmlns:p14="http://schemas.microsoft.com/office/powerpoint/2010/main" val="141619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6D7A8-4688-359A-20AC-9183145DE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B45621-69D0-F043-AA37-570E835358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65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1259</TotalTime>
  <Words>12</Words>
  <Application>Microsoft Macintosh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Joseph Halliday</dc:creator>
  <cp:lastModifiedBy>Joseph Halliday</cp:lastModifiedBy>
  <cp:revision>2</cp:revision>
  <dcterms:created xsi:type="dcterms:W3CDTF">2024-07-09T13:31:43Z</dcterms:created>
  <dcterms:modified xsi:type="dcterms:W3CDTF">2025-07-25T14:12:48Z</dcterms:modified>
</cp:coreProperties>
</file>