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9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1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7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59" r:id="rId3"/>
    <p:sldMasterId id="2147483662" r:id="rId4"/>
    <p:sldMasterId id="2147483665" r:id="rId5"/>
    <p:sldMasterId id="2147483668" r:id="rId6"/>
    <p:sldMasterId id="2147483671" r:id="rId7"/>
    <p:sldMasterId id="2147483674" r:id="rId8"/>
    <p:sldMasterId id="2147483677" r:id="rId9"/>
    <p:sldMasterId id="2147483680" r:id="rId10"/>
    <p:sldMasterId id="2147483683" r:id="rId11"/>
    <p:sldMasterId id="2147483686" r:id="rId12"/>
    <p:sldMasterId id="2147483689" r:id="rId13"/>
    <p:sldMasterId id="2147483692" r:id="rId14"/>
    <p:sldMasterId id="2147483695" r:id="rId15"/>
    <p:sldMasterId id="2147483698" r:id="rId16"/>
    <p:sldMasterId id="2147483701" r:id="rId17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73" r:id="rId30"/>
    <p:sldId id="269" r:id="rId31"/>
    <p:sldId id="270" r:id="rId32"/>
    <p:sldId id="271" r:id="rId33"/>
    <p:sldId id="27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C32ED7-A67D-4BFE-B9C2-D308DC52533A}" v="1" dt="2025-08-12T10:33:24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7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microsoft.com/office/2016/11/relationships/changesInfo" Target="changesInfos/changesInfo1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ye Lloyd-Jones" userId="5be62e60-938a-45cf-a6c7-349b69a1a2a8" providerId="ADAL" clId="{EFC32ED7-A67D-4BFE-B9C2-D308DC52533A}"/>
    <pc:docChg chg="delSld modMainMaster">
      <pc:chgData name="Faye Lloyd-Jones" userId="5be62e60-938a-45cf-a6c7-349b69a1a2a8" providerId="ADAL" clId="{EFC32ED7-A67D-4BFE-B9C2-D308DC52533A}" dt="2025-08-12T10:33:48.414" v="3" actId="2696"/>
      <pc:docMkLst>
        <pc:docMk/>
      </pc:docMkLst>
      <pc:sldChg chg="del">
        <pc:chgData name="Faye Lloyd-Jones" userId="5be62e60-938a-45cf-a6c7-349b69a1a2a8" providerId="ADAL" clId="{EFC32ED7-A67D-4BFE-B9C2-D308DC52533A}" dt="2025-08-12T10:33:48.414" v="3" actId="2696"/>
        <pc:sldMkLst>
          <pc:docMk/>
          <pc:sldMk cId="3248070009" sldId="274"/>
        </pc:sldMkLst>
      </pc:sldChg>
      <pc:sldMasterChg chg="addSp modSp mod">
        <pc:chgData name="Faye Lloyd-Jones" userId="5be62e60-938a-45cf-a6c7-349b69a1a2a8" providerId="ADAL" clId="{EFC32ED7-A67D-4BFE-B9C2-D308DC52533A}" dt="2025-08-12T10:33:25.116" v="2" actId="962"/>
        <pc:sldMasterMkLst>
          <pc:docMk/>
          <pc:sldMasterMk cId="3240052070" sldId="2147483674"/>
        </pc:sldMasterMkLst>
        <pc:picChg chg="add mod">
          <ac:chgData name="Faye Lloyd-Jones" userId="5be62e60-938a-45cf-a6c7-349b69a1a2a8" providerId="ADAL" clId="{EFC32ED7-A67D-4BFE-B9C2-D308DC52533A}" dt="2025-08-12T10:33:25.116" v="2" actId="962"/>
          <ac:picMkLst>
            <pc:docMk/>
            <pc:sldMasterMk cId="3240052070" sldId="2147483674"/>
            <ac:picMk id="8" creationId="{68F0477A-3A0E-39D7-D45F-77DE7F97EE65}"/>
          </ac:picMkLst>
        </pc:pic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1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475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784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21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46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51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3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00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6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9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90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655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7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61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8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57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41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6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38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87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63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3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01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25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9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2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61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60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55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668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82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3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40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12/08/2025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76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9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12/08/2025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777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90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00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4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96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84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21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60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16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12/08/2025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48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12/08/2025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82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12/08/2025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231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12/08/2025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49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12/08/2025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156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16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erson holding a baby in a manger&#10;&#10;AI-generated content may be incorrect.">
            <a:extLst>
              <a:ext uri="{FF2B5EF4-FFF2-40B4-BE49-F238E27FC236}">
                <a16:creationId xmlns:a16="http://schemas.microsoft.com/office/drawing/2014/main" id="{68F0477A-3A0E-39D7-D45F-77DE7F97EE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5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77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24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12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0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21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0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5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12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7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56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2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90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7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79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84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77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77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11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Aptos</vt:lpstr>
      <vt:lpstr>Aptos Display</vt:lpstr>
      <vt:lpstr>Arial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Salvation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Faye Lloyd-Jones</dc:creator>
  <cp:lastModifiedBy>Faye Lloyd-Jones</cp:lastModifiedBy>
  <cp:revision>2</cp:revision>
  <dcterms:created xsi:type="dcterms:W3CDTF">2025-07-02T08:59:22Z</dcterms:created>
  <dcterms:modified xsi:type="dcterms:W3CDTF">2025-08-12T10:33:52Z</dcterms:modified>
</cp:coreProperties>
</file>