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sldIdLst>
    <p:sldId id="256" r:id="rId2"/>
  </p:sldIdLst>
  <p:sldSz cx="7559675" cy="10691813"/>
  <p:notesSz cx="6858000" cy="9144000"/>
  <p:embeddedFontLst>
    <p:embeddedFont>
      <p:font typeface="Congenial" panose="02000503040000020004" pitchFamily="2" charset="0"/>
      <p:regular r:id="rId3"/>
      <p:bold r:id="rId4"/>
      <p:italic r:id="rId5"/>
    </p:embeddedFont>
    <p:embeddedFont>
      <p:font typeface="Congenial Light" panose="02000503040000020004" pitchFamily="2" charset="0"/>
      <p:regular r:id="rId6"/>
    </p:embeddedFont>
    <p:embeddedFont>
      <p:font typeface="Trebuchet MS" panose="020B0603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62" d="100"/>
          <a:sy n="62" d="100"/>
        </p:scale>
        <p:origin x="333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AA1CF-3EDB-244C-94DE-81240BB31DB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658013-4BF3-7092-E153-776F4B7371D3}"/>
              </a:ext>
            </a:extLst>
          </p:cNvPr>
          <p:cNvSpPr txBox="1"/>
          <p:nvPr/>
        </p:nvSpPr>
        <p:spPr>
          <a:xfrm>
            <a:off x="741229" y="6208168"/>
            <a:ext cx="4511255" cy="957743"/>
          </a:xfrm>
          <a:prstGeom prst="rect">
            <a:avLst/>
          </a:prstGeom>
          <a:noFill/>
        </p:spPr>
        <p:txBody>
          <a:bodyPr wrap="square" lIns="230400" tIns="230400" rIns="230400" bIns="230400" rtlCol="0" anchor="ctr">
            <a:spAutoFit/>
          </a:bodyPr>
          <a:lstStyle/>
          <a:p>
            <a:r>
              <a:rPr lang="en-US" sz="3200" dirty="0">
                <a:latin typeface="Trebuchet MS" panose="020B0703020202090204" pitchFamily="34" charset="0"/>
              </a:rPr>
              <a:t>Insert details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277CD-F310-E109-859D-093B8A92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9" y="1078"/>
            <a:ext cx="7558636" cy="10689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AD761-3A1D-DD09-1E82-E53A12476415}"/>
              </a:ext>
            </a:extLst>
          </p:cNvPr>
          <p:cNvSpPr txBox="1"/>
          <p:nvPr/>
        </p:nvSpPr>
        <p:spPr>
          <a:xfrm>
            <a:off x="534033" y="3026088"/>
            <a:ext cx="6491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ongenial" panose="02000503040000020004" pitchFamily="2" charset="0"/>
              </a:rPr>
              <a:t>Heading 1</a:t>
            </a:r>
          </a:p>
          <a:p>
            <a:endParaRPr lang="en-GB" sz="3000" dirty="0">
              <a:latin typeface="Congenial" panose="02000503040000020004" pitchFamily="2" charset="0"/>
            </a:endParaRPr>
          </a:p>
          <a:p>
            <a:r>
              <a:rPr lang="en-GB" sz="2500" dirty="0">
                <a:latin typeface="Congenial" panose="02000503040000020004" pitchFamily="2" charset="0"/>
              </a:rPr>
              <a:t>Heading 2</a:t>
            </a:r>
          </a:p>
          <a:p>
            <a:endParaRPr lang="en-GB" sz="2500" dirty="0">
              <a:latin typeface="Congenial" panose="02000503040000020004" pitchFamily="2" charset="0"/>
            </a:endParaRPr>
          </a:p>
          <a:p>
            <a:r>
              <a:rPr lang="en-GB" sz="2000">
                <a:latin typeface="Congenial Light" panose="02000503040000020004" pitchFamily="2" charset="0"/>
              </a:rPr>
              <a:t>Text</a:t>
            </a:r>
            <a:endParaRPr lang="en-GB" sz="2000" dirty="0">
              <a:latin typeface="Congenial Light" panose="02000503040000020004" pitchFamily="2" charset="0"/>
            </a:endParaRPr>
          </a:p>
          <a:p>
            <a:endParaRPr lang="en-GB" sz="2500" dirty="0">
              <a:latin typeface="Congenial" panose="02000503040000020004" pitchFamily="2" charset="0"/>
            </a:endParaRPr>
          </a:p>
          <a:p>
            <a:endParaRPr lang="en-GB" sz="2500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4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8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Congenial</vt:lpstr>
      <vt:lpstr>Aptos</vt:lpstr>
      <vt:lpstr>Trebuchet MS</vt:lpstr>
      <vt:lpstr>Congenial Light</vt:lpstr>
      <vt:lpstr>Arial</vt:lpstr>
      <vt:lpstr>Aptos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Halliday</dc:creator>
  <cp:lastModifiedBy>Fiona Johnson</cp:lastModifiedBy>
  <cp:revision>6</cp:revision>
  <dcterms:created xsi:type="dcterms:W3CDTF">2024-07-11T13:54:48Z</dcterms:created>
  <dcterms:modified xsi:type="dcterms:W3CDTF">2025-09-23T12:10:19Z</dcterms:modified>
</cp:coreProperties>
</file>