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71" r:id="rId6"/>
    <p:sldId id="269" r:id="rId7"/>
    <p:sldId id="272" r:id="rId8"/>
    <p:sldId id="267" r:id="rId9"/>
    <p:sldId id="270" r:id="rId10"/>
  </p:sldIdLst>
  <p:sldSz cx="12192000" cy="6858000"/>
  <p:notesSz cx="6858000" cy="9144000"/>
  <p:embeddedFontLst>
    <p:embeddedFont>
      <p:font typeface="Montserrat Black" pitchFamily="2" charset="0"/>
      <p:bold r:id="rId12"/>
      <p:boldItalic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10425-0AA5-4F21-93E1-E4EC8D0D4BEB}" v="11" dt="2025-08-31T23:02:29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16"/>
    <p:restoredTop sz="94650"/>
  </p:normalViewPr>
  <p:slideViewPr>
    <p:cSldViewPr snapToGrid="0">
      <p:cViewPr varScale="1">
        <p:scale>
          <a:sx n="64" d="100"/>
          <a:sy n="64" d="100"/>
        </p:scale>
        <p:origin x="67" y="2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 Slader" userId="475428eb-ddab-49ef-89f1-162ba9356c2e" providerId="ADAL" clId="{82B10425-0AA5-4F21-93E1-E4EC8D0D4BEB}"/>
    <pc:docChg chg="modSld">
      <pc:chgData name="Graham Slader" userId="475428eb-ddab-49ef-89f1-162ba9356c2e" providerId="ADAL" clId="{82B10425-0AA5-4F21-93E1-E4EC8D0D4BEB}" dt="2025-08-27T14:18:00.623" v="19"/>
      <pc:docMkLst>
        <pc:docMk/>
      </pc:docMkLst>
      <pc:sldChg chg="addSp modSp mod">
        <pc:chgData name="Graham Slader" userId="475428eb-ddab-49ef-89f1-162ba9356c2e" providerId="ADAL" clId="{82B10425-0AA5-4F21-93E1-E4EC8D0D4BEB}" dt="2025-08-27T14:18:00.623" v="19"/>
        <pc:sldMkLst>
          <pc:docMk/>
          <pc:sldMk cId="3410149756" sldId="267"/>
        </pc:sldMkLst>
        <pc:spChg chg="add mod">
          <ac:chgData name="Graham Slader" userId="475428eb-ddab-49ef-89f1-162ba9356c2e" providerId="ADAL" clId="{82B10425-0AA5-4F21-93E1-E4EC8D0D4BEB}" dt="2025-08-27T14:18:00.623" v="19"/>
          <ac:spMkLst>
            <pc:docMk/>
            <pc:sldMk cId="3410149756" sldId="267"/>
            <ac:spMk id="2" creationId="{8EAF21CA-F2CE-FC99-0A36-2C8E956D59FF}"/>
          </ac:spMkLst>
        </pc:spChg>
      </pc:sldChg>
    </pc:docChg>
  </pc:docChgLst>
  <pc:docChgLst>
    <pc:chgData name="Graham Slader" userId="475428eb-ddab-49ef-89f1-162ba9356c2e" providerId="ADAL" clId="{A48BB613-3A81-43A2-9F5B-1CEA0693C2B1}"/>
    <pc:docChg chg="undo custSel addSld delSld modSld">
      <pc:chgData name="Graham Slader" userId="475428eb-ddab-49ef-89f1-162ba9356c2e" providerId="ADAL" clId="{A48BB613-3A81-43A2-9F5B-1CEA0693C2B1}" dt="2025-08-01T20:15:32.475" v="63" actId="732"/>
      <pc:docMkLst>
        <pc:docMk/>
      </pc:docMkLst>
      <pc:sldChg chg="addSp delSp modSp mod setBg">
        <pc:chgData name="Graham Slader" userId="475428eb-ddab-49ef-89f1-162ba9356c2e" providerId="ADAL" clId="{A48BB613-3A81-43A2-9F5B-1CEA0693C2B1}" dt="2025-08-01T20:15:32.475" v="63" actId="732"/>
        <pc:sldMkLst>
          <pc:docMk/>
          <pc:sldMk cId="146815409" sldId="263"/>
        </pc:sldMkLst>
      </pc:sldChg>
      <pc:sldChg chg="add del">
        <pc:chgData name="Graham Slader" userId="475428eb-ddab-49ef-89f1-162ba9356c2e" providerId="ADAL" clId="{A48BB613-3A81-43A2-9F5B-1CEA0693C2B1}" dt="2025-08-01T20:01:46.272" v="31"/>
        <pc:sldMkLst>
          <pc:docMk/>
          <pc:sldMk cId="756444807" sldId="266"/>
        </pc:sldMkLst>
      </pc:sldChg>
    </pc:docChg>
  </pc:docChgLst>
  <pc:docChgLst>
    <pc:chgData name="Graham Slader" userId="475428eb-ddab-49ef-89f1-162ba9356c2e" providerId="ADAL" clId="{26AEE299-7EAA-4386-BE3E-B566E96B0611}"/>
    <pc:docChg chg="undo custSel addSld delSld modSld sldOrd">
      <pc:chgData name="Graham Slader" userId="475428eb-ddab-49ef-89f1-162ba9356c2e" providerId="ADAL" clId="{26AEE299-7EAA-4386-BE3E-B566E96B0611}" dt="2025-08-31T23:03:45.795" v="555" actId="20577"/>
      <pc:docMkLst>
        <pc:docMk/>
      </pc:docMkLst>
      <pc:sldChg chg="setBg">
        <pc:chgData name="Graham Slader" userId="475428eb-ddab-49ef-89f1-162ba9356c2e" providerId="ADAL" clId="{26AEE299-7EAA-4386-BE3E-B566E96B0611}" dt="2025-08-31T22:48:45.852" v="1"/>
        <pc:sldMkLst>
          <pc:docMk/>
          <pc:sldMk cId="814760257" sldId="256"/>
        </pc:sldMkLst>
      </pc:sldChg>
      <pc:sldChg chg="addSp delSp modSp del mod addAnim delAnim">
        <pc:chgData name="Graham Slader" userId="475428eb-ddab-49ef-89f1-162ba9356c2e" providerId="ADAL" clId="{26AEE299-7EAA-4386-BE3E-B566E96B0611}" dt="2025-08-31T23:01:20.175" v="443" actId="47"/>
        <pc:sldMkLst>
          <pc:docMk/>
          <pc:sldMk cId="1400322303" sldId="257"/>
        </pc:sldMkLst>
        <pc:spChg chg="add mod">
          <ac:chgData name="Graham Slader" userId="475428eb-ddab-49ef-89f1-162ba9356c2e" providerId="ADAL" clId="{26AEE299-7EAA-4386-BE3E-B566E96B0611}" dt="2025-08-31T22:53:00.727" v="79" actId="767"/>
          <ac:spMkLst>
            <pc:docMk/>
            <pc:sldMk cId="1400322303" sldId="257"/>
            <ac:spMk id="3" creationId="{FD672B1B-F9E4-F04D-DF3E-19A7F355C6ED}"/>
          </ac:spMkLst>
        </pc:spChg>
        <pc:picChg chg="add del mod">
          <ac:chgData name="Graham Slader" userId="475428eb-ddab-49ef-89f1-162ba9356c2e" providerId="ADAL" clId="{26AEE299-7EAA-4386-BE3E-B566E96B0611}" dt="2025-08-31T22:53:18.257" v="84" actId="14100"/>
          <ac:picMkLst>
            <pc:docMk/>
            <pc:sldMk cId="1400322303" sldId="257"/>
            <ac:picMk id="2" creationId="{0571C313-304D-32BA-8510-891C77957D45}"/>
          </ac:picMkLst>
        </pc:picChg>
        <pc:picChg chg="add del">
          <ac:chgData name="Graham Slader" userId="475428eb-ddab-49ef-89f1-162ba9356c2e" providerId="ADAL" clId="{26AEE299-7EAA-4386-BE3E-B566E96B0611}" dt="2025-08-31T22:53:09.766" v="83" actId="478"/>
          <ac:picMkLst>
            <pc:docMk/>
            <pc:sldMk cId="1400322303" sldId="257"/>
            <ac:picMk id="7" creationId="{49D96441-D4E0-833E-6FC2-CB682472D9E2}"/>
          </ac:picMkLst>
        </pc:picChg>
      </pc:sldChg>
      <pc:sldChg chg="del">
        <pc:chgData name="Graham Slader" userId="475428eb-ddab-49ef-89f1-162ba9356c2e" providerId="ADAL" clId="{26AEE299-7EAA-4386-BE3E-B566E96B0611}" dt="2025-08-31T23:01:23.953" v="444" actId="47"/>
        <pc:sldMkLst>
          <pc:docMk/>
          <pc:sldMk cId="3009945031" sldId="259"/>
        </pc:sldMkLst>
      </pc:sldChg>
      <pc:sldChg chg="del">
        <pc:chgData name="Graham Slader" userId="475428eb-ddab-49ef-89f1-162ba9356c2e" providerId="ADAL" clId="{26AEE299-7EAA-4386-BE3E-B566E96B0611}" dt="2025-08-31T22:48:58.898" v="2" actId="47"/>
        <pc:sldMkLst>
          <pc:docMk/>
          <pc:sldMk cId="2131388972" sldId="266"/>
        </pc:sldMkLst>
      </pc:sldChg>
      <pc:sldChg chg="setBg">
        <pc:chgData name="Graham Slader" userId="475428eb-ddab-49ef-89f1-162ba9356c2e" providerId="ADAL" clId="{26AEE299-7EAA-4386-BE3E-B566E96B0611}" dt="2025-08-31T22:49:24.711" v="7"/>
        <pc:sldMkLst>
          <pc:docMk/>
          <pc:sldMk cId="3410149756" sldId="267"/>
        </pc:sldMkLst>
      </pc:sldChg>
      <pc:sldChg chg="del">
        <pc:chgData name="Graham Slader" userId="475428eb-ddab-49ef-89f1-162ba9356c2e" providerId="ADAL" clId="{26AEE299-7EAA-4386-BE3E-B566E96B0611}" dt="2025-08-31T23:01:44.974" v="445" actId="47"/>
        <pc:sldMkLst>
          <pc:docMk/>
          <pc:sldMk cId="488295511" sldId="268"/>
        </pc:sldMkLst>
      </pc:sldChg>
      <pc:sldChg chg="add ord">
        <pc:chgData name="Graham Slader" userId="475428eb-ddab-49ef-89f1-162ba9356c2e" providerId="ADAL" clId="{26AEE299-7EAA-4386-BE3E-B566E96B0611}" dt="2025-08-31T22:49:07.794" v="5"/>
        <pc:sldMkLst>
          <pc:docMk/>
          <pc:sldMk cId="2131478316" sldId="269"/>
        </pc:sldMkLst>
      </pc:sldChg>
      <pc:sldChg chg="add ord">
        <pc:chgData name="Graham Slader" userId="475428eb-ddab-49ef-89f1-162ba9356c2e" providerId="ADAL" clId="{26AEE299-7EAA-4386-BE3E-B566E96B0611}" dt="2025-08-31T22:50:07.404" v="10"/>
        <pc:sldMkLst>
          <pc:docMk/>
          <pc:sldMk cId="506367909" sldId="270"/>
        </pc:sldMkLst>
      </pc:sldChg>
      <pc:sldChg chg="addSp modSp new mod modNotesTx">
        <pc:chgData name="Graham Slader" userId="475428eb-ddab-49ef-89f1-162ba9356c2e" providerId="ADAL" clId="{26AEE299-7EAA-4386-BE3E-B566E96B0611}" dt="2025-08-31T23:03:45.795" v="555" actId="20577"/>
        <pc:sldMkLst>
          <pc:docMk/>
          <pc:sldMk cId="74247710" sldId="271"/>
        </pc:sldMkLst>
        <pc:spChg chg="add mod">
          <ac:chgData name="Graham Slader" userId="475428eb-ddab-49ef-89f1-162ba9356c2e" providerId="ADAL" clId="{26AEE299-7EAA-4386-BE3E-B566E96B0611}" dt="2025-08-31T23:00:56.220" v="441" actId="207"/>
          <ac:spMkLst>
            <pc:docMk/>
            <pc:sldMk cId="74247710" sldId="271"/>
            <ac:spMk id="2" creationId="{35AA0402-F1E7-A6A8-7A26-AB6776081433}"/>
          </ac:spMkLst>
        </pc:spChg>
        <pc:spChg chg="add mod">
          <ac:chgData name="Graham Slader" userId="475428eb-ddab-49ef-89f1-162ba9356c2e" providerId="ADAL" clId="{26AEE299-7EAA-4386-BE3E-B566E96B0611}" dt="2025-08-31T23:03:45.795" v="555" actId="20577"/>
          <ac:spMkLst>
            <pc:docMk/>
            <pc:sldMk cId="74247710" sldId="271"/>
            <ac:spMk id="5" creationId="{2A551D9C-AB32-73D4-748E-3121C5910777}"/>
          </ac:spMkLst>
        </pc:spChg>
        <pc:picChg chg="add mod">
          <ac:chgData name="Graham Slader" userId="475428eb-ddab-49ef-89f1-162ba9356c2e" providerId="ADAL" clId="{26AEE299-7EAA-4386-BE3E-B566E96B0611}" dt="2025-08-31T22:59:13.069" v="389" actId="14100"/>
          <ac:picMkLst>
            <pc:docMk/>
            <pc:sldMk cId="74247710" sldId="271"/>
            <ac:picMk id="4" creationId="{CA4F0378-0E1C-3951-23B1-E65219554182}"/>
          </ac:picMkLst>
        </pc:picChg>
      </pc:sldChg>
      <pc:sldChg chg="modSp add mod ord modNotesTx">
        <pc:chgData name="Graham Slader" userId="475428eb-ddab-49ef-89f1-162ba9356c2e" providerId="ADAL" clId="{26AEE299-7EAA-4386-BE3E-B566E96B0611}" dt="2025-08-31T23:01:07.790" v="442" actId="108"/>
        <pc:sldMkLst>
          <pc:docMk/>
          <pc:sldMk cId="3789708386" sldId="272"/>
        </pc:sldMkLst>
        <pc:spChg chg="mod">
          <ac:chgData name="Graham Slader" userId="475428eb-ddab-49ef-89f1-162ba9356c2e" providerId="ADAL" clId="{26AEE299-7EAA-4386-BE3E-B566E96B0611}" dt="2025-08-31T23:01:07.790" v="442" actId="108"/>
          <ac:spMkLst>
            <pc:docMk/>
            <pc:sldMk cId="3789708386" sldId="272"/>
            <ac:spMk id="2" creationId="{2D01ABCC-7CC6-44E3-C52E-2FFAB6FEB3B6}"/>
          </ac:spMkLst>
        </pc:spChg>
      </pc:sldChg>
    </pc:docChg>
  </pc:docChgLst>
  <pc:docChgLst>
    <pc:chgData name="Graham Slader" userId="475428eb-ddab-49ef-89f1-162ba9356c2e" providerId="ADAL" clId="{18E7F659-3A4C-406A-9C97-FFF1FB462D6A}"/>
    <pc:docChg chg="custSel addSld delSld modSld sldOrd">
      <pc:chgData name="Graham Slader" userId="475428eb-ddab-49ef-89f1-162ba9356c2e" providerId="ADAL" clId="{18E7F659-3A4C-406A-9C97-FFF1FB462D6A}" dt="2025-08-04T11:26:32.408" v="23" actId="47"/>
      <pc:docMkLst>
        <pc:docMk/>
      </pc:docMkLst>
      <pc:sldChg chg="delSp mod setBg modClrScheme chgLayout">
        <pc:chgData name="Graham Slader" userId="475428eb-ddab-49ef-89f1-162ba9356c2e" providerId="ADAL" clId="{18E7F659-3A4C-406A-9C97-FFF1FB462D6A}" dt="2025-08-04T11:22:40.033" v="4" actId="700"/>
        <pc:sldMkLst>
          <pc:docMk/>
          <pc:sldMk cId="814760257" sldId="256"/>
        </pc:sldMkLst>
      </pc:sldChg>
      <pc:sldChg chg="del">
        <pc:chgData name="Graham Slader" userId="475428eb-ddab-49ef-89f1-162ba9356c2e" providerId="ADAL" clId="{18E7F659-3A4C-406A-9C97-FFF1FB462D6A}" dt="2025-08-04T11:26:32.408" v="23" actId="47"/>
        <pc:sldMkLst>
          <pc:docMk/>
          <pc:sldMk cId="2192550108" sldId="262"/>
        </pc:sldMkLst>
      </pc:sldChg>
      <pc:sldChg chg="del">
        <pc:chgData name="Graham Slader" userId="475428eb-ddab-49ef-89f1-162ba9356c2e" providerId="ADAL" clId="{18E7F659-3A4C-406A-9C97-FFF1FB462D6A}" dt="2025-08-04T11:26:10.178" v="20" actId="47"/>
        <pc:sldMkLst>
          <pc:docMk/>
          <pc:sldMk cId="146815409" sldId="263"/>
        </pc:sldMkLst>
      </pc:sldChg>
      <pc:sldChg chg="del">
        <pc:chgData name="Graham Slader" userId="475428eb-ddab-49ef-89f1-162ba9356c2e" providerId="ADAL" clId="{18E7F659-3A4C-406A-9C97-FFF1FB462D6A}" dt="2025-08-04T11:22:48.257" v="8" actId="47"/>
        <pc:sldMkLst>
          <pc:docMk/>
          <pc:sldMk cId="1796822202" sldId="265"/>
        </pc:sldMkLst>
      </pc:sldChg>
      <pc:sldChg chg="add ord">
        <pc:chgData name="Graham Slader" userId="475428eb-ddab-49ef-89f1-162ba9356c2e" providerId="ADAL" clId="{18E7F659-3A4C-406A-9C97-FFF1FB462D6A}" dt="2025-08-04T11:22:46.594" v="7"/>
        <pc:sldMkLst>
          <pc:docMk/>
          <pc:sldMk cId="2131388972" sldId="266"/>
        </pc:sldMkLst>
      </pc:sldChg>
      <pc:sldChg chg="addSp delSp modSp new mod setBg modClrScheme chgLayout">
        <pc:chgData name="Graham Slader" userId="475428eb-ddab-49ef-89f1-162ba9356c2e" providerId="ADAL" clId="{18E7F659-3A4C-406A-9C97-FFF1FB462D6A}" dt="2025-08-04T11:25:57.522" v="18" actId="16037"/>
        <pc:sldMkLst>
          <pc:docMk/>
          <pc:sldMk cId="3410149756" sldId="267"/>
        </pc:sldMkLst>
        <pc:spChg chg="add mod">
          <ac:chgData name="Graham Slader" userId="475428eb-ddab-49ef-89f1-162ba9356c2e" providerId="ADAL" clId="{18E7F659-3A4C-406A-9C97-FFF1FB462D6A}" dt="2025-08-04T11:25:57.522" v="18" actId="16037"/>
          <ac:spMkLst>
            <pc:docMk/>
            <pc:sldMk cId="3410149756" sldId="267"/>
            <ac:spMk id="16" creationId="{A9AED0FA-A722-5EB8-6AF8-1CF87F7C8EBE}"/>
          </ac:spMkLst>
        </pc:spChg>
      </pc:sldChg>
      <pc:sldChg chg="add ord">
        <pc:chgData name="Graham Slader" userId="475428eb-ddab-49ef-89f1-162ba9356c2e" providerId="ADAL" clId="{18E7F659-3A4C-406A-9C97-FFF1FB462D6A}" dt="2025-08-04T11:26:22.503" v="22"/>
        <pc:sldMkLst>
          <pc:docMk/>
          <pc:sldMk cId="488295511" sldId="268"/>
        </pc:sldMkLst>
      </pc:sldChg>
      <pc:sldChg chg="add del">
        <pc:chgData name="Graham Slader" userId="475428eb-ddab-49ef-89f1-162ba9356c2e" providerId="ADAL" clId="{18E7F659-3A4C-406A-9C97-FFF1FB462D6A}" dt="2025-08-04T11:23:49.699" v="12"/>
        <pc:sldMkLst>
          <pc:docMk/>
          <pc:sldMk cId="157663184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05911-F6DD-0A41-AB52-8A8260618560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39B7-00C9-DF43-9FD8-344348281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39B7-00C9-DF43-9FD8-344348281E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6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Safeguarding Prayer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39B7-00C9-DF43-9FD8-344348281E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4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CB6DE-A9FA-C63E-BCA8-E3EAF8868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B3ECE2-D959-F77C-15BA-687508A21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A8078F-2AED-CE8E-BD32-D04FCF1AF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25CBA-7C00-D315-55AD-807EF6DA1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39B7-00C9-DF43-9FD8-344348281E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6E132-B1B4-1F56-2595-4B7F8BB2B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46C936-3011-8789-4048-EF4C2C3C7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B7614-8AED-BF89-812E-7DDD8B20C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Safeguarding for Everyone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A85CB-458A-A801-5BAA-9D76836E4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39B7-00C9-DF43-9FD8-344348281E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4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9EA98-2C28-8A3C-EB29-40D7FD473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0E258-E6F9-2132-3CB9-22B715478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235AF-38DF-D061-7B16-BA725B4F7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EBC96-316A-5951-4F14-76A1C18B3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39B7-00C9-DF43-9FD8-344348281E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9DF6-8F4D-11D0-ADAA-04E7A348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348E7-3936-138C-37D9-2E96D31E8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7F23-9584-8813-A882-AFC3C27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790-83C9-134F-A2FB-6F750E176059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883AD-1857-BD0A-85E5-59A7B939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6E751-00C5-B601-8C10-025DA2BF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28CB-5307-5B46-ACFB-0B8C6AD5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5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C6B5-074D-1062-BEA9-160D6850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08F96-60D9-1D96-B230-6189BC7CE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96C54-1AFE-E09B-0C8B-43AB4DDA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790-83C9-134F-A2FB-6F750E176059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C7589-FF22-B857-DC56-59B860350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35186-0420-B937-637E-5794C25E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28CB-5307-5B46-ACFB-0B8C6AD5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6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C3989E-D531-B629-7C55-7E4BCA764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BD082-D82E-B38D-4E70-4F6733F12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7BA31-99CD-B3F7-7E7B-C6BFC3D1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790-83C9-134F-A2FB-6F750E176059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FD04B-2F1A-C917-C23A-BA7F5F31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D0993-0D9F-6D14-1349-5EDBEC6A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28CB-5307-5B46-ACFB-0B8C6AD5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E6E1C-80DC-0418-A574-28C3058C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A8A24-CC2D-F6C8-355A-4783753F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6BE70-6348-B3E5-0F12-CF0AA383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790-83C9-134F-A2FB-6F750E176059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2160A-E93E-B74C-500E-4FF5E187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8072-265B-8815-ACE2-814CD633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28CB-5307-5B46-ACFB-0B8C6AD5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7E79-B10C-C138-1F06-8CE9C983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9105D-97B5-A0B3-E180-080FB6403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0BD39-6D4F-90CD-50F6-D44CC386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790-83C9-134F-A2FB-6F750E176059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D0A6D-FF75-C617-D1C1-630BB860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68889-B674-FD35-78BD-78348933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28CB-5307-5B46-ACFB-0B8C6AD5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7DD4-2E31-7CC2-1D2B-1442A156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9334-3A72-99FE-9292-50BCE82F2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1AB3D-F1CB-B4AE-5C55-2D39A8375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9EE8F-CCDB-F2D3-22EC-5D68B725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790-83C9-134F-A2FB-6F750E176059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C28CE-9651-6B97-AFA2-F593BDC0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06908-9840-3350-CA5A-F4EABCDC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28CB-5307-5B46-ACFB-0B8C6AD5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44E3-5AAE-C666-AF62-FA27E861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36AD8-2784-7114-A8FA-73F58156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8B12D-DF11-F0A0-24DD-51891D0ED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56A02-630B-A9D6-DFA5-ABD0C3D9D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5CF49-1949-EC1B-EEB2-2634321CD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C5C4E-610A-7B57-D105-8FB272B1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790-83C9-134F-A2FB-6F750E176059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A70124-7FF8-7E2A-0A29-06193EB7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F2ADA-EAD9-7AE2-A60B-C27A3034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28CB-5307-5B46-ACFB-0B8C6AD5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9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097A-79F7-5272-05A5-FAEA4039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78057-37D2-0025-23E7-AA32D484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790-83C9-134F-A2FB-6F750E176059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BFE88-CB28-2880-079E-461DE7FD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9E032-A3EF-22E5-27AA-3FF03B21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28CB-5307-5B46-ACFB-0B8C6AD5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D0388-C269-5911-9091-FD0DED23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790-83C9-134F-A2FB-6F750E176059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FEAF5-2227-FCC8-0820-72EEE0CC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4E427-5337-C10F-65B7-5070EDF1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28CB-5307-5B46-ACFB-0B8C6AD5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0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2C87-39FB-4E43-A866-A98DC0EF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465B-0148-F69C-6017-13B549699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7D7FD-700C-46A2-3235-30421C6FF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8D8CB-147A-40D7-C7FB-635BF325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790-83C9-134F-A2FB-6F750E176059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E1C59-BF61-D1C0-DDA3-3F99A589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7DE68-5865-5B4A-5ACB-EEAE830D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28CB-5307-5B46-ACFB-0B8C6AD5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8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84B8-A4B1-14BC-4380-B46B1DE7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CB4F6-6692-5BD4-AEE9-BA4F86CF7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CEAE7-4164-24BB-178B-EF54A4C52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CB0E0-2B85-6A1C-49FE-B253EC14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790-83C9-134F-A2FB-6F750E176059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CFAA6-2676-1C8C-BEEB-76ABB863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E20F3-6120-3D5D-5FD3-CD0C8C1A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28CB-5307-5B46-ACFB-0B8C6AD5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5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B64699-3F12-9596-3143-C5BDE094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074D1-2CE1-E79F-A78D-BAEC37342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71F8B-AC6A-7558-EB2A-A2D8A2CA6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F4790-83C9-134F-A2FB-6F750E176059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6FD54-0E19-B9B0-1EC4-E499BD301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7906-A4DB-000A-4E5E-1B27BB4CF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1D28CB-5307-5B46-ACFB-0B8C6AD5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8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76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AA0402-F1E7-A6A8-7A26-AB6776081433}"/>
              </a:ext>
            </a:extLst>
          </p:cNvPr>
          <p:cNvSpPr txBox="1"/>
          <p:nvPr/>
        </p:nvSpPr>
        <p:spPr>
          <a:xfrm>
            <a:off x="2185911" y="1397675"/>
            <a:ext cx="78201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Insert Safeguarding for Everyone Prayer video on this slide.</a:t>
            </a:r>
          </a:p>
          <a:p>
            <a:endParaRPr lang="en-GB" dirty="0"/>
          </a:p>
          <a:p>
            <a:r>
              <a:rPr lang="en-GB" dirty="0"/>
              <a:t>Please click </a:t>
            </a:r>
            <a:r>
              <a:rPr lang="en-GB" b="1" dirty="0"/>
              <a:t>Playback</a:t>
            </a:r>
            <a:r>
              <a:rPr lang="en-GB" dirty="0"/>
              <a:t> and ensure that the following settings are enabled as shown below: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 – In Click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Play Full Screen is ticked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Hide While Not Playing is unticked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F0378-0E1C-3951-23B1-E65219554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11" y="3429000"/>
            <a:ext cx="7820178" cy="1520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51D9C-AB32-73D4-748E-3121C5910777}"/>
              </a:ext>
            </a:extLst>
          </p:cNvPr>
          <p:cNvSpPr txBox="1"/>
          <p:nvPr/>
        </p:nvSpPr>
        <p:spPr>
          <a:xfrm>
            <a:off x="2185911" y="5063296"/>
            <a:ext cx="782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If you are showing this video at the end, please rearrange the slides accordingly (</a:t>
            </a:r>
            <a:r>
              <a:rPr lang="en-GB">
                <a:solidFill>
                  <a:schemeClr val="accent2"/>
                </a:solidFill>
              </a:rPr>
              <a:t>swap slides 2 and 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4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5A3FCF-595A-0CCA-02CD-563E0B700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47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5DB81-FF2F-42C7-AAB2-BEC375765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01ABCC-7CC6-44E3-C52E-2FFAB6FEB3B6}"/>
              </a:ext>
            </a:extLst>
          </p:cNvPr>
          <p:cNvSpPr txBox="1"/>
          <p:nvPr/>
        </p:nvSpPr>
        <p:spPr>
          <a:xfrm>
            <a:off x="2185911" y="1397675"/>
            <a:ext cx="78201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Insert Safeguarding for Everyone video on this slide.</a:t>
            </a:r>
          </a:p>
          <a:p>
            <a:endParaRPr lang="en-GB" dirty="0"/>
          </a:p>
          <a:p>
            <a:r>
              <a:rPr lang="en-GB" dirty="0"/>
              <a:t>Please click </a:t>
            </a:r>
            <a:r>
              <a:rPr lang="en-GB" b="1" dirty="0"/>
              <a:t>Playback</a:t>
            </a:r>
            <a:r>
              <a:rPr lang="en-GB" dirty="0"/>
              <a:t> and ensure that the following settings are enabled as shown below: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 – In Click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Play Full Screen is ticked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Hide While Not Playing is unticked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AF12B-A276-29AB-6D50-12AC3C0D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11" y="3429000"/>
            <a:ext cx="7820178" cy="15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0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9AED0FA-A722-5EB8-6AF8-1CF87F7C8EBE}"/>
              </a:ext>
            </a:extLst>
          </p:cNvPr>
          <p:cNvSpPr txBox="1"/>
          <p:nvPr/>
        </p:nvSpPr>
        <p:spPr>
          <a:xfrm>
            <a:off x="861802" y="5019594"/>
            <a:ext cx="5136342" cy="1323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bg1"/>
                </a:solidFill>
              </a:rPr>
              <a:t>Local Safeguarding Lead: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bg1"/>
                </a:solidFill>
              </a:rPr>
              <a:t>Deputy Safeguarding Lead: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F21CA-F2CE-FC99-0A36-2C8E956D59FF}"/>
              </a:ext>
            </a:extLst>
          </p:cNvPr>
          <p:cNvSpPr txBox="1"/>
          <p:nvPr/>
        </p:nvSpPr>
        <p:spPr>
          <a:xfrm>
            <a:off x="5998144" y="5019594"/>
            <a:ext cx="3496470" cy="1323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bg1"/>
                </a:solidFill>
              </a:rPr>
              <a:t>[enter name here]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bg1"/>
                </a:solidFill>
              </a:rPr>
              <a:t>[enter name here]</a:t>
            </a:r>
          </a:p>
        </p:txBody>
      </p:sp>
    </p:spTree>
    <p:extLst>
      <p:ext uri="{BB962C8B-B14F-4D97-AF65-F5344CB8AC3E}">
        <p14:creationId xmlns:p14="http://schemas.microsoft.com/office/powerpoint/2010/main" val="341014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F35CB0-E54F-0016-4B11-A0648E9C2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36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feguarding 202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563C1"/>
      </a:accent1>
      <a:accent2>
        <a:srgbClr val="EF3E42"/>
      </a:accent2>
      <a:accent3>
        <a:srgbClr val="C5E2F6"/>
      </a:accent3>
      <a:accent4>
        <a:srgbClr val="682526"/>
      </a:accent4>
      <a:accent5>
        <a:srgbClr val="5B9BD5"/>
      </a:accent5>
      <a:accent6>
        <a:srgbClr val="6E8FD8"/>
      </a:accent6>
      <a:hlink>
        <a:srgbClr val="0563C1"/>
      </a:hlink>
      <a:folHlink>
        <a:srgbClr val="201E5A"/>
      </a:folHlink>
    </a:clrScheme>
    <a:fontScheme name="Safeguarding 1">
      <a:majorFont>
        <a:latin typeface="Montserrat Black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819cb0-e5b9-490d-ac6a-5e9bc6914018">
      <Terms xmlns="http://schemas.microsoft.com/office/infopath/2007/PartnerControls"/>
    </lcf76f155ced4ddcb4097134ff3c332f>
    <TaxCatchAll xmlns="41b4fb98-aac1-48a7-823c-93c999daeb9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10C573E91C6F4C97C74690CA2482F5" ma:contentTypeVersion="14" ma:contentTypeDescription="Create a new document." ma:contentTypeScope="" ma:versionID="7a291b49c910bda5629d01a025c8bcf3">
  <xsd:schema xmlns:xsd="http://www.w3.org/2001/XMLSchema" xmlns:xs="http://www.w3.org/2001/XMLSchema" xmlns:p="http://schemas.microsoft.com/office/2006/metadata/properties" xmlns:ns2="d8819cb0-e5b9-490d-ac6a-5e9bc6914018" xmlns:ns3="41b4fb98-aac1-48a7-823c-93c999daeb90" targetNamespace="http://schemas.microsoft.com/office/2006/metadata/properties" ma:root="true" ma:fieldsID="486c30823afdbd630925cadf22f5cff6" ns2:_="" ns3:_="">
    <xsd:import namespace="d8819cb0-e5b9-490d-ac6a-5e9bc6914018"/>
    <xsd:import namespace="41b4fb98-aac1-48a7-823c-93c999daeb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19cb0-e5b9-490d-ac6a-5e9bc6914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4fb98-aac1-48a7-823c-93c999daeb9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0c51a82-4e50-401f-b29a-84fb6b04e9c3}" ma:internalName="TaxCatchAll" ma:showField="CatchAllData" ma:web="41b4fb98-aac1-48a7-823c-93c999daeb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372AD0-1D5F-43F3-A503-EA138855A1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662810-F87E-4BE7-BF17-F93E68828EA1}">
  <ds:schemaRefs>
    <ds:schemaRef ds:uri="http://purl.org/dc/terms/"/>
    <ds:schemaRef ds:uri="41b4fb98-aac1-48a7-823c-93c999daeb90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d8819cb0-e5b9-490d-ac6a-5e9bc6914018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8300E67-278E-4231-90C5-8039465AF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819cb0-e5b9-490d-ac6a-5e9bc6914018"/>
    <ds:schemaRef ds:uri="41b4fb98-aac1-48a7-823c-93c999daeb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133</Words>
  <Application>Microsoft Office PowerPoint</Application>
  <PresentationFormat>Widescreen</PresentationFormat>
  <Paragraphs>24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Poppins</vt:lpstr>
      <vt:lpstr>Montserrat Black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 Howlett-Foster</dc:creator>
  <cp:lastModifiedBy>Graham Slader</cp:lastModifiedBy>
  <cp:revision>19</cp:revision>
  <dcterms:created xsi:type="dcterms:W3CDTF">2025-07-01T08:02:24Z</dcterms:created>
  <dcterms:modified xsi:type="dcterms:W3CDTF">2025-08-31T23:03:52Z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0x010100EB10C573E91C6F4C97C74690CA2482F5</vt:lpwstr>
  </property>
  <property fmtid="{D5CDD505-2E9C-101B-9397-08002B2CF9AE}" pid="3" name="MediaServiceImageTags">
    <vt:lpwstr/>
  </property>
</Properties>
</file>