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</p:sldMasterIdLst>
  <p:sldIdLst>
    <p:sldId id="257" r:id="rId5"/>
    <p:sldId id="258" r:id="rId6"/>
    <p:sldId id="264" r:id="rId7"/>
    <p:sldId id="265" r:id="rId8"/>
    <p:sldId id="263" r:id="rId9"/>
    <p:sldId id="266" r:id="rId10"/>
    <p:sldId id="267" r:id="rId11"/>
    <p:sldId id="268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B27136-B9E0-419A-AD8B-2CDF6017B73E}" v="16" dt="2025-10-10T14:34:34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434" autoAdjust="0"/>
  </p:normalViewPr>
  <p:slideViewPr>
    <p:cSldViewPr snapToGrid="0">
      <p:cViewPr>
        <p:scale>
          <a:sx n="50" d="100"/>
          <a:sy n="50" d="100"/>
        </p:scale>
        <p:origin x="1036" y="1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Thorogood" userId="2659a977-2774-452b-b107-633f8567e6a3" providerId="ADAL" clId="{683010A1-A62E-4F74-964E-222D59892FBB}"/>
    <pc:docChg chg="undo custSel addSld delSld modSld">
      <pc:chgData name="Sam Thorogood" userId="2659a977-2774-452b-b107-633f8567e6a3" providerId="ADAL" clId="{683010A1-A62E-4F74-964E-222D59892FBB}" dt="2025-04-03T11:22:30.638" v="199" actId="1035"/>
      <pc:docMkLst>
        <pc:docMk/>
      </pc:docMkLst>
      <pc:sldChg chg="del">
        <pc:chgData name="Sam Thorogood" userId="2659a977-2774-452b-b107-633f8567e6a3" providerId="ADAL" clId="{683010A1-A62E-4F74-964E-222D59892FBB}" dt="2025-04-03T11:02:08.527" v="1" actId="2696"/>
        <pc:sldMkLst>
          <pc:docMk/>
          <pc:sldMk cId="2874563657" sldId="256"/>
        </pc:sldMkLst>
      </pc:sldChg>
      <pc:sldChg chg="addSp modSp new mod">
        <pc:chgData name="Sam Thorogood" userId="2659a977-2774-452b-b107-633f8567e6a3" providerId="ADAL" clId="{683010A1-A62E-4F74-964E-222D59892FBB}" dt="2025-04-03T11:21:23.193" v="68" actId="1036"/>
        <pc:sldMkLst>
          <pc:docMk/>
          <pc:sldMk cId="3997124262" sldId="257"/>
        </pc:sldMkLst>
      </pc:sldChg>
      <pc:sldChg chg="addSp modSp new mod">
        <pc:chgData name="Sam Thorogood" userId="2659a977-2774-452b-b107-633f8567e6a3" providerId="ADAL" clId="{683010A1-A62E-4F74-964E-222D59892FBB}" dt="2025-04-03T11:21:34.823" v="108" actId="1035"/>
        <pc:sldMkLst>
          <pc:docMk/>
          <pc:sldMk cId="1735951393" sldId="258"/>
        </pc:sldMkLst>
      </pc:sldChg>
      <pc:sldChg chg="addSp delSp modSp new mod setBg">
        <pc:chgData name="Sam Thorogood" userId="2659a977-2774-452b-b107-633f8567e6a3" providerId="ADAL" clId="{683010A1-A62E-4F74-964E-222D59892FBB}" dt="2025-04-03T11:21:43.742" v="129" actId="20577"/>
        <pc:sldMkLst>
          <pc:docMk/>
          <pc:sldMk cId="2081065590" sldId="259"/>
        </pc:sldMkLst>
      </pc:sldChg>
      <pc:sldChg chg="modSp new">
        <pc:chgData name="Sam Thorogood" userId="2659a977-2774-452b-b107-633f8567e6a3" providerId="ADAL" clId="{683010A1-A62E-4F74-964E-222D59892FBB}" dt="2025-04-03T11:22:02.822" v="143" actId="20577"/>
        <pc:sldMkLst>
          <pc:docMk/>
          <pc:sldMk cId="4256718409" sldId="260"/>
        </pc:sldMkLst>
      </pc:sldChg>
      <pc:sldChg chg="modSp new">
        <pc:chgData name="Sam Thorogood" userId="2659a977-2774-452b-b107-633f8567e6a3" providerId="ADAL" clId="{683010A1-A62E-4F74-964E-222D59892FBB}" dt="2025-04-03T11:22:17.605" v="164" actId="20577"/>
        <pc:sldMkLst>
          <pc:docMk/>
          <pc:sldMk cId="3346202667" sldId="261"/>
        </pc:sldMkLst>
      </pc:sldChg>
      <pc:sldChg chg="addSp modSp new mod">
        <pc:chgData name="Sam Thorogood" userId="2659a977-2774-452b-b107-633f8567e6a3" providerId="ADAL" clId="{683010A1-A62E-4F74-964E-222D59892FBB}" dt="2025-04-03T11:22:30.638" v="199" actId="1035"/>
        <pc:sldMkLst>
          <pc:docMk/>
          <pc:sldMk cId="2015369797" sldId="262"/>
        </pc:sldMkLst>
      </pc:sldChg>
      <pc:sldChg chg="new del">
        <pc:chgData name="Sam Thorogood" userId="2659a977-2774-452b-b107-633f8567e6a3" providerId="ADAL" clId="{683010A1-A62E-4F74-964E-222D59892FBB}" dt="2025-04-03T11:03:26.851" v="7" actId="680"/>
        <pc:sldMkLst>
          <pc:docMk/>
          <pc:sldMk cId="2407045659" sldId="262"/>
        </pc:sldMkLst>
      </pc:sldChg>
    </pc:docChg>
  </pc:docChgLst>
  <pc:docChgLst>
    <pc:chgData name="Sam Thorogood" userId="2659a977-2774-452b-b107-633f8567e6a3" providerId="ADAL" clId="{ED29C2BC-F996-49D9-A0F8-6EFFE29180F3}"/>
    <pc:docChg chg="undo custSel addSld delSld modSld sldOrd modMainMaster">
      <pc:chgData name="Sam Thorogood" userId="2659a977-2774-452b-b107-633f8567e6a3" providerId="ADAL" clId="{ED29C2BC-F996-49D9-A0F8-6EFFE29180F3}" dt="2025-10-10T14:36:25.993" v="220" actId="20577"/>
      <pc:docMkLst>
        <pc:docMk/>
      </pc:docMkLst>
      <pc:sldChg chg="add del">
        <pc:chgData name="Sam Thorogood" userId="2659a977-2774-452b-b107-633f8567e6a3" providerId="ADAL" clId="{ED29C2BC-F996-49D9-A0F8-6EFFE29180F3}" dt="2025-10-06T13:28:09.121" v="7" actId="47"/>
        <pc:sldMkLst>
          <pc:docMk/>
          <pc:sldMk cId="2015369797" sldId="262"/>
        </pc:sldMkLst>
      </pc:sldChg>
      <pc:sldChg chg="modSp mod ord">
        <pc:chgData name="Sam Thorogood" userId="2659a977-2774-452b-b107-633f8567e6a3" providerId="ADAL" clId="{ED29C2BC-F996-49D9-A0F8-6EFFE29180F3}" dt="2025-10-10T14:33:33.943" v="190" actId="255"/>
        <pc:sldMkLst>
          <pc:docMk/>
          <pc:sldMk cId="1258441816" sldId="263"/>
        </pc:sldMkLst>
        <pc:spChg chg="mod">
          <ac:chgData name="Sam Thorogood" userId="2659a977-2774-452b-b107-633f8567e6a3" providerId="ADAL" clId="{ED29C2BC-F996-49D9-A0F8-6EFFE29180F3}" dt="2025-10-10T14:31:48.123" v="176" actId="6549"/>
          <ac:spMkLst>
            <pc:docMk/>
            <pc:sldMk cId="1258441816" sldId="263"/>
            <ac:spMk id="2" creationId="{6C1EAFFA-3A25-753A-BCFC-A58F6B388F33}"/>
          </ac:spMkLst>
        </pc:spChg>
        <pc:spChg chg="mod">
          <ac:chgData name="Sam Thorogood" userId="2659a977-2774-452b-b107-633f8567e6a3" providerId="ADAL" clId="{ED29C2BC-F996-49D9-A0F8-6EFFE29180F3}" dt="2025-10-10T14:33:33.943" v="190" actId="255"/>
          <ac:spMkLst>
            <pc:docMk/>
            <pc:sldMk cId="1258441816" sldId="263"/>
            <ac:spMk id="3" creationId="{C11C97CD-CBEB-C58B-6C42-5FBFA9089868}"/>
          </ac:spMkLst>
        </pc:spChg>
      </pc:sldChg>
      <pc:sldChg chg="addSp delSp modSp mod">
        <pc:chgData name="Sam Thorogood" userId="2659a977-2774-452b-b107-633f8567e6a3" providerId="ADAL" clId="{ED29C2BC-F996-49D9-A0F8-6EFFE29180F3}" dt="2025-10-07T09:28:55.602" v="116" actId="20577"/>
        <pc:sldMkLst>
          <pc:docMk/>
          <pc:sldMk cId="229057080" sldId="264"/>
        </pc:sldMkLst>
        <pc:spChg chg="mod">
          <ac:chgData name="Sam Thorogood" userId="2659a977-2774-452b-b107-633f8567e6a3" providerId="ADAL" clId="{ED29C2BC-F996-49D9-A0F8-6EFFE29180F3}" dt="2025-10-07T09:28:55.602" v="116" actId="20577"/>
          <ac:spMkLst>
            <pc:docMk/>
            <pc:sldMk cId="229057080" sldId="264"/>
            <ac:spMk id="2" creationId="{D89ED127-14B9-D5BE-45B7-EBBCA23EA2B3}"/>
          </ac:spMkLst>
        </pc:spChg>
        <pc:spChg chg="mod">
          <ac:chgData name="Sam Thorogood" userId="2659a977-2774-452b-b107-633f8567e6a3" providerId="ADAL" clId="{ED29C2BC-F996-49D9-A0F8-6EFFE29180F3}" dt="2025-10-06T14:12:45.293" v="106" actId="14100"/>
          <ac:spMkLst>
            <pc:docMk/>
            <pc:sldMk cId="229057080" sldId="264"/>
            <ac:spMk id="3" creationId="{40C4FF0D-54A7-7BF3-9007-8966BB262D61}"/>
          </ac:spMkLst>
        </pc:spChg>
      </pc:sldChg>
      <pc:sldChg chg="del">
        <pc:chgData name="Sam Thorogood" userId="2659a977-2774-452b-b107-633f8567e6a3" providerId="ADAL" clId="{ED29C2BC-F996-49D9-A0F8-6EFFE29180F3}" dt="2025-10-06T13:28:53.077" v="9" actId="47"/>
        <pc:sldMkLst>
          <pc:docMk/>
          <pc:sldMk cId="844838496" sldId="265"/>
        </pc:sldMkLst>
      </pc:sldChg>
      <pc:sldChg chg="new add del">
        <pc:chgData name="Sam Thorogood" userId="2659a977-2774-452b-b107-633f8567e6a3" providerId="ADAL" clId="{ED29C2BC-F996-49D9-A0F8-6EFFE29180F3}" dt="2025-10-06T13:49:54.532" v="20" actId="47"/>
        <pc:sldMkLst>
          <pc:docMk/>
          <pc:sldMk cId="1985441248" sldId="265"/>
        </pc:sldMkLst>
      </pc:sldChg>
      <pc:sldChg chg="modSp add mod">
        <pc:chgData name="Sam Thorogood" userId="2659a977-2774-452b-b107-633f8567e6a3" providerId="ADAL" clId="{ED29C2BC-F996-49D9-A0F8-6EFFE29180F3}" dt="2025-10-07T09:28:59.713" v="118" actId="20577"/>
        <pc:sldMkLst>
          <pc:docMk/>
          <pc:sldMk cId="2946940727" sldId="265"/>
        </pc:sldMkLst>
        <pc:spChg chg="mod">
          <ac:chgData name="Sam Thorogood" userId="2659a977-2774-452b-b107-633f8567e6a3" providerId="ADAL" clId="{ED29C2BC-F996-49D9-A0F8-6EFFE29180F3}" dt="2025-10-07T09:28:59.713" v="118" actId="20577"/>
          <ac:spMkLst>
            <pc:docMk/>
            <pc:sldMk cId="2946940727" sldId="265"/>
            <ac:spMk id="2" creationId="{5EFCE46C-C52C-5F0A-C78B-185CD7AD1069}"/>
          </ac:spMkLst>
        </pc:spChg>
        <pc:spChg chg="mod">
          <ac:chgData name="Sam Thorogood" userId="2659a977-2774-452b-b107-633f8567e6a3" providerId="ADAL" clId="{ED29C2BC-F996-49D9-A0F8-6EFFE29180F3}" dt="2025-10-06T14:12:52.918" v="109" actId="14100"/>
          <ac:spMkLst>
            <pc:docMk/>
            <pc:sldMk cId="2946940727" sldId="265"/>
            <ac:spMk id="3" creationId="{C878437A-C6F6-D0EF-B1D4-1546B341EA4C}"/>
          </ac:spMkLst>
        </pc:spChg>
      </pc:sldChg>
      <pc:sldChg chg="modSp add mod">
        <pc:chgData name="Sam Thorogood" userId="2659a977-2774-452b-b107-633f8567e6a3" providerId="ADAL" clId="{ED29C2BC-F996-49D9-A0F8-6EFFE29180F3}" dt="2025-10-10T14:34:37.189" v="208"/>
        <pc:sldMkLst>
          <pc:docMk/>
          <pc:sldMk cId="186968472" sldId="266"/>
        </pc:sldMkLst>
        <pc:spChg chg="mod">
          <ac:chgData name="Sam Thorogood" userId="2659a977-2774-452b-b107-633f8567e6a3" providerId="ADAL" clId="{ED29C2BC-F996-49D9-A0F8-6EFFE29180F3}" dt="2025-10-10T14:34:14.550" v="206" actId="255"/>
          <ac:spMkLst>
            <pc:docMk/>
            <pc:sldMk cId="186968472" sldId="266"/>
            <ac:spMk id="2" creationId="{B8D5E3C1-DE35-7DBD-8C3F-DE3F59A1D450}"/>
          </ac:spMkLst>
        </pc:spChg>
        <pc:spChg chg="mod">
          <ac:chgData name="Sam Thorogood" userId="2659a977-2774-452b-b107-633f8567e6a3" providerId="ADAL" clId="{ED29C2BC-F996-49D9-A0F8-6EFFE29180F3}" dt="2025-10-10T14:34:37.189" v="208"/>
          <ac:spMkLst>
            <pc:docMk/>
            <pc:sldMk cId="186968472" sldId="266"/>
            <ac:spMk id="3" creationId="{9172A85C-D28B-9FF7-ACEB-1F347EFDE531}"/>
          </ac:spMkLst>
        </pc:spChg>
      </pc:sldChg>
      <pc:sldChg chg="del">
        <pc:chgData name="Sam Thorogood" userId="2659a977-2774-452b-b107-633f8567e6a3" providerId="ADAL" clId="{ED29C2BC-F996-49D9-A0F8-6EFFE29180F3}" dt="2025-10-06T13:28:53.077" v="9" actId="47"/>
        <pc:sldMkLst>
          <pc:docMk/>
          <pc:sldMk cId="1336743655" sldId="266"/>
        </pc:sldMkLst>
      </pc:sldChg>
      <pc:sldChg chg="modSp add mod">
        <pc:chgData name="Sam Thorogood" userId="2659a977-2774-452b-b107-633f8567e6a3" providerId="ADAL" clId="{ED29C2BC-F996-49D9-A0F8-6EFFE29180F3}" dt="2025-10-10T14:35:23.710" v="210"/>
        <pc:sldMkLst>
          <pc:docMk/>
          <pc:sldMk cId="102601868" sldId="267"/>
        </pc:sldMkLst>
        <pc:spChg chg="mod">
          <ac:chgData name="Sam Thorogood" userId="2659a977-2774-452b-b107-633f8567e6a3" providerId="ADAL" clId="{ED29C2BC-F996-49D9-A0F8-6EFFE29180F3}" dt="2025-10-10T14:35:23.710" v="210"/>
          <ac:spMkLst>
            <pc:docMk/>
            <pc:sldMk cId="102601868" sldId="267"/>
            <ac:spMk id="3" creationId="{814F5C17-6CFB-B271-5E5B-55366053F668}"/>
          </ac:spMkLst>
        </pc:spChg>
      </pc:sldChg>
      <pc:sldChg chg="del">
        <pc:chgData name="Sam Thorogood" userId="2659a977-2774-452b-b107-633f8567e6a3" providerId="ADAL" clId="{ED29C2BC-F996-49D9-A0F8-6EFFE29180F3}" dt="2025-10-06T13:28:53.077" v="9" actId="47"/>
        <pc:sldMkLst>
          <pc:docMk/>
          <pc:sldMk cId="954318112" sldId="267"/>
        </pc:sldMkLst>
      </pc:sldChg>
      <pc:sldChg chg="modSp add mod">
        <pc:chgData name="Sam Thorogood" userId="2659a977-2774-452b-b107-633f8567e6a3" providerId="ADAL" clId="{ED29C2BC-F996-49D9-A0F8-6EFFE29180F3}" dt="2025-10-10T14:36:25.993" v="220" actId="20577"/>
        <pc:sldMkLst>
          <pc:docMk/>
          <pc:sldMk cId="3287058308" sldId="268"/>
        </pc:sldMkLst>
        <pc:spChg chg="mod">
          <ac:chgData name="Sam Thorogood" userId="2659a977-2774-452b-b107-633f8567e6a3" providerId="ADAL" clId="{ED29C2BC-F996-49D9-A0F8-6EFFE29180F3}" dt="2025-10-10T14:36:25.993" v="220" actId="20577"/>
          <ac:spMkLst>
            <pc:docMk/>
            <pc:sldMk cId="3287058308" sldId="268"/>
            <ac:spMk id="3" creationId="{34C5230F-3C4C-C802-92F6-29766ED9C819}"/>
          </ac:spMkLst>
        </pc:spChg>
      </pc:sldChg>
      <pc:sldChg chg="del">
        <pc:chgData name="Sam Thorogood" userId="2659a977-2774-452b-b107-633f8567e6a3" providerId="ADAL" clId="{ED29C2BC-F996-49D9-A0F8-6EFFE29180F3}" dt="2025-10-06T13:28:53.077" v="9" actId="47"/>
        <pc:sldMkLst>
          <pc:docMk/>
          <pc:sldMk cId="4188026221" sldId="268"/>
        </pc:sldMkLst>
      </pc:sldChg>
      <pc:sldChg chg="del">
        <pc:chgData name="Sam Thorogood" userId="2659a977-2774-452b-b107-633f8567e6a3" providerId="ADAL" clId="{ED29C2BC-F996-49D9-A0F8-6EFFE29180F3}" dt="2025-10-06T13:28:11.403" v="8" actId="47"/>
        <pc:sldMkLst>
          <pc:docMk/>
          <pc:sldMk cId="4002246052" sldId="269"/>
        </pc:sldMkLst>
      </pc:sldChg>
      <pc:sldMasterChg chg="setBg">
        <pc:chgData name="Sam Thorogood" userId="2659a977-2774-452b-b107-633f8567e6a3" providerId="ADAL" clId="{ED29C2BC-F996-49D9-A0F8-6EFFE29180F3}" dt="2025-10-07T10:17:27.230" v="124"/>
        <pc:sldMasterMkLst>
          <pc:docMk/>
          <pc:sldMasterMk cId="3468777867" sldId="2147483660"/>
        </pc:sldMasterMkLst>
      </pc:sldMasterChg>
      <pc:sldMasterChg chg="setBg">
        <pc:chgData name="Sam Thorogood" userId="2659a977-2774-452b-b107-633f8567e6a3" providerId="ADAL" clId="{ED29C2BC-F996-49D9-A0F8-6EFFE29180F3}" dt="2025-10-07T10:17:38.582" v="126"/>
        <pc:sldMasterMkLst>
          <pc:docMk/>
          <pc:sldMasterMk cId="3904965352" sldId="2147483672"/>
        </pc:sldMasterMkLst>
      </pc:sldMasterChg>
      <pc:sldMasterChg chg="setBg">
        <pc:chgData name="Sam Thorogood" userId="2659a977-2774-452b-b107-633f8567e6a3" providerId="ADAL" clId="{ED29C2BC-F996-49D9-A0F8-6EFFE29180F3}" dt="2025-10-06T13:27:45.422" v="5"/>
        <pc:sldMasterMkLst>
          <pc:docMk/>
          <pc:sldMasterMk cId="290535274" sldId="2147483684"/>
        </pc:sldMasterMkLst>
      </pc:sldMasterChg>
    </pc:docChg>
  </pc:docChgLst>
  <pc:docChgLst>
    <pc:chgData name="Sam Thorogood" userId="2659a977-2774-452b-b107-633f8567e6a3" providerId="ADAL" clId="{53B12382-3C34-4D86-A055-BBF769AB2F25}"/>
    <pc:docChg chg="undo custSel addSld delSld modSld modMainMaster">
      <pc:chgData name="Sam Thorogood" userId="2659a977-2774-452b-b107-633f8567e6a3" providerId="ADAL" clId="{53B12382-3C34-4D86-A055-BBF769AB2F25}" dt="2025-05-14T07:43:12.411" v="156" actId="14100"/>
      <pc:docMkLst>
        <pc:docMk/>
      </pc:docMkLst>
      <pc:sldChg chg="delSp modSp del mod">
        <pc:chgData name="Sam Thorogood" userId="2659a977-2774-452b-b107-633f8567e6a3" providerId="ADAL" clId="{53B12382-3C34-4D86-A055-BBF769AB2F25}" dt="2025-05-13T14:49:03.870" v="82" actId="2696"/>
        <pc:sldMkLst>
          <pc:docMk/>
          <pc:sldMk cId="2081065590" sldId="259"/>
        </pc:sldMkLst>
      </pc:sldChg>
      <pc:sldChg chg="modSp del">
        <pc:chgData name="Sam Thorogood" userId="2659a977-2774-452b-b107-633f8567e6a3" providerId="ADAL" clId="{53B12382-3C34-4D86-A055-BBF769AB2F25}" dt="2025-05-13T14:48:35.434" v="79" actId="2696"/>
        <pc:sldMkLst>
          <pc:docMk/>
          <pc:sldMk cId="4256718409" sldId="260"/>
        </pc:sldMkLst>
      </pc:sldChg>
      <pc:sldChg chg="modSp del">
        <pc:chgData name="Sam Thorogood" userId="2659a977-2774-452b-b107-633f8567e6a3" providerId="ADAL" clId="{53B12382-3C34-4D86-A055-BBF769AB2F25}" dt="2025-05-13T14:48:37.133" v="80" actId="2696"/>
        <pc:sldMkLst>
          <pc:docMk/>
          <pc:sldMk cId="3346202667" sldId="261"/>
        </pc:sldMkLst>
      </pc:sldChg>
      <pc:sldChg chg="addSp modSp mod">
        <pc:chgData name="Sam Thorogood" userId="2659a977-2774-452b-b107-633f8567e6a3" providerId="ADAL" clId="{53B12382-3C34-4D86-A055-BBF769AB2F25}" dt="2025-05-13T15:07:10.699" v="129" actId="207"/>
        <pc:sldMkLst>
          <pc:docMk/>
          <pc:sldMk cId="2015369797" sldId="262"/>
        </pc:sldMkLst>
      </pc:sldChg>
      <pc:sldChg chg="modSp new mod">
        <pc:chgData name="Sam Thorogood" userId="2659a977-2774-452b-b107-633f8567e6a3" providerId="ADAL" clId="{53B12382-3C34-4D86-A055-BBF769AB2F25}" dt="2025-05-13T14:53:43.068" v="86" actId="20577"/>
        <pc:sldMkLst>
          <pc:docMk/>
          <pc:sldMk cId="1258441816" sldId="263"/>
        </pc:sldMkLst>
      </pc:sldChg>
      <pc:sldChg chg="new del">
        <pc:chgData name="Sam Thorogood" userId="2659a977-2774-452b-b107-633f8567e6a3" providerId="ADAL" clId="{53B12382-3C34-4D86-A055-BBF769AB2F25}" dt="2025-05-13T14:08:51.010" v="3" actId="680"/>
        <pc:sldMkLst>
          <pc:docMk/>
          <pc:sldMk cId="4281101791" sldId="263"/>
        </pc:sldMkLst>
      </pc:sldChg>
      <pc:sldChg chg="modSp add mod">
        <pc:chgData name="Sam Thorogood" userId="2659a977-2774-452b-b107-633f8567e6a3" providerId="ADAL" clId="{53B12382-3C34-4D86-A055-BBF769AB2F25}" dt="2025-05-13T15:00:23.210" v="100"/>
        <pc:sldMkLst>
          <pc:docMk/>
          <pc:sldMk cId="229057080" sldId="264"/>
        </pc:sldMkLst>
      </pc:sldChg>
      <pc:sldChg chg="modSp add mod">
        <pc:chgData name="Sam Thorogood" userId="2659a977-2774-452b-b107-633f8567e6a3" providerId="ADAL" clId="{53B12382-3C34-4D86-A055-BBF769AB2F25}" dt="2025-05-13T15:00:22.358" v="99"/>
        <pc:sldMkLst>
          <pc:docMk/>
          <pc:sldMk cId="844838496" sldId="265"/>
        </pc:sldMkLst>
      </pc:sldChg>
      <pc:sldChg chg="modSp add mod">
        <pc:chgData name="Sam Thorogood" userId="2659a977-2774-452b-b107-633f8567e6a3" providerId="ADAL" clId="{53B12382-3C34-4D86-A055-BBF769AB2F25}" dt="2025-05-13T15:01:24.350" v="101"/>
        <pc:sldMkLst>
          <pc:docMk/>
          <pc:sldMk cId="1336743655" sldId="266"/>
        </pc:sldMkLst>
      </pc:sldChg>
      <pc:sldChg chg="modSp add mod">
        <pc:chgData name="Sam Thorogood" userId="2659a977-2774-452b-b107-633f8567e6a3" providerId="ADAL" clId="{53B12382-3C34-4D86-A055-BBF769AB2F25}" dt="2025-05-13T15:02:55.357" v="104"/>
        <pc:sldMkLst>
          <pc:docMk/>
          <pc:sldMk cId="954318112" sldId="267"/>
        </pc:sldMkLst>
      </pc:sldChg>
      <pc:sldChg chg="modSp add mod">
        <pc:chgData name="Sam Thorogood" userId="2659a977-2774-452b-b107-633f8567e6a3" providerId="ADAL" clId="{53B12382-3C34-4D86-A055-BBF769AB2F25}" dt="2025-05-13T15:03:42.729" v="107"/>
        <pc:sldMkLst>
          <pc:docMk/>
          <pc:sldMk cId="4188026221" sldId="268"/>
        </pc:sldMkLst>
      </pc:sldChg>
      <pc:sldChg chg="modSp add del mod">
        <pc:chgData name="Sam Thorogood" userId="2659a977-2774-452b-b107-633f8567e6a3" providerId="ADAL" clId="{53B12382-3C34-4D86-A055-BBF769AB2F25}" dt="2025-05-13T15:04:33.597" v="122" actId="2696"/>
        <pc:sldMkLst>
          <pc:docMk/>
          <pc:sldMk cId="2774579840" sldId="269"/>
        </pc:sldMkLst>
      </pc:sldChg>
      <pc:sldChg chg="addSp delSp modSp new mod">
        <pc:chgData name="Sam Thorogood" userId="2659a977-2774-452b-b107-633f8567e6a3" providerId="ADAL" clId="{53B12382-3C34-4D86-A055-BBF769AB2F25}" dt="2025-05-14T07:43:12.411" v="156" actId="14100"/>
        <pc:sldMkLst>
          <pc:docMk/>
          <pc:sldMk cId="4002246052" sldId="269"/>
        </pc:sldMkLst>
      </pc:sldChg>
      <pc:sldMasterChg chg="setBg">
        <pc:chgData name="Sam Thorogood" userId="2659a977-2774-452b-b107-633f8567e6a3" providerId="ADAL" clId="{53B12382-3C34-4D86-A055-BBF769AB2F25}" dt="2025-05-13T14:15:02.705" v="5"/>
        <pc:sldMasterMkLst>
          <pc:docMk/>
          <pc:sldMasterMk cId="3468777867" sldId="2147483660"/>
        </pc:sldMasterMkLst>
      </pc:sldMasterChg>
      <pc:sldMasterChg chg="setBg">
        <pc:chgData name="Sam Thorogood" userId="2659a977-2774-452b-b107-633f8567e6a3" providerId="ADAL" clId="{53B12382-3C34-4D86-A055-BBF769AB2F25}" dt="2025-05-13T14:15:13.438" v="7"/>
        <pc:sldMasterMkLst>
          <pc:docMk/>
          <pc:sldMasterMk cId="3904965352" sldId="2147483672"/>
        </pc:sldMasterMkLst>
      </pc:sldMasterChg>
      <pc:sldMasterChg chg="modSp mod setBg modSldLayout">
        <pc:chgData name="Sam Thorogood" userId="2659a977-2774-452b-b107-633f8567e6a3" providerId="ADAL" clId="{53B12382-3C34-4D86-A055-BBF769AB2F25}" dt="2025-05-13T14:40:53.623" v="70" actId="1076"/>
        <pc:sldMasterMkLst>
          <pc:docMk/>
          <pc:sldMasterMk cId="290535274" sldId="2147483684"/>
        </pc:sldMasterMkLst>
        <pc:sldLayoutChg chg="modSp mod">
          <pc:chgData name="Sam Thorogood" userId="2659a977-2774-452b-b107-633f8567e6a3" providerId="ADAL" clId="{53B12382-3C34-4D86-A055-BBF769AB2F25}" dt="2025-05-13T14:40:53.623" v="70" actId="1076"/>
          <pc:sldLayoutMkLst>
            <pc:docMk/>
            <pc:sldMasterMk cId="290535274" sldId="2147483684"/>
            <pc:sldLayoutMk cId="3731335595" sldId="2147483689"/>
          </pc:sldLayoutMkLst>
        </pc:sldLayoutChg>
      </pc:sldMasterChg>
      <pc:sldMasterChg chg="setBg">
        <pc:chgData name="Sam Thorogood" userId="2659a977-2774-452b-b107-633f8567e6a3" providerId="ADAL" clId="{53B12382-3C34-4D86-A055-BBF769AB2F25}" dt="2025-05-13T14:39:37.938" v="61"/>
        <pc:sldMasterMkLst>
          <pc:docMk/>
          <pc:sldMasterMk cId="3734634984" sldId="2147483708"/>
        </pc:sldMasterMkLst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06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96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345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2ABAB-CA0E-D866-988A-3EAE665B3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EE2465-3F45-E066-2250-6B61EAD945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D918C-7FA5-98D8-7A1C-C78730EF0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C60CC-8E5E-97AA-643B-46826F2F2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E7B7A-A430-5A5D-28E6-781C93DE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366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B854-A9BB-4CDF-2930-BCBB07BA1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0D06E-3786-0046-77E9-E9950CBD0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E0C77-0EB2-6218-C2F1-42C511C68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6CADB-88BB-3553-19C1-6358D6E83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91695-CD57-4898-57C4-2AEE742D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353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50BDB-0B06-DDF9-635C-8E9A16CB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59F7A-4065-0547-2682-6AB8F5ADA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E4156-4B6B-DDE7-F49A-267986E2F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545BC-976D-74BC-48D4-8B54862D8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242D3-E402-1207-23F2-267FAFB6F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417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317C-BC9C-242A-FF45-9B0014BB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AC72F-766E-1EF5-DA93-322C8A3AF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08919-9A27-9F62-930A-589F740A9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38D45-F1DC-DA0F-38DB-94F22C5B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1AA2CE-2BF3-3D57-1F3F-852DB74DA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EAE8F-6B3E-433C-64B8-E1B088CAC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47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D0599-94BA-0AAC-07A7-BC812F775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94009-4549-9F14-D6DB-7A1081AD7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D5B09-A6BD-CD50-9C36-38D5975EE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5DD605-7434-507D-F9B0-913996106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D9A220-662F-0DB2-9E1A-34959688F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20FF80-07E3-48E5-ECD1-2AA3C3C68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4355FD-956F-ABD8-A1A0-E2EF5F3FD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9A80E2-2ABB-6EE9-7BC5-EA630985C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02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3B02-4B7F-A2F0-CF20-CE6E5A1F1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30B26-320A-C930-79A7-8C721C5E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98E68-1C9D-3927-CF0C-A2189688F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13084-832F-B788-E58F-9204F5F6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041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1CD3B4-03E1-CD81-DE34-797F408A2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2984E8-34BB-1EDE-A364-02FF089FF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3D4BF-B97A-9CC5-10DE-34C5B2D4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455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418BC-FDAC-B188-6696-D256BE80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EC70F-3A64-D203-9DD5-8A7137755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70F5D7-363A-F546-4461-5CE6AC83C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DEA68-00DE-CE40-EDEC-328ED7F8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83981-9456-6A3A-5971-D2FD6AC61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87522-584E-FF65-DA37-3315AA44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43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466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58E17-A711-CAF5-312F-BAC47A239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8A343D-2665-C723-8F28-9B01AEB070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EC203-4BA7-EE01-66E2-60E58CB1F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CD651-B14B-2A05-34E8-EE0ACE5BA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18272-BB94-2520-C55C-871601156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6829B-A040-BF35-BE39-0DE4526CD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066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1425A-17CA-F4A4-69F6-95F1FD45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340785-3103-6678-E658-5C236CC44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33804-A677-997D-9E82-C9435ADFE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EE8F5-B3F4-B55F-E80E-D8D939A9B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9AA7D-BD08-D1DA-A838-79A82593F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21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17AC61-B702-50EA-9C4A-92A39B436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D245F-90E4-1096-91BA-D2A46B895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8C45C-3351-7F9E-3DCF-C5FD43325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43B60-4616-5FBE-92E8-ED8020717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30D38-469D-F02E-3E1B-F1FD0102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607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46B3D-55EC-7FB8-B4D4-CDBA01BEB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9DF656-B3B1-D4F5-864A-79E08531F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73171-2200-9F8D-2A94-2C3DC65EB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F0678-BF9D-607B-0920-3EE0652B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06E54-95F1-BC11-A641-05234E3EC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325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A116-5DE0-9249-FC19-83912D4E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53FE9-95B6-5052-8984-6B1405E47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1AE05-BB97-4448-FC9E-AB9A94F9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420D-54D2-2BB2-DF21-3594E4C1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84000-91D0-2056-2CD1-37E1338A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172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E726-74B1-B3B1-321F-32596188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B8900-C227-B6C6-168B-DCB88AC71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04134-26BC-BFF1-65C2-A64F72A4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610E8-495D-CB69-06FE-5D867957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342C3-F43D-B346-1AF6-472BF4064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032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D9F-2FF8-2D92-5097-04AE51EC4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99201-9279-F2EE-0E7F-0412835C2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51F3E-FA65-33B4-1645-E1171B463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34D1B-1733-1AB5-72E8-5971A0233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A3F45-06EA-E922-9010-507E80E54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B3E27-7178-2C35-9D91-E70079654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406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E4ACC-3500-C7EE-B4FF-D425FBF2D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1033462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5E19D-5903-A361-CAD4-CC2318AFA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2349500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26B63-F2E6-C181-B1D8-029ABAAFE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3173412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2ECDB-A052-1AD8-CFF1-0DF99A23B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2349500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7DEFE7-07C5-9DAB-3BDA-120324AEA0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3173412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4FBE1C-12C3-720D-90DD-3AFC1BE4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526BE-522B-0E10-072D-3D3D05BE3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A48F3A-66E8-73CC-3DD5-55C4D9B26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335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38116-FD61-2CB9-100E-68BBE19B5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AF2C9-7A3C-6AF2-3D4E-A32EC51FC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CE888-2882-E3FF-DEE4-A7F3E0F2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F6D9C-8059-B179-7AE9-44DD0A84D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544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4A0E97-E37C-FE35-F342-6864DA240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783C3-2363-11BC-C6BE-DA67D06CF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A428A-75B6-81F8-3D7C-E78A65FEE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99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593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342D7-D9D8-81DD-B35B-46383934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65470-7C45-D50E-F6FF-78CE77345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6D5A2-A18E-D549-C477-76D00D409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CF4BD-D1D0-9AF9-B63C-0AE92B12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B65F4-2173-22B6-47D8-562F406B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F8FC2-2F82-53EF-4127-69D4B93E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639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18C9E-AB6A-74ED-2817-013740776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75D42-C815-034F-1E63-D6B41CC66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7148F-1E90-7552-409C-B11A32882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78972-7B8E-E163-EEBF-BE1C4D53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4ED32-6538-E0C5-5E6C-7A0496D8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EA138-780B-EF57-998A-87495C53E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598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E6249-2C99-D6FF-4A59-40369CAA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C6665-6595-867A-DC1F-C621C6C9B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EAB3A-8D03-0479-5EA6-429577476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10/10/2025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5251A-E84A-9F1B-D1A7-303D87BAC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40A78-4B06-D0C2-5A10-7D005392D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116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5ADB6F-D17B-7572-14AC-0288A77C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B9BD4-1599-665D-2714-1455A4B3A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C668F-6BBC-996F-8CAB-3B692636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B08A4-E60B-46F9-1800-43E07099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8AB7A-855F-5363-B6FB-70F086D1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113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6B9BD-E218-ACB4-00DA-639DCDE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98AC2-8109-6282-08DF-736144DC6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48882-1033-7EB9-FD9D-024F71307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10/10/2025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23CCC-6E8A-515C-3A3A-F2062B3B5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1D904-BE65-B3AF-8ABD-F048C731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375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DE140-97CA-5C27-90C7-075EA854C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C382C-6E22-5B5F-F964-6FE2A2453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CA5E0-6E3C-39CE-B105-C8D76407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ABCD9-4638-0585-6CA8-1B0342D9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E2AA7-F520-257B-72F5-8E6284D4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815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2CAF6-85E5-BC64-CFC8-A0322006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BB205-6152-AE09-38D9-C6EEACE7C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E2171-59DA-EBA6-585D-69EFCD14F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6724F-C5C9-0528-E65D-39DC8C32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B060A-0F0B-AC8C-2779-F55256FC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084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05536-5F66-D92D-F5A7-16A4AE57F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7F850-CCFB-BAE6-1E8D-2F3AB4591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461EE-58EA-FA6E-F1E3-7F8DCE4E4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E160D-3237-94EC-7DBE-C6A400A92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223B7-7491-5E29-7202-B64C6F1BD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CCD86-71E1-3270-3094-C5A629E8D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640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B0CA2-2C6B-02CC-8507-95CB96B9F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42E82-080E-9CC4-C41B-A4915DE8E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C2E4E-EFAD-A21C-D4B7-BCCE4D906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D7EFE-0EC6-1BB4-0282-1F1F810DB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C2F92-D31A-3D33-4C75-8F05924EE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DE9D7D-5A7C-1EC7-4F31-2767D9874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6400CC-15EB-9939-6DF8-C3A9E4505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F60928-C8B0-2DB1-6214-6E6084B0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9865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3A043-A011-B0CD-E4D7-EA706797D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086D9A-86E9-7A4E-4E3D-2C092511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CCF0D7-A4F9-13A1-72B3-B5FF9446A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37F34-7FA1-06D1-218F-3ECDB16B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280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809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0EF282-23C9-1A4B-D11E-B4CABB8FC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562987-583D-EC07-4827-15F852B8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D213F-E16F-5A7C-4342-EE5C9F10D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008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59FF-9642-CD7D-DF4E-621F25C69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9664-F1B8-5D80-0B78-B7D4CE6DE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702ADD-6DAC-E7FD-5B9F-A01D96C9E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28451-7E61-4442-D606-973CE8861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71314-F6D5-1EC8-72AF-63CBD2179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A7E2E-4B1B-D9CB-9D3D-B863764A5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765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6F1D5-B127-2768-0414-A0F216A8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E1F897-A34B-951A-2E82-E8683D7885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CD8FC-6836-C012-571F-59D110BBD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9F1D2-5E57-BDBF-EC9F-630ED68D6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FF764-5778-AF82-9C68-4ACBA81B9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FFA97-CF36-3F37-BB3B-984EE7FE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066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DFCA8-2477-54A2-2339-EAEF7484D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19116-965C-7168-B40E-B7DD4B128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5778-EDFE-0DB9-830C-372F6684B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1A650-7DD0-66B5-A473-DB4CA2DD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5F22F-D52D-80D1-36CF-51DBAADAC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838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EA9AD-64CE-D53D-C572-C9FFE07D6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04A5D-7221-76DD-BEF0-4D86BAFF5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DA609-1652-78DA-DA6A-3BF1980F1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70581-A410-6DCB-C5B4-F1DCEA3C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500C1-8573-E371-5A1F-5C60EBA2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838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43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693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08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1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910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511E6877-6B0C-4994-ACD6-5FC566B745BC}" type="datetimeFigureOut">
              <a:rPr lang="en-GB" smtClean="0"/>
              <a:pPr/>
              <a:t>10/10/2025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7F0A192-0A10-40CD-81C0-CEC62DF95C8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77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90A47-63B8-D9E2-D79C-62C7367D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AE641-1C68-3574-DDEA-A85CDEED1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ED26C-98F1-F204-DA40-4BF2155D1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C15AE63D-DBC7-4E13-B05B-4790152FFEEE}" type="datetimeFigureOut">
              <a:rPr lang="en-GB" smtClean="0"/>
              <a:pPr/>
              <a:t>10/10/2025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7AE16-B885-F2D4-30F8-0927DEF8F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C8C07-1A9F-B2CF-63F0-0E0C7F702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332966C9-9E45-47CB-86A6-E3A15EDDB3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496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771A7C-E7B0-22C2-417D-0FCAEA3C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616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07392-BCD2-486C-E042-F31BF794F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50666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C9DEE-1E48-7D9C-5602-905732A86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0B3DD779-8C0D-4242-B4E4-E3A900ED3276}" type="datetimeFigureOut">
              <a:rPr lang="en-GB" smtClean="0"/>
              <a:pPr/>
              <a:t>10/10/2025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4C6C2-984F-FC3C-C663-512AA4C25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DF0F5-F593-B69E-F2AD-C60A60B89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FA1D0ECF-59D8-41EB-B0EC-E001DCDEE0B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3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1E7455-FBBD-DAE3-CE9A-213B7C25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ADAB8-D4F9-15C0-B2F5-27CD9FEC4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88F6D-7412-F601-A3B8-13522B548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751005F-14E7-4469-B02B-8B3013857D22}" type="datetimeFigureOut">
              <a:rPr lang="en-GB" smtClean="0"/>
              <a:pPr/>
              <a:t>10/10/2025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1E066-A0C0-2443-0C66-C4CDD3587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1BC26-51F3-F3E0-5007-2631A7A8C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9E6DC730-B0A7-467D-9EF3-03E7961ADC9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63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93DF059-ED74-C339-BD25-1E8FDBDC1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3866" y="5476462"/>
            <a:ext cx="902788" cy="12365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00E17CD-9541-66C6-39FF-7691D4E6A7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46941"/>
            <a:ext cx="7886700" cy="1325563"/>
          </a:xfrm>
        </p:spPr>
        <p:txBody>
          <a:bodyPr/>
          <a:lstStyle/>
          <a:p>
            <a:r>
              <a:rPr lang="en-GB" dirty="0"/>
              <a:t>Welcome slide 1</a:t>
            </a:r>
          </a:p>
        </p:txBody>
      </p:sp>
    </p:spTree>
    <p:extLst>
      <p:ext uri="{BB962C8B-B14F-4D97-AF65-F5344CB8AC3E}">
        <p14:creationId xmlns:p14="http://schemas.microsoft.com/office/powerpoint/2010/main" val="3997124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9D921BC-A9AC-7A32-5935-22876FA5E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3866" y="5476462"/>
            <a:ext cx="902788" cy="12365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B3C0CF-D0C1-88F8-2F82-CB7D622CA4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7487"/>
            <a:ext cx="7886700" cy="1325563"/>
          </a:xfrm>
        </p:spPr>
        <p:txBody>
          <a:bodyPr/>
          <a:lstStyle/>
          <a:p>
            <a:r>
              <a:rPr lang="en-GB" dirty="0"/>
              <a:t>Welcome slide 2</a:t>
            </a:r>
          </a:p>
        </p:txBody>
      </p:sp>
    </p:spTree>
    <p:extLst>
      <p:ext uri="{BB962C8B-B14F-4D97-AF65-F5344CB8AC3E}">
        <p14:creationId xmlns:p14="http://schemas.microsoft.com/office/powerpoint/2010/main" val="1735951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DC361-5101-83D3-B8C4-CD64909F9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ED127-14B9-D5BE-45B7-EBBCA23E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97425"/>
            <a:ext cx="7886700" cy="1325563"/>
          </a:xfrm>
        </p:spPr>
        <p:txBody>
          <a:bodyPr>
            <a:normAutofit/>
          </a:bodyPr>
          <a:lstStyle/>
          <a:p>
            <a:r>
              <a:rPr lang="en-GB" dirty="0"/>
              <a:t>A Prayer of Personal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4FF0D-54A7-7BF3-9007-8966BB262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296361"/>
            <a:ext cx="7886700" cy="3561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O Lord, as I come to you with my prayers for peace, I want to spend a few moments quietly listening to your Spirit and feeling your peace in my heart.</a:t>
            </a:r>
          </a:p>
          <a:p>
            <a:pPr marL="0" indent="0">
              <a:buNone/>
            </a:pPr>
            <a:r>
              <a:rPr lang="en-GB" dirty="0"/>
              <a:t>I am reminded that my prayers start with a desire to live in peace with my family, my community, my country and beyond.</a:t>
            </a:r>
          </a:p>
        </p:txBody>
      </p:sp>
    </p:spTree>
    <p:extLst>
      <p:ext uri="{BB962C8B-B14F-4D97-AF65-F5344CB8AC3E}">
        <p14:creationId xmlns:p14="http://schemas.microsoft.com/office/powerpoint/2010/main" val="22905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7AB05-ADAA-2A9D-7CCC-7F37FDDEE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CE46C-C52C-5F0A-C78B-185CD7AD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97425"/>
            <a:ext cx="7886700" cy="1325563"/>
          </a:xfrm>
        </p:spPr>
        <p:txBody>
          <a:bodyPr>
            <a:normAutofit/>
          </a:bodyPr>
          <a:lstStyle/>
          <a:p>
            <a:r>
              <a:rPr lang="en-GB" dirty="0"/>
              <a:t>A Prayer of Personal Preparation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8437A-C6F6-D0EF-B1D4-1546B341E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296361"/>
            <a:ext cx="7886700" cy="3561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Thank you for blessing me with the gift of Jesus, the Prince of Peace. Help me to keep my eyes on Jesus as I strive to live in peace. I long to reflect the nature of Christ, in whose beautiful name I come to you.</a:t>
            </a:r>
          </a:p>
          <a:p>
            <a:pPr marL="0" indent="0">
              <a:buNone/>
            </a:pPr>
            <a:r>
              <a:rPr lang="en-GB" dirty="0"/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2946940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EAFFA-3A25-753A-BCFC-A58F6B388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Responsive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C97CD-CBEB-C58B-6C42-5FBFA9089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35201"/>
            <a:ext cx="7886700" cy="4622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300" dirty="0"/>
              <a:t>God of all comfort,</a:t>
            </a:r>
          </a:p>
          <a:p>
            <a:pPr marL="0" indent="0">
              <a:buNone/>
            </a:pPr>
            <a:r>
              <a:rPr lang="en-GB" sz="2300" dirty="0"/>
              <a:t>We remember in humble gratitude all those who have given their lives in war,</a:t>
            </a:r>
          </a:p>
          <a:p>
            <a:pPr marL="0" indent="0">
              <a:buNone/>
            </a:pPr>
            <a:r>
              <a:rPr lang="en-GB" sz="2300" dirty="0"/>
              <a:t>And we pray for all who still live with the physical and mental scars of combat.</a:t>
            </a:r>
          </a:p>
          <a:p>
            <a:pPr marL="0" indent="0">
              <a:buNone/>
            </a:pPr>
            <a:r>
              <a:rPr lang="en-GB" sz="2300" dirty="0"/>
              <a:t>We pray for places around the world where war is still a daily reality:</a:t>
            </a:r>
          </a:p>
          <a:p>
            <a:pPr marL="0" indent="0">
              <a:buNone/>
            </a:pPr>
            <a:r>
              <a:rPr lang="en-GB" sz="2300" dirty="0"/>
              <a:t>Draw near to all who mourn lost loved ones,</a:t>
            </a:r>
          </a:p>
          <a:p>
            <a:pPr marL="0" indent="0">
              <a:buNone/>
            </a:pPr>
            <a:r>
              <a:rPr lang="en-GB" sz="2300" dirty="0"/>
              <a:t>And strengthen all who work for peace.</a:t>
            </a:r>
          </a:p>
          <a:p>
            <a:pPr marL="0" indent="0">
              <a:buNone/>
            </a:pPr>
            <a:r>
              <a:rPr lang="en-GB" sz="2300" dirty="0"/>
              <a:t>Lord, in your mercy,</a:t>
            </a:r>
          </a:p>
          <a:p>
            <a:pPr marL="0" indent="0">
              <a:buNone/>
            </a:pPr>
            <a:r>
              <a:rPr lang="en-GB" sz="2300" b="1" dirty="0"/>
              <a:t>Response: Heal and restore.</a:t>
            </a:r>
          </a:p>
        </p:txBody>
      </p:sp>
    </p:spTree>
    <p:extLst>
      <p:ext uri="{BB962C8B-B14F-4D97-AF65-F5344CB8AC3E}">
        <p14:creationId xmlns:p14="http://schemas.microsoft.com/office/powerpoint/2010/main" val="1258441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45744-6F9E-0270-68B5-9CFC418C3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5E3C1-DE35-7DBD-8C3F-DE3F59A1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200" dirty="0"/>
              <a:t>Responsive Prayer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2A85C-D28B-9FF7-ACEB-1F347EFDE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35201"/>
            <a:ext cx="7886700" cy="4622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300" dirty="0"/>
              <a:t>Jesus Christ, friend and companion,</a:t>
            </a:r>
          </a:p>
          <a:p>
            <a:pPr marL="0" indent="0">
              <a:buNone/>
            </a:pPr>
            <a:r>
              <a:rPr lang="en-GB" sz="2300" dirty="0"/>
              <a:t>We pray for all who have had to flee their homes because of conflict,</a:t>
            </a:r>
          </a:p>
          <a:p>
            <a:pPr marL="0" indent="0">
              <a:buNone/>
            </a:pPr>
            <a:r>
              <a:rPr lang="en-GB" sz="2300" dirty="0"/>
              <a:t>And who find themselves adrift in a land that isn’t home.</a:t>
            </a:r>
          </a:p>
          <a:p>
            <a:pPr marL="0" indent="0">
              <a:buNone/>
            </a:pPr>
            <a:r>
              <a:rPr lang="en-GB" sz="2300" dirty="0"/>
              <a:t>We dream of a safer, kinder world:</a:t>
            </a:r>
          </a:p>
          <a:p>
            <a:pPr marL="0" indent="0">
              <a:buNone/>
            </a:pPr>
            <a:r>
              <a:rPr lang="en-GB" sz="2300" dirty="0"/>
              <a:t>Where every displaced person will find refuge,</a:t>
            </a:r>
          </a:p>
          <a:p>
            <a:pPr marL="0" indent="0">
              <a:buNone/>
            </a:pPr>
            <a:r>
              <a:rPr lang="en-GB" sz="2300" dirty="0"/>
              <a:t>And where communities destroyed by war will thrive again.</a:t>
            </a:r>
          </a:p>
          <a:p>
            <a:pPr marL="0" indent="0">
              <a:buNone/>
            </a:pPr>
            <a:r>
              <a:rPr lang="en-GB" sz="2300" dirty="0"/>
              <a:t>Lord, in your mercy,</a:t>
            </a:r>
          </a:p>
          <a:p>
            <a:pPr marL="0" indent="0">
              <a:buNone/>
            </a:pPr>
            <a:r>
              <a:rPr lang="en-GB" sz="2300" b="1" dirty="0"/>
              <a:t>Response: Heal and restore.</a:t>
            </a:r>
          </a:p>
        </p:txBody>
      </p:sp>
    </p:spTree>
    <p:extLst>
      <p:ext uri="{BB962C8B-B14F-4D97-AF65-F5344CB8AC3E}">
        <p14:creationId xmlns:p14="http://schemas.microsoft.com/office/powerpoint/2010/main" val="186968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3B253-0B85-7745-C609-9AF72A6A0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69BB-E220-DF8C-7B3A-32C50F569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200" dirty="0"/>
              <a:t>Responsive Prayer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F5C17-6CFB-B271-5E5B-55366053F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35201"/>
            <a:ext cx="7886700" cy="4622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300" dirty="0"/>
              <a:t>Holy Spirit, breath of life,</a:t>
            </a:r>
          </a:p>
          <a:p>
            <a:pPr marL="0" indent="0">
              <a:buNone/>
            </a:pPr>
            <a:r>
              <a:rPr lang="en-GB" sz="2300" dirty="0"/>
              <a:t>We lament the way in which war damages this beautiful Earth you have created,</a:t>
            </a:r>
          </a:p>
          <a:p>
            <a:pPr marL="0" indent="0">
              <a:buNone/>
            </a:pPr>
            <a:r>
              <a:rPr lang="en-GB" sz="2300" dirty="0"/>
              <a:t>Ravaging landscapes, destroying ecosystems and preventing crops from flourishing.</a:t>
            </a:r>
          </a:p>
          <a:p>
            <a:pPr marL="0" indent="0">
              <a:buNone/>
            </a:pPr>
            <a:r>
              <a:rPr lang="en-GB" sz="2300" dirty="0"/>
              <a:t>Brood over the chaos again, we pray:</a:t>
            </a:r>
          </a:p>
          <a:p>
            <a:pPr marL="0" indent="0">
              <a:buNone/>
            </a:pPr>
            <a:r>
              <a:rPr lang="en-GB" sz="2300" dirty="0"/>
              <a:t>Bring order and balance,</a:t>
            </a:r>
          </a:p>
          <a:p>
            <a:pPr marL="0" indent="0">
              <a:buNone/>
            </a:pPr>
            <a:r>
              <a:rPr lang="en-GB" sz="2300" dirty="0"/>
              <a:t>And birth new life in barren places.</a:t>
            </a:r>
          </a:p>
          <a:p>
            <a:pPr marL="0" indent="0">
              <a:buNone/>
            </a:pPr>
            <a:r>
              <a:rPr lang="en-GB" sz="2300" dirty="0"/>
              <a:t>Lord, in your mercy,</a:t>
            </a:r>
          </a:p>
          <a:p>
            <a:pPr marL="0" indent="0">
              <a:buNone/>
            </a:pPr>
            <a:r>
              <a:rPr lang="en-GB" sz="2300" b="1" dirty="0"/>
              <a:t>Response: Heal and restore.</a:t>
            </a:r>
          </a:p>
        </p:txBody>
      </p:sp>
    </p:spTree>
    <p:extLst>
      <p:ext uri="{BB962C8B-B14F-4D97-AF65-F5344CB8AC3E}">
        <p14:creationId xmlns:p14="http://schemas.microsoft.com/office/powerpoint/2010/main" val="102601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8EEC0-43ED-58CA-D97A-CA902AC7B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67CAE-ED7F-0D5B-F656-AA6225BF3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200" dirty="0"/>
              <a:t>Responsive Prayer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5230F-3C4C-C802-92F6-29766ED9C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35201"/>
            <a:ext cx="7886700" cy="4622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300" dirty="0"/>
              <a:t>Father, Son and Holy Spirit, God in perfect unity,</a:t>
            </a:r>
          </a:p>
          <a:p>
            <a:pPr marL="0" indent="0">
              <a:buNone/>
            </a:pPr>
            <a:r>
              <a:rPr lang="en-GB" sz="2300" dirty="0"/>
              <a:t>We long for an end to strife:</a:t>
            </a:r>
          </a:p>
          <a:p>
            <a:pPr marL="0" indent="0">
              <a:buNone/>
            </a:pPr>
            <a:r>
              <a:rPr lang="en-GB" sz="2300" dirty="0"/>
              <a:t>Strife between nations, and strife in our local communities.</a:t>
            </a:r>
          </a:p>
          <a:p>
            <a:pPr marL="0" indent="0">
              <a:buNone/>
            </a:pPr>
            <a:r>
              <a:rPr lang="en-GB" sz="2300" dirty="0"/>
              <a:t>Teach us to pray for peace, to work for peace, to live in peace,</a:t>
            </a:r>
          </a:p>
          <a:p>
            <a:pPr marL="0" indent="0">
              <a:buNone/>
            </a:pPr>
            <a:r>
              <a:rPr lang="en-GB" sz="2300" dirty="0"/>
              <a:t>As we look forward to that day you have promised,</a:t>
            </a:r>
          </a:p>
          <a:p>
            <a:pPr marL="0" indent="0">
              <a:buNone/>
            </a:pPr>
            <a:r>
              <a:rPr lang="en-GB" sz="2300" dirty="0"/>
              <a:t>When you will cause wars to cease to the ends of the earth.</a:t>
            </a:r>
          </a:p>
          <a:p>
            <a:pPr marL="0" indent="0">
              <a:buNone/>
            </a:pPr>
            <a:r>
              <a:rPr lang="en-GB" sz="2300" dirty="0"/>
              <a:t>Lord, in your mercy,</a:t>
            </a:r>
          </a:p>
          <a:p>
            <a:pPr marL="0" indent="0">
              <a:buNone/>
            </a:pPr>
            <a:r>
              <a:rPr lang="en-GB" sz="2300" b="1" dirty="0"/>
              <a:t>Response: Heal and restore. Amen.</a:t>
            </a:r>
          </a:p>
        </p:txBody>
      </p:sp>
    </p:spTree>
    <p:extLst>
      <p:ext uri="{BB962C8B-B14F-4D97-AF65-F5344CB8AC3E}">
        <p14:creationId xmlns:p14="http://schemas.microsoft.com/office/powerpoint/2010/main" val="3287058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44E85-487A-6EFA-C4CD-62D329C2BA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46942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End slide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020AADD-3978-E8E8-6C24-7A2E0312C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82055" y="1388151"/>
            <a:ext cx="2979890" cy="408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69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</TotalTime>
  <Words>459</Words>
  <Application>Microsoft Office PowerPoint</Application>
  <PresentationFormat>On-screen Show (4:3)</PresentationFormat>
  <Paragraphs>45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Trebuchet MS</vt:lpstr>
      <vt:lpstr>Office Theme</vt:lpstr>
      <vt:lpstr>Custom Design</vt:lpstr>
      <vt:lpstr>1_Custom Design</vt:lpstr>
      <vt:lpstr>3_Custom Design</vt:lpstr>
      <vt:lpstr>Welcome slide 1</vt:lpstr>
      <vt:lpstr>Welcome slide 2</vt:lpstr>
      <vt:lpstr>A Prayer of Personal Preparation</vt:lpstr>
      <vt:lpstr>A Prayer of Personal Preparation (Continued)</vt:lpstr>
      <vt:lpstr>Responsive Prayer</vt:lpstr>
      <vt:lpstr>Responsive Prayer (Continued)</vt:lpstr>
      <vt:lpstr>Responsive Prayer (Continued)</vt:lpstr>
      <vt:lpstr>Responsive Prayer (Continued)</vt:lpstr>
      <vt:lpstr>End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 Thorogood</dc:creator>
  <cp:lastModifiedBy>Sam Thorogood</cp:lastModifiedBy>
  <cp:revision>1</cp:revision>
  <dcterms:created xsi:type="dcterms:W3CDTF">2025-04-03T10:48:30Z</dcterms:created>
  <dcterms:modified xsi:type="dcterms:W3CDTF">2025-10-10T14:36:31Z</dcterms:modified>
</cp:coreProperties>
</file>