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Lst>
  <p:sldIdLst>
    <p:sldId id="257" r:id="rId5"/>
    <p:sldId id="258" r:id="rId6"/>
    <p:sldId id="264" r:id="rId7"/>
    <p:sldId id="265" r:id="rId8"/>
    <p:sldId id="266" r:id="rId9"/>
    <p:sldId id="262"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B27136-B9E0-419A-AD8B-2CDF6017B73E}" v="6" dt="2025-10-06T13:27:45.422"/>
    <p1510:client id="{FF4E058D-D494-4482-BD01-3CF17801CEB2}" v="9" dt="2025-10-07T10:19:59.1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34" autoAdjust="0"/>
  </p:normalViewPr>
  <p:slideViewPr>
    <p:cSldViewPr snapToGrid="0">
      <p:cViewPr varScale="1">
        <p:scale>
          <a:sx n="64" d="100"/>
          <a:sy n="64" d="100"/>
        </p:scale>
        <p:origin x="52" y="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Thorogood" userId="2659a977-2774-452b-b107-633f8567e6a3" providerId="ADAL" clId="{683010A1-A62E-4F74-964E-222D59892FBB}"/>
    <pc:docChg chg="undo custSel addSld delSld modSld">
      <pc:chgData name="Sam Thorogood" userId="2659a977-2774-452b-b107-633f8567e6a3" providerId="ADAL" clId="{683010A1-A62E-4F74-964E-222D59892FBB}" dt="2025-04-03T11:22:30.638" v="199" actId="1035"/>
      <pc:docMkLst>
        <pc:docMk/>
      </pc:docMkLst>
      <pc:sldChg chg="del">
        <pc:chgData name="Sam Thorogood" userId="2659a977-2774-452b-b107-633f8567e6a3" providerId="ADAL" clId="{683010A1-A62E-4F74-964E-222D59892FBB}" dt="2025-04-03T11:02:08.527" v="1" actId="2696"/>
        <pc:sldMkLst>
          <pc:docMk/>
          <pc:sldMk cId="2874563657" sldId="256"/>
        </pc:sldMkLst>
      </pc:sldChg>
      <pc:sldChg chg="addSp modSp new mod">
        <pc:chgData name="Sam Thorogood" userId="2659a977-2774-452b-b107-633f8567e6a3" providerId="ADAL" clId="{683010A1-A62E-4F74-964E-222D59892FBB}" dt="2025-04-03T11:21:23.193" v="68" actId="1036"/>
        <pc:sldMkLst>
          <pc:docMk/>
          <pc:sldMk cId="3997124262" sldId="257"/>
        </pc:sldMkLst>
      </pc:sldChg>
      <pc:sldChg chg="addSp modSp new mod">
        <pc:chgData name="Sam Thorogood" userId="2659a977-2774-452b-b107-633f8567e6a3" providerId="ADAL" clId="{683010A1-A62E-4F74-964E-222D59892FBB}" dt="2025-04-03T11:21:34.823" v="108" actId="1035"/>
        <pc:sldMkLst>
          <pc:docMk/>
          <pc:sldMk cId="1735951393" sldId="258"/>
        </pc:sldMkLst>
      </pc:sldChg>
      <pc:sldChg chg="addSp delSp modSp new mod setBg">
        <pc:chgData name="Sam Thorogood" userId="2659a977-2774-452b-b107-633f8567e6a3" providerId="ADAL" clId="{683010A1-A62E-4F74-964E-222D59892FBB}" dt="2025-04-03T11:21:43.742" v="129" actId="20577"/>
        <pc:sldMkLst>
          <pc:docMk/>
          <pc:sldMk cId="2081065590" sldId="259"/>
        </pc:sldMkLst>
      </pc:sldChg>
      <pc:sldChg chg="modSp new">
        <pc:chgData name="Sam Thorogood" userId="2659a977-2774-452b-b107-633f8567e6a3" providerId="ADAL" clId="{683010A1-A62E-4F74-964E-222D59892FBB}" dt="2025-04-03T11:22:02.822" v="143" actId="20577"/>
        <pc:sldMkLst>
          <pc:docMk/>
          <pc:sldMk cId="4256718409" sldId="260"/>
        </pc:sldMkLst>
      </pc:sldChg>
      <pc:sldChg chg="modSp new">
        <pc:chgData name="Sam Thorogood" userId="2659a977-2774-452b-b107-633f8567e6a3" providerId="ADAL" clId="{683010A1-A62E-4F74-964E-222D59892FBB}" dt="2025-04-03T11:22:17.605" v="164" actId="20577"/>
        <pc:sldMkLst>
          <pc:docMk/>
          <pc:sldMk cId="3346202667" sldId="261"/>
        </pc:sldMkLst>
      </pc:sldChg>
      <pc:sldChg chg="addSp modSp new mod">
        <pc:chgData name="Sam Thorogood" userId="2659a977-2774-452b-b107-633f8567e6a3" providerId="ADAL" clId="{683010A1-A62E-4F74-964E-222D59892FBB}" dt="2025-04-03T11:22:30.638" v="199" actId="1035"/>
        <pc:sldMkLst>
          <pc:docMk/>
          <pc:sldMk cId="2015369797" sldId="262"/>
        </pc:sldMkLst>
      </pc:sldChg>
      <pc:sldChg chg="new del">
        <pc:chgData name="Sam Thorogood" userId="2659a977-2774-452b-b107-633f8567e6a3" providerId="ADAL" clId="{683010A1-A62E-4F74-964E-222D59892FBB}" dt="2025-04-03T11:03:26.851" v="7" actId="680"/>
        <pc:sldMkLst>
          <pc:docMk/>
          <pc:sldMk cId="2407045659" sldId="262"/>
        </pc:sldMkLst>
      </pc:sldChg>
    </pc:docChg>
  </pc:docChgLst>
  <pc:docChgLst>
    <pc:chgData name="Sam Thorogood" userId="2659a977-2774-452b-b107-633f8567e6a3" providerId="ADAL" clId="{ED29C2BC-F996-49D9-A0F8-6EFFE29180F3}"/>
    <pc:docChg chg="undo custSel addSld delSld modSld sldOrd modMainMaster">
      <pc:chgData name="Sam Thorogood" userId="2659a977-2774-452b-b107-633f8567e6a3" providerId="ADAL" clId="{ED29C2BC-F996-49D9-A0F8-6EFFE29180F3}" dt="2025-10-07T10:19:59.123" v="47"/>
      <pc:docMkLst>
        <pc:docMk/>
      </pc:docMkLst>
      <pc:sldChg chg="add del">
        <pc:chgData name="Sam Thorogood" userId="2659a977-2774-452b-b107-633f8567e6a3" providerId="ADAL" clId="{ED29C2BC-F996-49D9-A0F8-6EFFE29180F3}" dt="2025-10-06T13:28:09.121" v="7" actId="47"/>
        <pc:sldMkLst>
          <pc:docMk/>
          <pc:sldMk cId="2015369797" sldId="262"/>
        </pc:sldMkLst>
      </pc:sldChg>
      <pc:sldChg chg="del">
        <pc:chgData name="Sam Thorogood" userId="2659a977-2774-452b-b107-633f8567e6a3" providerId="ADAL" clId="{ED29C2BC-F996-49D9-A0F8-6EFFE29180F3}" dt="2025-10-07T09:41:28.216" v="43" actId="47"/>
        <pc:sldMkLst>
          <pc:docMk/>
          <pc:sldMk cId="1258441816" sldId="263"/>
        </pc:sldMkLst>
      </pc:sldChg>
      <pc:sldChg chg="modSp mod ord">
        <pc:chgData name="Sam Thorogood" userId="2659a977-2774-452b-b107-633f8567e6a3" providerId="ADAL" clId="{ED29C2BC-F996-49D9-A0F8-6EFFE29180F3}" dt="2025-10-07T09:34:35.423" v="19"/>
        <pc:sldMkLst>
          <pc:docMk/>
          <pc:sldMk cId="229057080" sldId="264"/>
        </pc:sldMkLst>
        <pc:spChg chg="mod">
          <ac:chgData name="Sam Thorogood" userId="2659a977-2774-452b-b107-633f8567e6a3" providerId="ADAL" clId="{ED29C2BC-F996-49D9-A0F8-6EFFE29180F3}" dt="2025-10-07T09:33:47.794" v="18"/>
          <ac:spMkLst>
            <pc:docMk/>
            <pc:sldMk cId="229057080" sldId="264"/>
            <ac:spMk id="2" creationId="{D89ED127-14B9-D5BE-45B7-EBBCA23EA2B3}"/>
          </ac:spMkLst>
        </pc:spChg>
        <pc:spChg chg="mod">
          <ac:chgData name="Sam Thorogood" userId="2659a977-2774-452b-b107-633f8567e6a3" providerId="ADAL" clId="{ED29C2BC-F996-49D9-A0F8-6EFFE29180F3}" dt="2025-10-07T09:34:35.423" v="19"/>
          <ac:spMkLst>
            <pc:docMk/>
            <pc:sldMk cId="229057080" sldId="264"/>
            <ac:spMk id="3" creationId="{40C4FF0D-54A7-7BF3-9007-8966BB262D61}"/>
          </ac:spMkLst>
        </pc:spChg>
      </pc:sldChg>
      <pc:sldChg chg="del">
        <pc:chgData name="Sam Thorogood" userId="2659a977-2774-452b-b107-633f8567e6a3" providerId="ADAL" clId="{ED29C2BC-F996-49D9-A0F8-6EFFE29180F3}" dt="2025-10-06T13:28:53.077" v="9" actId="47"/>
        <pc:sldMkLst>
          <pc:docMk/>
          <pc:sldMk cId="844838496" sldId="265"/>
        </pc:sldMkLst>
      </pc:sldChg>
      <pc:sldChg chg="modSp add mod">
        <pc:chgData name="Sam Thorogood" userId="2659a977-2774-452b-b107-633f8567e6a3" providerId="ADAL" clId="{ED29C2BC-F996-49D9-A0F8-6EFFE29180F3}" dt="2025-10-07T09:35:48.553" v="22"/>
        <pc:sldMkLst>
          <pc:docMk/>
          <pc:sldMk cId="2021656596" sldId="265"/>
        </pc:sldMkLst>
        <pc:spChg chg="mod">
          <ac:chgData name="Sam Thorogood" userId="2659a977-2774-452b-b107-633f8567e6a3" providerId="ADAL" clId="{ED29C2BC-F996-49D9-A0F8-6EFFE29180F3}" dt="2025-10-07T09:35:36.287" v="21"/>
          <ac:spMkLst>
            <pc:docMk/>
            <pc:sldMk cId="2021656596" sldId="265"/>
            <ac:spMk id="2" creationId="{46DCE8E2-E500-AB29-96A0-7040498269DE}"/>
          </ac:spMkLst>
        </pc:spChg>
        <pc:spChg chg="mod">
          <ac:chgData name="Sam Thorogood" userId="2659a977-2774-452b-b107-633f8567e6a3" providerId="ADAL" clId="{ED29C2BC-F996-49D9-A0F8-6EFFE29180F3}" dt="2025-10-07T09:35:48.553" v="22"/>
          <ac:spMkLst>
            <pc:docMk/>
            <pc:sldMk cId="2021656596" sldId="265"/>
            <ac:spMk id="3" creationId="{D68B0EAD-7E01-5653-9842-DB159D9F03DC}"/>
          </ac:spMkLst>
        </pc:spChg>
      </pc:sldChg>
      <pc:sldChg chg="del">
        <pc:chgData name="Sam Thorogood" userId="2659a977-2774-452b-b107-633f8567e6a3" providerId="ADAL" clId="{ED29C2BC-F996-49D9-A0F8-6EFFE29180F3}" dt="2025-10-06T13:28:53.077" v="9" actId="47"/>
        <pc:sldMkLst>
          <pc:docMk/>
          <pc:sldMk cId="1336743655" sldId="266"/>
        </pc:sldMkLst>
      </pc:sldChg>
      <pc:sldChg chg="addSp delSp modSp add mod">
        <pc:chgData name="Sam Thorogood" userId="2659a977-2774-452b-b107-633f8567e6a3" providerId="ADAL" clId="{ED29C2BC-F996-49D9-A0F8-6EFFE29180F3}" dt="2025-10-07T09:40:12.626" v="42"/>
        <pc:sldMkLst>
          <pc:docMk/>
          <pc:sldMk cId="1724420988" sldId="266"/>
        </pc:sldMkLst>
        <pc:spChg chg="del">
          <ac:chgData name="Sam Thorogood" userId="2659a977-2774-452b-b107-633f8567e6a3" providerId="ADAL" clId="{ED29C2BC-F996-49D9-A0F8-6EFFE29180F3}" dt="2025-10-07T09:38:41.095" v="27" actId="478"/>
          <ac:spMkLst>
            <pc:docMk/>
            <pc:sldMk cId="1724420988" sldId="266"/>
            <ac:spMk id="2" creationId="{E0A56C44-FF0B-2CB2-1CF9-287A49C77939}"/>
          </ac:spMkLst>
        </pc:spChg>
        <pc:spChg chg="del mod">
          <ac:chgData name="Sam Thorogood" userId="2659a977-2774-452b-b107-633f8567e6a3" providerId="ADAL" clId="{ED29C2BC-F996-49D9-A0F8-6EFFE29180F3}" dt="2025-10-07T09:38:38.575" v="25" actId="478"/>
          <ac:spMkLst>
            <pc:docMk/>
            <pc:sldMk cId="1724420988" sldId="266"/>
            <ac:spMk id="3" creationId="{2DC9D1E6-AAED-06B8-5B60-13167641D8CB}"/>
          </ac:spMkLst>
        </pc:spChg>
        <pc:spChg chg="add del mod">
          <ac:chgData name="Sam Thorogood" userId="2659a977-2774-452b-b107-633f8567e6a3" providerId="ADAL" clId="{ED29C2BC-F996-49D9-A0F8-6EFFE29180F3}" dt="2025-10-07T09:38:39.138" v="26" actId="478"/>
          <ac:spMkLst>
            <pc:docMk/>
            <pc:sldMk cId="1724420988" sldId="266"/>
            <ac:spMk id="5" creationId="{177F1A3C-AFAA-364D-E743-853CF4E89B4F}"/>
          </ac:spMkLst>
        </pc:spChg>
        <pc:spChg chg="add del mod">
          <ac:chgData name="Sam Thorogood" userId="2659a977-2774-452b-b107-633f8567e6a3" providerId="ADAL" clId="{ED29C2BC-F996-49D9-A0F8-6EFFE29180F3}" dt="2025-10-07T09:38:41.627" v="28" actId="478"/>
          <ac:spMkLst>
            <pc:docMk/>
            <pc:sldMk cId="1724420988" sldId="266"/>
            <ac:spMk id="7" creationId="{7BA23366-5635-0E34-9B5E-844C0E57E05E}"/>
          </ac:spMkLst>
        </pc:spChg>
        <pc:spChg chg="add mod">
          <ac:chgData name="Sam Thorogood" userId="2659a977-2774-452b-b107-633f8567e6a3" providerId="ADAL" clId="{ED29C2BC-F996-49D9-A0F8-6EFFE29180F3}" dt="2025-10-07T09:39:33.618" v="41" actId="20577"/>
          <ac:spMkLst>
            <pc:docMk/>
            <pc:sldMk cId="1724420988" sldId="266"/>
            <ac:spMk id="8" creationId="{AB3A24AE-81FA-7FB0-C98A-19097D99EEB0}"/>
          </ac:spMkLst>
        </pc:spChg>
        <pc:spChg chg="add mod">
          <ac:chgData name="Sam Thorogood" userId="2659a977-2774-452b-b107-633f8567e6a3" providerId="ADAL" clId="{ED29C2BC-F996-49D9-A0F8-6EFFE29180F3}" dt="2025-10-07T09:40:12.626" v="42"/>
          <ac:spMkLst>
            <pc:docMk/>
            <pc:sldMk cId="1724420988" sldId="266"/>
            <ac:spMk id="9" creationId="{E8FD66ED-D289-0BD6-67C0-619A176CBE26}"/>
          </ac:spMkLst>
        </pc:spChg>
      </pc:sldChg>
      <pc:sldChg chg="del">
        <pc:chgData name="Sam Thorogood" userId="2659a977-2774-452b-b107-633f8567e6a3" providerId="ADAL" clId="{ED29C2BC-F996-49D9-A0F8-6EFFE29180F3}" dt="2025-10-06T13:28:53.077" v="9" actId="47"/>
        <pc:sldMkLst>
          <pc:docMk/>
          <pc:sldMk cId="954318112" sldId="267"/>
        </pc:sldMkLst>
      </pc:sldChg>
      <pc:sldChg chg="del">
        <pc:chgData name="Sam Thorogood" userId="2659a977-2774-452b-b107-633f8567e6a3" providerId="ADAL" clId="{ED29C2BC-F996-49D9-A0F8-6EFFE29180F3}" dt="2025-10-06T13:28:53.077" v="9" actId="47"/>
        <pc:sldMkLst>
          <pc:docMk/>
          <pc:sldMk cId="4188026221" sldId="268"/>
        </pc:sldMkLst>
      </pc:sldChg>
      <pc:sldChg chg="del">
        <pc:chgData name="Sam Thorogood" userId="2659a977-2774-452b-b107-633f8567e6a3" providerId="ADAL" clId="{ED29C2BC-F996-49D9-A0F8-6EFFE29180F3}" dt="2025-10-06T13:28:11.403" v="8" actId="47"/>
        <pc:sldMkLst>
          <pc:docMk/>
          <pc:sldMk cId="4002246052" sldId="269"/>
        </pc:sldMkLst>
      </pc:sldChg>
      <pc:sldMasterChg chg="setBg">
        <pc:chgData name="Sam Thorogood" userId="2659a977-2774-452b-b107-633f8567e6a3" providerId="ADAL" clId="{ED29C2BC-F996-49D9-A0F8-6EFFE29180F3}" dt="2025-10-07T10:19:49.877" v="45"/>
        <pc:sldMasterMkLst>
          <pc:docMk/>
          <pc:sldMasterMk cId="3468777867" sldId="2147483660"/>
        </pc:sldMasterMkLst>
      </pc:sldMasterChg>
      <pc:sldMasterChg chg="setBg">
        <pc:chgData name="Sam Thorogood" userId="2659a977-2774-452b-b107-633f8567e6a3" providerId="ADAL" clId="{ED29C2BC-F996-49D9-A0F8-6EFFE29180F3}" dt="2025-10-07T10:19:59.123" v="47"/>
        <pc:sldMasterMkLst>
          <pc:docMk/>
          <pc:sldMasterMk cId="3904965352" sldId="2147483672"/>
        </pc:sldMasterMkLst>
      </pc:sldMasterChg>
      <pc:sldMasterChg chg="setBg">
        <pc:chgData name="Sam Thorogood" userId="2659a977-2774-452b-b107-633f8567e6a3" providerId="ADAL" clId="{ED29C2BC-F996-49D9-A0F8-6EFFE29180F3}" dt="2025-10-06T13:32:55.364" v="13"/>
        <pc:sldMasterMkLst>
          <pc:docMk/>
          <pc:sldMasterMk cId="290535274" sldId="2147483684"/>
        </pc:sldMasterMkLst>
      </pc:sldMasterChg>
    </pc:docChg>
  </pc:docChgLst>
  <pc:docChgLst>
    <pc:chgData name="Sam Thorogood" userId="2659a977-2774-452b-b107-633f8567e6a3" providerId="ADAL" clId="{53B12382-3C34-4D86-A055-BBF769AB2F25}"/>
    <pc:docChg chg="undo custSel addSld delSld modSld modMainMaster">
      <pc:chgData name="Sam Thorogood" userId="2659a977-2774-452b-b107-633f8567e6a3" providerId="ADAL" clId="{53B12382-3C34-4D86-A055-BBF769AB2F25}" dt="2025-05-14T07:43:12.411" v="156" actId="14100"/>
      <pc:docMkLst>
        <pc:docMk/>
      </pc:docMkLst>
      <pc:sldChg chg="delSp modSp del mod">
        <pc:chgData name="Sam Thorogood" userId="2659a977-2774-452b-b107-633f8567e6a3" providerId="ADAL" clId="{53B12382-3C34-4D86-A055-BBF769AB2F25}" dt="2025-05-13T14:49:03.870" v="82" actId="2696"/>
        <pc:sldMkLst>
          <pc:docMk/>
          <pc:sldMk cId="2081065590" sldId="259"/>
        </pc:sldMkLst>
      </pc:sldChg>
      <pc:sldChg chg="modSp del">
        <pc:chgData name="Sam Thorogood" userId="2659a977-2774-452b-b107-633f8567e6a3" providerId="ADAL" clId="{53B12382-3C34-4D86-A055-BBF769AB2F25}" dt="2025-05-13T14:48:35.434" v="79" actId="2696"/>
        <pc:sldMkLst>
          <pc:docMk/>
          <pc:sldMk cId="4256718409" sldId="260"/>
        </pc:sldMkLst>
      </pc:sldChg>
      <pc:sldChg chg="modSp del">
        <pc:chgData name="Sam Thorogood" userId="2659a977-2774-452b-b107-633f8567e6a3" providerId="ADAL" clId="{53B12382-3C34-4D86-A055-BBF769AB2F25}" dt="2025-05-13T14:48:37.133" v="80" actId="2696"/>
        <pc:sldMkLst>
          <pc:docMk/>
          <pc:sldMk cId="3346202667" sldId="261"/>
        </pc:sldMkLst>
      </pc:sldChg>
      <pc:sldChg chg="addSp modSp mod">
        <pc:chgData name="Sam Thorogood" userId="2659a977-2774-452b-b107-633f8567e6a3" providerId="ADAL" clId="{53B12382-3C34-4D86-A055-BBF769AB2F25}" dt="2025-05-13T15:07:10.699" v="129" actId="207"/>
        <pc:sldMkLst>
          <pc:docMk/>
          <pc:sldMk cId="2015369797" sldId="262"/>
        </pc:sldMkLst>
      </pc:sldChg>
      <pc:sldChg chg="modSp new mod">
        <pc:chgData name="Sam Thorogood" userId="2659a977-2774-452b-b107-633f8567e6a3" providerId="ADAL" clId="{53B12382-3C34-4D86-A055-BBF769AB2F25}" dt="2025-05-13T14:53:43.068" v="86" actId="20577"/>
        <pc:sldMkLst>
          <pc:docMk/>
          <pc:sldMk cId="1258441816" sldId="263"/>
        </pc:sldMkLst>
      </pc:sldChg>
      <pc:sldChg chg="new del">
        <pc:chgData name="Sam Thorogood" userId="2659a977-2774-452b-b107-633f8567e6a3" providerId="ADAL" clId="{53B12382-3C34-4D86-A055-BBF769AB2F25}" dt="2025-05-13T14:08:51.010" v="3" actId="680"/>
        <pc:sldMkLst>
          <pc:docMk/>
          <pc:sldMk cId="4281101791" sldId="263"/>
        </pc:sldMkLst>
      </pc:sldChg>
      <pc:sldChg chg="modSp add mod">
        <pc:chgData name="Sam Thorogood" userId="2659a977-2774-452b-b107-633f8567e6a3" providerId="ADAL" clId="{53B12382-3C34-4D86-A055-BBF769AB2F25}" dt="2025-05-13T15:00:23.210" v="100"/>
        <pc:sldMkLst>
          <pc:docMk/>
          <pc:sldMk cId="229057080" sldId="264"/>
        </pc:sldMkLst>
      </pc:sldChg>
      <pc:sldChg chg="modSp add mod">
        <pc:chgData name="Sam Thorogood" userId="2659a977-2774-452b-b107-633f8567e6a3" providerId="ADAL" clId="{53B12382-3C34-4D86-A055-BBF769AB2F25}" dt="2025-05-13T15:00:22.358" v="99"/>
        <pc:sldMkLst>
          <pc:docMk/>
          <pc:sldMk cId="844838496" sldId="265"/>
        </pc:sldMkLst>
      </pc:sldChg>
      <pc:sldChg chg="modSp add mod">
        <pc:chgData name="Sam Thorogood" userId="2659a977-2774-452b-b107-633f8567e6a3" providerId="ADAL" clId="{53B12382-3C34-4D86-A055-BBF769AB2F25}" dt="2025-05-13T15:01:24.350" v="101"/>
        <pc:sldMkLst>
          <pc:docMk/>
          <pc:sldMk cId="1336743655" sldId="266"/>
        </pc:sldMkLst>
      </pc:sldChg>
      <pc:sldChg chg="modSp add mod">
        <pc:chgData name="Sam Thorogood" userId="2659a977-2774-452b-b107-633f8567e6a3" providerId="ADAL" clId="{53B12382-3C34-4D86-A055-BBF769AB2F25}" dt="2025-05-13T15:02:55.357" v="104"/>
        <pc:sldMkLst>
          <pc:docMk/>
          <pc:sldMk cId="954318112" sldId="267"/>
        </pc:sldMkLst>
      </pc:sldChg>
      <pc:sldChg chg="modSp add mod">
        <pc:chgData name="Sam Thorogood" userId="2659a977-2774-452b-b107-633f8567e6a3" providerId="ADAL" clId="{53B12382-3C34-4D86-A055-BBF769AB2F25}" dt="2025-05-13T15:03:42.729" v="107"/>
        <pc:sldMkLst>
          <pc:docMk/>
          <pc:sldMk cId="4188026221" sldId="268"/>
        </pc:sldMkLst>
      </pc:sldChg>
      <pc:sldChg chg="modSp add del mod">
        <pc:chgData name="Sam Thorogood" userId="2659a977-2774-452b-b107-633f8567e6a3" providerId="ADAL" clId="{53B12382-3C34-4D86-A055-BBF769AB2F25}" dt="2025-05-13T15:04:33.597" v="122" actId="2696"/>
        <pc:sldMkLst>
          <pc:docMk/>
          <pc:sldMk cId="2774579840" sldId="269"/>
        </pc:sldMkLst>
      </pc:sldChg>
      <pc:sldChg chg="addSp delSp modSp new mod">
        <pc:chgData name="Sam Thorogood" userId="2659a977-2774-452b-b107-633f8567e6a3" providerId="ADAL" clId="{53B12382-3C34-4D86-A055-BBF769AB2F25}" dt="2025-05-14T07:43:12.411" v="156" actId="14100"/>
        <pc:sldMkLst>
          <pc:docMk/>
          <pc:sldMk cId="4002246052" sldId="269"/>
        </pc:sldMkLst>
      </pc:sldChg>
      <pc:sldMasterChg chg="setBg">
        <pc:chgData name="Sam Thorogood" userId="2659a977-2774-452b-b107-633f8567e6a3" providerId="ADAL" clId="{53B12382-3C34-4D86-A055-BBF769AB2F25}" dt="2025-05-13T14:15:02.705" v="5"/>
        <pc:sldMasterMkLst>
          <pc:docMk/>
          <pc:sldMasterMk cId="3468777867" sldId="2147483660"/>
        </pc:sldMasterMkLst>
      </pc:sldMasterChg>
      <pc:sldMasterChg chg="setBg">
        <pc:chgData name="Sam Thorogood" userId="2659a977-2774-452b-b107-633f8567e6a3" providerId="ADAL" clId="{53B12382-3C34-4D86-A055-BBF769AB2F25}" dt="2025-05-13T14:15:13.438" v="7"/>
        <pc:sldMasterMkLst>
          <pc:docMk/>
          <pc:sldMasterMk cId="3904965352" sldId="2147483672"/>
        </pc:sldMasterMkLst>
      </pc:sldMasterChg>
      <pc:sldMasterChg chg="modSp mod setBg modSldLayout">
        <pc:chgData name="Sam Thorogood" userId="2659a977-2774-452b-b107-633f8567e6a3" providerId="ADAL" clId="{53B12382-3C34-4D86-A055-BBF769AB2F25}" dt="2025-05-13T14:40:53.623" v="70" actId="1076"/>
        <pc:sldMasterMkLst>
          <pc:docMk/>
          <pc:sldMasterMk cId="290535274" sldId="2147483684"/>
        </pc:sldMasterMkLst>
        <pc:sldLayoutChg chg="modSp mod">
          <pc:chgData name="Sam Thorogood" userId="2659a977-2774-452b-b107-633f8567e6a3" providerId="ADAL" clId="{53B12382-3C34-4D86-A055-BBF769AB2F25}" dt="2025-05-13T14:40:53.623" v="70" actId="1076"/>
          <pc:sldLayoutMkLst>
            <pc:docMk/>
            <pc:sldMasterMk cId="290535274" sldId="2147483684"/>
            <pc:sldLayoutMk cId="3731335595" sldId="2147483689"/>
          </pc:sldLayoutMkLst>
        </pc:sldLayoutChg>
      </pc:sldMasterChg>
      <pc:sldMasterChg chg="setBg">
        <pc:chgData name="Sam Thorogood" userId="2659a977-2774-452b-b107-633f8567e6a3" providerId="ADAL" clId="{53B12382-3C34-4D86-A055-BBF769AB2F25}" dt="2025-05-13T14:39:37.938" v="61"/>
        <pc:sldMasterMkLst>
          <pc:docMk/>
          <pc:sldMasterMk cId="3734634984" sldId="2147483708"/>
        </pc:sldMasterMkLst>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11E6877-6B0C-4994-ACD6-5FC566B745BC}" type="datetimeFigureOut">
              <a:rPr lang="en-GB" smtClean="0"/>
              <a:t>07/10/2025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67206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E6877-6B0C-4994-ACD6-5FC566B745BC}" type="datetimeFigureOut">
              <a:rPr lang="en-GB" smtClean="0"/>
              <a:t>07/10/2025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48596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E6877-6B0C-4994-ACD6-5FC566B745BC}" type="datetimeFigureOut">
              <a:rPr lang="en-GB" smtClean="0"/>
              <a:t>07/10/2025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837345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ABAB-CA0E-D866-988A-3EAE665B35F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EE2465-3F45-E066-2250-6B61EAD945B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21D918C-7FA5-98D8-7A1C-C78730EF01E3}"/>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5" name="Footer Placeholder 4">
            <a:extLst>
              <a:ext uri="{FF2B5EF4-FFF2-40B4-BE49-F238E27FC236}">
                <a16:creationId xmlns:a16="http://schemas.microsoft.com/office/drawing/2014/main" id="{CBFC60CC-8E5E-97AA-643B-46826F2F2B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E7B7A-A430-5A5D-28E6-781C93DE29B7}"/>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03936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B854-A9BB-4CDF-2930-BCBB07BA1C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30D06E-3786-0046-77E9-E9950CBD0B1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F2E0C77-0EB2-6218-C2F1-42C511C68D59}"/>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5" name="Footer Placeholder 4">
            <a:extLst>
              <a:ext uri="{FF2B5EF4-FFF2-40B4-BE49-F238E27FC236}">
                <a16:creationId xmlns:a16="http://schemas.microsoft.com/office/drawing/2014/main" id="{9486CADB-88BB-3553-19C1-6358D6E83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E91695-CD57-4898-57C4-2AEE742D8BD9}"/>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644353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0BDB-0B06-DDF9-635C-8E9A16CB2E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659F7A-4065-0547-2682-6AB8F5ADA6E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1E4156-4B6B-DDE7-F49A-267986E2F420}"/>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5" name="Footer Placeholder 4">
            <a:extLst>
              <a:ext uri="{FF2B5EF4-FFF2-40B4-BE49-F238E27FC236}">
                <a16:creationId xmlns:a16="http://schemas.microsoft.com/office/drawing/2014/main" id="{D33545BC-976D-74BC-48D4-8B54862D8A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0242D3-E402-1207-23F2-267FAFB6F330}"/>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532417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317C-BC9C-242A-FF45-9B0014BBAF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4AC72F-766E-1EF5-DA93-322C8A3AFA4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08919-9A27-9F62-930A-589F740A998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C38D45-F1DC-DA0F-38DB-94F22C5B75F3}"/>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6" name="Footer Placeholder 5">
            <a:extLst>
              <a:ext uri="{FF2B5EF4-FFF2-40B4-BE49-F238E27FC236}">
                <a16:creationId xmlns:a16="http://schemas.microsoft.com/office/drawing/2014/main" id="{1E1AA2CE-2BF3-3D57-1F3F-852DB74DA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9EAE8F-6B3E-433C-64B8-E1B088CAC555}"/>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312477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D0599-94BA-0AAC-07A7-BC812F77516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A94009-4549-9F14-D6DB-7A1081AD725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FD5B09-A6BD-CD50-9C36-38D5975EE0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5DD605-7434-507D-F9B0-9139961063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D9A220-662F-0DB2-9E1A-34959688F93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20FF80-07E3-48E5-ECD1-2AA3C3C68F92}"/>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8" name="Footer Placeholder 7">
            <a:extLst>
              <a:ext uri="{FF2B5EF4-FFF2-40B4-BE49-F238E27FC236}">
                <a16:creationId xmlns:a16="http://schemas.microsoft.com/office/drawing/2014/main" id="{144355FD-956F-ABD8-A1A0-E2EF5F3FD7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99A80E2-2ABB-6EE9-7BC5-EA630985CC63}"/>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42960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3B02-4B7F-A2F0-CF20-CE6E5A1F10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430B26-320A-C930-79A7-8C721C5E787A}"/>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4" name="Footer Placeholder 3">
            <a:extLst>
              <a:ext uri="{FF2B5EF4-FFF2-40B4-BE49-F238E27FC236}">
                <a16:creationId xmlns:a16="http://schemas.microsoft.com/office/drawing/2014/main" id="{AC398E68-1C9D-3927-CF0C-A2189688F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E13084-832F-B788-E58F-9204F5F6059B}"/>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4167041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CD3B4-03E1-CD81-DE34-797F408A23EA}"/>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3" name="Footer Placeholder 2">
            <a:extLst>
              <a:ext uri="{FF2B5EF4-FFF2-40B4-BE49-F238E27FC236}">
                <a16:creationId xmlns:a16="http://schemas.microsoft.com/office/drawing/2014/main" id="{9B2984E8-34BB-1EDE-A364-02FF089FF9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53D4BF-B97A-9CC5-10DE-34C5B2D4D600}"/>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79245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18BC-FDAC-B188-6696-D256BE80909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DEC70F-3A64-D203-9DD5-8A7137755D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2B70F5D7-363A-F546-4461-5CE6AC83CD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DEA68-00DE-CE40-EDEC-328ED7F8FAE0}"/>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6" name="Footer Placeholder 5">
            <a:extLst>
              <a:ext uri="{FF2B5EF4-FFF2-40B4-BE49-F238E27FC236}">
                <a16:creationId xmlns:a16="http://schemas.microsoft.com/office/drawing/2014/main" id="{44A83981-9456-6A3A-5971-D2FD6AC619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687522-584E-FF65-DA37-3315AA443008}"/>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810436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1E6877-6B0C-4994-ACD6-5FC566B745BC}" type="datetimeFigureOut">
              <a:rPr lang="en-GB" smtClean="0"/>
              <a:t>07/10/2025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634466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8E17-A711-CAF5-312F-BAC47A239C6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8A343D-2665-C723-8F28-9B01AEB0707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DEC203-4BA7-EE01-66E2-60E58CB1F8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CD651-B14B-2A05-34E8-EE0ACE5BA453}"/>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6" name="Footer Placeholder 5">
            <a:extLst>
              <a:ext uri="{FF2B5EF4-FFF2-40B4-BE49-F238E27FC236}">
                <a16:creationId xmlns:a16="http://schemas.microsoft.com/office/drawing/2014/main" id="{87818272-BB94-2520-C55C-871601156C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76829B-A040-BF35-BE39-0DE4526CD6E9}"/>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218066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425A-17CA-F4A4-69F6-95F1FD457B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4340785-3103-6678-E658-5C236CC44803}"/>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1F33804-A677-997D-9E82-C9435ADFE757}"/>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5" name="Footer Placeholder 4">
            <a:extLst>
              <a:ext uri="{FF2B5EF4-FFF2-40B4-BE49-F238E27FC236}">
                <a16:creationId xmlns:a16="http://schemas.microsoft.com/office/drawing/2014/main" id="{BD0EE8F5-B3F4-B55F-E80E-D8D939A9B4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79AA7D-BD08-D1DA-A838-79A82593F6A8}"/>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388621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7AC61-B702-50EA-9C4A-92A39B436BA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9D245F-90E4-1096-91BA-D2A46B895C4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18C45C-3351-7F9E-3DCF-C5FD43325DF8}"/>
              </a:ext>
            </a:extLst>
          </p:cNvPr>
          <p:cNvSpPr>
            <a:spLocks noGrp="1"/>
          </p:cNvSpPr>
          <p:nvPr>
            <p:ph type="dt" sz="half" idx="10"/>
          </p:nvPr>
        </p:nvSpPr>
        <p:spPr/>
        <p:txBody>
          <a:bodyPr/>
          <a:lstStyle/>
          <a:p>
            <a:fld id="{C15AE63D-DBC7-4E13-B05B-4790152FFEEE}" type="datetimeFigureOut">
              <a:rPr lang="en-GB" smtClean="0"/>
              <a:t>07/10/2025</a:t>
            </a:fld>
            <a:endParaRPr lang="en-GB"/>
          </a:p>
        </p:txBody>
      </p:sp>
      <p:sp>
        <p:nvSpPr>
          <p:cNvPr id="5" name="Footer Placeholder 4">
            <a:extLst>
              <a:ext uri="{FF2B5EF4-FFF2-40B4-BE49-F238E27FC236}">
                <a16:creationId xmlns:a16="http://schemas.microsoft.com/office/drawing/2014/main" id="{F1843B60-4616-5FBE-92E8-ED80207171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030D38-469D-F02E-3E1B-F1FD0102FD2B}"/>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548607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6B3D-55EC-7FB8-B4D4-CDBA01BEB68F}"/>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99DF656-B3B1-D4F5-864A-79E08531FBB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9DA73171-2200-9F8D-2A94-2C3DC65EBF1A}"/>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5" name="Footer Placeholder 4">
            <a:extLst>
              <a:ext uri="{FF2B5EF4-FFF2-40B4-BE49-F238E27FC236}">
                <a16:creationId xmlns:a16="http://schemas.microsoft.com/office/drawing/2014/main" id="{878F0678-BF9D-607B-0920-3EE0652B726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0206E54-95F1-BC11-A641-05234E3ECB05}"/>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798325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A116-5DE0-9249-FC19-83912D4ECC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53FE9-95B6-5052-8984-6B1405E47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71AE05-BB97-4448-FC9E-AB9A94F95866}"/>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5" name="Footer Placeholder 4">
            <a:extLst>
              <a:ext uri="{FF2B5EF4-FFF2-40B4-BE49-F238E27FC236}">
                <a16:creationId xmlns:a16="http://schemas.microsoft.com/office/drawing/2014/main" id="{4DBE420D-54D2-2BB2-DF21-3594E4C1C0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084000-91D0-2056-2CD1-37E1338A21E9}"/>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335172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E726-74B1-B3B1-321F-32596188590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4B8900-C227-B6C6-168B-DCB88AC71F1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404134-26BC-BFF1-65C2-A64F72A47D0B}"/>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5" name="Footer Placeholder 4">
            <a:extLst>
              <a:ext uri="{FF2B5EF4-FFF2-40B4-BE49-F238E27FC236}">
                <a16:creationId xmlns:a16="http://schemas.microsoft.com/office/drawing/2014/main" id="{FA6610E8-495D-CB69-06FE-5D8679571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7342C3-F43D-B346-1AF6-472BF4064AA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919032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D9F-2FF8-2D92-5097-04AE51EC4E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399201-9279-F2EE-0E7F-0412835C21D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551F3E-FA65-33B4-1645-E1171B463E8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834D1B-1733-1AB5-72E8-5971A02330A2}"/>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6" name="Footer Placeholder 5">
            <a:extLst>
              <a:ext uri="{FF2B5EF4-FFF2-40B4-BE49-F238E27FC236}">
                <a16:creationId xmlns:a16="http://schemas.microsoft.com/office/drawing/2014/main" id="{5B8A3F45-06EA-E922-9010-507E80E545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9B3E27-7178-2C35-9D91-E7007965426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53140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4ACC-3500-C7EE-B4FF-D425FBF2D9C8}"/>
              </a:ext>
            </a:extLst>
          </p:cNvPr>
          <p:cNvSpPr>
            <a:spLocks noGrp="1"/>
          </p:cNvSpPr>
          <p:nvPr>
            <p:ph type="title"/>
          </p:nvPr>
        </p:nvSpPr>
        <p:spPr>
          <a:xfrm>
            <a:off x="630238" y="1033462"/>
            <a:ext cx="7886700" cy="1325563"/>
          </a:xfr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C5E19D-5903-A361-CAD4-CC2318AFA14D}"/>
              </a:ext>
            </a:extLst>
          </p:cNvPr>
          <p:cNvSpPr>
            <a:spLocks noGrp="1"/>
          </p:cNvSpPr>
          <p:nvPr>
            <p:ph type="body" idx="1"/>
          </p:nvPr>
        </p:nvSpPr>
        <p:spPr>
          <a:xfrm>
            <a:off x="630238" y="2349500"/>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26B63-F2E6-C181-B1D8-029ABAAFEB48}"/>
              </a:ext>
            </a:extLst>
          </p:cNvPr>
          <p:cNvSpPr>
            <a:spLocks noGrp="1"/>
          </p:cNvSpPr>
          <p:nvPr>
            <p:ph sz="half" idx="2"/>
          </p:nvPr>
        </p:nvSpPr>
        <p:spPr>
          <a:xfrm>
            <a:off x="630238" y="3173412"/>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E2ECDB-A052-1AD8-CFF1-0DF99A23B8A4}"/>
              </a:ext>
            </a:extLst>
          </p:cNvPr>
          <p:cNvSpPr>
            <a:spLocks noGrp="1"/>
          </p:cNvSpPr>
          <p:nvPr>
            <p:ph type="body" sz="quarter" idx="3"/>
          </p:nvPr>
        </p:nvSpPr>
        <p:spPr>
          <a:xfrm>
            <a:off x="4629150" y="2349500"/>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7DEFE7-07C5-9DAB-3BDA-120324AEA04A}"/>
              </a:ext>
            </a:extLst>
          </p:cNvPr>
          <p:cNvSpPr>
            <a:spLocks noGrp="1"/>
          </p:cNvSpPr>
          <p:nvPr>
            <p:ph sz="quarter" idx="4"/>
          </p:nvPr>
        </p:nvSpPr>
        <p:spPr>
          <a:xfrm>
            <a:off x="4629150" y="3173412"/>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4FBE1C-12C3-720D-90DD-3AFC1BE4C012}"/>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8" name="Footer Placeholder 7">
            <a:extLst>
              <a:ext uri="{FF2B5EF4-FFF2-40B4-BE49-F238E27FC236}">
                <a16:creationId xmlns:a16="http://schemas.microsoft.com/office/drawing/2014/main" id="{DEE526BE-522B-0E10-072D-3D3D05BE30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A48F3A-66E8-73CC-3DD5-55C4D9B2635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3731335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8116-FD61-2CB9-100E-68BBE19B54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3AF2C9-7A3C-6AF2-3D4E-A32EC51FC9FD}"/>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4" name="Footer Placeholder 3">
            <a:extLst>
              <a:ext uri="{FF2B5EF4-FFF2-40B4-BE49-F238E27FC236}">
                <a16:creationId xmlns:a16="http://schemas.microsoft.com/office/drawing/2014/main" id="{F77CE888-2882-E3FF-DEE4-A7F3E0F2AC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BF6D9C-8059-B179-7AE9-44DD0A84D725}"/>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988544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A0E97-E37C-FE35-F342-6864DA240757}"/>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3" name="Footer Placeholder 2">
            <a:extLst>
              <a:ext uri="{FF2B5EF4-FFF2-40B4-BE49-F238E27FC236}">
                <a16:creationId xmlns:a16="http://schemas.microsoft.com/office/drawing/2014/main" id="{219783C3-2363-11BC-C6BE-DA67D06CFD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1A428A-75B6-81F8-3D7C-E78A65FEE46C}"/>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29599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11E6877-6B0C-4994-ACD6-5FC566B745BC}" type="datetimeFigureOut">
              <a:rPr lang="en-GB" smtClean="0"/>
              <a:t>07/10/2025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678593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42D7-D9D8-81DD-B35B-4638393413C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865470-7C45-D50E-F6FF-78CE773454C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E6D5A2-A18E-D549-C477-76D00D409FB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CF4BD-D1D0-9AF9-B63C-0AE92B129CDB}"/>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6" name="Footer Placeholder 5">
            <a:extLst>
              <a:ext uri="{FF2B5EF4-FFF2-40B4-BE49-F238E27FC236}">
                <a16:creationId xmlns:a16="http://schemas.microsoft.com/office/drawing/2014/main" id="{E51B65F4-2173-22B6-47D8-562F406BBE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8F8FC2-2F82-53EF-4127-69D4B93E9E57}"/>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155639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8C9E-AB6A-74ED-2817-013740776BB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175D42-C815-034F-1E63-D6B41CC66F9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E7148F-1E90-7552-409C-B11A328825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78972-7B8E-E163-EEBF-BE1C4D536D7D}"/>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6" name="Footer Placeholder 5">
            <a:extLst>
              <a:ext uri="{FF2B5EF4-FFF2-40B4-BE49-F238E27FC236}">
                <a16:creationId xmlns:a16="http://schemas.microsoft.com/office/drawing/2014/main" id="{C5D4ED32-6538-E0C5-5E6C-7A0496D8B3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DEA138-780B-EF57-998A-87495C53E92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544598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6249-2C99-D6FF-4A59-40369CAADE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BC6665-6595-867A-DC1F-C621C6C9BD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AEAB3A-8D03-0479-5EA6-4295774761C1}"/>
              </a:ext>
            </a:extLst>
          </p:cNvPr>
          <p:cNvSpPr>
            <a:spLocks noGrp="1"/>
          </p:cNvSpPr>
          <p:nvPr>
            <p:ph type="dt" sz="half" idx="10"/>
          </p:nvPr>
        </p:nvSpPr>
        <p:spPr/>
        <p:txBody>
          <a:bodyPr/>
          <a:lstStyle/>
          <a:p>
            <a:fld id="{0B3DD779-8C0D-4242-B4E4-E3A900ED3276}" type="datetimeFigureOut">
              <a:rPr lang="en-GB" smtClean="0"/>
              <a:t>07/10/2025</a:t>
            </a:fld>
            <a:endParaRPr lang="en-GB" dirty="0"/>
          </a:p>
        </p:txBody>
      </p:sp>
      <p:sp>
        <p:nvSpPr>
          <p:cNvPr id="5" name="Footer Placeholder 4">
            <a:extLst>
              <a:ext uri="{FF2B5EF4-FFF2-40B4-BE49-F238E27FC236}">
                <a16:creationId xmlns:a16="http://schemas.microsoft.com/office/drawing/2014/main" id="{3B65251A-E84A-9F1B-D1A7-303D87BACEB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D440A78-4B06-D0C2-5A10-7D005392D67E}"/>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539116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ADB6F-D17B-7572-14AC-0288A77CAF8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B9BD4-1599-665D-2714-1455A4B3A54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FC668F-6BBC-996F-8CAB-3B69263696EE}"/>
              </a:ext>
            </a:extLst>
          </p:cNvPr>
          <p:cNvSpPr>
            <a:spLocks noGrp="1"/>
          </p:cNvSpPr>
          <p:nvPr>
            <p:ph type="dt" sz="half" idx="10"/>
          </p:nvPr>
        </p:nvSpPr>
        <p:spPr/>
        <p:txBody>
          <a:bodyPr/>
          <a:lstStyle/>
          <a:p>
            <a:fld id="{0B3DD779-8C0D-4242-B4E4-E3A900ED3276}" type="datetimeFigureOut">
              <a:rPr lang="en-GB" smtClean="0"/>
              <a:t>07/10/2025</a:t>
            </a:fld>
            <a:endParaRPr lang="en-GB"/>
          </a:p>
        </p:txBody>
      </p:sp>
      <p:sp>
        <p:nvSpPr>
          <p:cNvPr id="5" name="Footer Placeholder 4">
            <a:extLst>
              <a:ext uri="{FF2B5EF4-FFF2-40B4-BE49-F238E27FC236}">
                <a16:creationId xmlns:a16="http://schemas.microsoft.com/office/drawing/2014/main" id="{C17B08A4-E60B-46F9-1800-43E070998B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68AB7A-855F-5363-B6FB-70F086D1A633}"/>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608113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B9BD-E218-ACB4-00DA-639DCDEB0F1F}"/>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2298AC2-8109-6282-08DF-736144DC6A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1A548882-1033-7EB9-FD9D-024F71307516}"/>
              </a:ext>
            </a:extLst>
          </p:cNvPr>
          <p:cNvSpPr>
            <a:spLocks noGrp="1"/>
          </p:cNvSpPr>
          <p:nvPr>
            <p:ph type="dt" sz="half" idx="10"/>
          </p:nvPr>
        </p:nvSpPr>
        <p:spPr/>
        <p:txBody>
          <a:bodyPr/>
          <a:lstStyle/>
          <a:p>
            <a:fld id="{7751005F-14E7-4469-B02B-8B3013857D22}" type="datetimeFigureOut">
              <a:rPr lang="en-GB" smtClean="0"/>
              <a:t>07/10/2025</a:t>
            </a:fld>
            <a:endParaRPr lang="en-GB" dirty="0"/>
          </a:p>
        </p:txBody>
      </p:sp>
      <p:sp>
        <p:nvSpPr>
          <p:cNvPr id="5" name="Footer Placeholder 4">
            <a:extLst>
              <a:ext uri="{FF2B5EF4-FFF2-40B4-BE49-F238E27FC236}">
                <a16:creationId xmlns:a16="http://schemas.microsoft.com/office/drawing/2014/main" id="{24023CCC-6E8A-515C-3A3A-F2062B3B5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A1D904-BE65-B3AF-8ABD-F048C73122FB}"/>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449375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E140-97CA-5C27-90C7-075EA854C3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4C382C-6E22-5B5F-F964-6FE2A2453E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CA5E0-6E3C-39CE-B105-C8D76407F747}"/>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5" name="Footer Placeholder 4">
            <a:extLst>
              <a:ext uri="{FF2B5EF4-FFF2-40B4-BE49-F238E27FC236}">
                <a16:creationId xmlns:a16="http://schemas.microsoft.com/office/drawing/2014/main" id="{EAFABCD9-4638-0585-6CA8-1B0342D9E5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AE2AA7-F520-257B-72F5-8E6284D41186}"/>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559815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CAF6-85E5-BC64-CFC8-A03220064B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86BB205-6152-AE09-38D9-C6EEACE7C61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9E2171-59DA-EBA6-585D-69EFCD14F047}"/>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5" name="Footer Placeholder 4">
            <a:extLst>
              <a:ext uri="{FF2B5EF4-FFF2-40B4-BE49-F238E27FC236}">
                <a16:creationId xmlns:a16="http://schemas.microsoft.com/office/drawing/2014/main" id="{9996724F-C5C9-0528-E65D-39DC8C328B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EB060A-0F0B-AC8C-2779-F55256FC8D11}"/>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109084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5536-5F66-D92D-F5A7-16A4AE57F5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A7F850-CCFB-BAE6-1E8D-2F3AB4591FA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C461EE-58EA-FA6E-F1E3-7F8DCE4E449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CE160D-3237-94EC-7DBE-C6A400A926D6}"/>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6" name="Footer Placeholder 5">
            <a:extLst>
              <a:ext uri="{FF2B5EF4-FFF2-40B4-BE49-F238E27FC236}">
                <a16:creationId xmlns:a16="http://schemas.microsoft.com/office/drawing/2014/main" id="{F8B223B7-7491-5E29-7202-B64C6F1BD7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8CCD86-71E1-3270-3094-C5A629E8D257}"/>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520640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0CA2-2C6B-02CC-8507-95CB96B9F95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442E82-080E-9CC4-C41B-A4915DE8ED8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C2E4E-EFAD-A21C-D4B7-BCCE4D9063C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2D7EFE-0EC6-1BB4-0282-1F1F810DB8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C2F92-D31A-3D33-4C75-8F05924EE30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DE9D7D-5A7C-1EC7-4F31-2767D98747A0}"/>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8" name="Footer Placeholder 7">
            <a:extLst>
              <a:ext uri="{FF2B5EF4-FFF2-40B4-BE49-F238E27FC236}">
                <a16:creationId xmlns:a16="http://schemas.microsoft.com/office/drawing/2014/main" id="{2A6400CC-15EB-9939-6DF8-C3A9E4505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F60928-C8B0-2DB1-6214-6E6084B0D809}"/>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537986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A043-A011-B0CD-E4D7-EA706797D8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086D9A-86E9-7A4E-4E3D-2C09251145D2}"/>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4" name="Footer Placeholder 3">
            <a:extLst>
              <a:ext uri="{FF2B5EF4-FFF2-40B4-BE49-F238E27FC236}">
                <a16:creationId xmlns:a16="http://schemas.microsoft.com/office/drawing/2014/main" id="{01CCF0D7-A4F9-13A1-72B3-B5FF9446AF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637F34-7FA1-06D1-218F-3ECDB16BBF6C}"/>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22228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11E6877-6B0C-4994-ACD6-5FC566B745BC}" type="datetimeFigureOut">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559809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EF282-23C9-1A4B-D11E-B4CABB8FC357}"/>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3" name="Footer Placeholder 2">
            <a:extLst>
              <a:ext uri="{FF2B5EF4-FFF2-40B4-BE49-F238E27FC236}">
                <a16:creationId xmlns:a16="http://schemas.microsoft.com/office/drawing/2014/main" id="{AE562987-583D-EC07-4827-15F852B87C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2D213F-E16F-5A7C-4342-EE5C9F10D12C}"/>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879008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59FF-9642-CD7D-DF4E-621F25C699F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3B9664-F1B8-5D80-0B78-B7D4CE6DEED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702ADD-6DAC-E7FD-5B9F-A01D96C9EB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28451-7E61-4442-D606-973CE8861F10}"/>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6" name="Footer Placeholder 5">
            <a:extLst>
              <a:ext uri="{FF2B5EF4-FFF2-40B4-BE49-F238E27FC236}">
                <a16:creationId xmlns:a16="http://schemas.microsoft.com/office/drawing/2014/main" id="{9B971314-F6D5-1EC8-72AF-63CBD21796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4A7E2E-4B1B-D9CB-9D3D-B863764A5328}"/>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086765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F1D5-B127-2768-0414-A0F216A8F4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E1F897-A34B-951A-2E82-E8683D78852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DCD8FC-6836-C012-571F-59D110BBD0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F1D2-5E57-BDBF-EC9F-630ED68D6D1E}"/>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6" name="Footer Placeholder 5">
            <a:extLst>
              <a:ext uri="{FF2B5EF4-FFF2-40B4-BE49-F238E27FC236}">
                <a16:creationId xmlns:a16="http://schemas.microsoft.com/office/drawing/2014/main" id="{DE5FF764-5778-AF82-9C68-4ACBA81B9C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0FFA97-CF36-3F37-BB3B-984EE7FE0587}"/>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335066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FCA8-2477-54A2-2339-EAEF7484DE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319116-965C-7168-B40E-B7DD4B128D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DE5778-EDFE-0DB9-830C-372F6684BCA9}"/>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5" name="Footer Placeholder 4">
            <a:extLst>
              <a:ext uri="{FF2B5EF4-FFF2-40B4-BE49-F238E27FC236}">
                <a16:creationId xmlns:a16="http://schemas.microsoft.com/office/drawing/2014/main" id="{49F1A650-7DD0-66B5-A473-DB4CA2DDA4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B5F22F-D52D-80D1-36CF-51DBAADACCE5}"/>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869838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EA9AD-64CE-D53D-C572-C9FFE07D6A7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504A5D-7221-76DD-BEF0-4D86BAFF559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3DA609-1652-78DA-DA6A-3BF1980F1DBC}"/>
              </a:ext>
            </a:extLst>
          </p:cNvPr>
          <p:cNvSpPr>
            <a:spLocks noGrp="1"/>
          </p:cNvSpPr>
          <p:nvPr>
            <p:ph type="dt" sz="half" idx="10"/>
          </p:nvPr>
        </p:nvSpPr>
        <p:spPr/>
        <p:txBody>
          <a:bodyPr/>
          <a:lstStyle/>
          <a:p>
            <a:fld id="{7751005F-14E7-4469-B02B-8B3013857D22}" type="datetimeFigureOut">
              <a:rPr lang="en-GB" smtClean="0"/>
              <a:t>07/10/2025</a:t>
            </a:fld>
            <a:endParaRPr lang="en-GB"/>
          </a:p>
        </p:txBody>
      </p:sp>
      <p:sp>
        <p:nvSpPr>
          <p:cNvPr id="5" name="Footer Placeholder 4">
            <a:extLst>
              <a:ext uri="{FF2B5EF4-FFF2-40B4-BE49-F238E27FC236}">
                <a16:creationId xmlns:a16="http://schemas.microsoft.com/office/drawing/2014/main" id="{13070581-A410-6DCB-C5B4-F1DCEA3C01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5500C1-8573-E371-5A1F-5C60EBA2271F}"/>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76783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11E6877-6B0C-4994-ACD6-5FC566B745BC}" type="datetimeFigureOut">
              <a:rPr lang="en-GB" smtClean="0"/>
              <a:t>07/10/2025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3870435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11E6877-6B0C-4994-ACD6-5FC566B745BC}" type="datetimeFigureOut">
              <a:rPr lang="en-GB" smtClean="0"/>
              <a:t>07/10/2025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841693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E6877-6B0C-4994-ACD6-5FC566B745BC}" type="datetimeFigureOut">
              <a:rPr lang="en-GB" smtClean="0"/>
              <a:t>07/10/2025</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34670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1E6877-6B0C-4994-ACD6-5FC566B745BC}" type="datetimeFigureOut">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11112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1E6877-6B0C-4994-ACD6-5FC566B745BC}" type="datetimeFigureOut">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77691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511E6877-6B0C-4994-ACD6-5FC566B745BC}" type="datetimeFigureOut">
              <a:rPr lang="en-GB" smtClean="0"/>
              <a:pPr/>
              <a:t>07/10/2025</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87F0A192-0A10-40CD-81C0-CEC62DF95C8F}" type="slidenum">
              <a:rPr lang="en-GB" smtClean="0"/>
              <a:pPr/>
              <a:t>‹#›</a:t>
            </a:fld>
            <a:endParaRPr lang="en-GB" dirty="0"/>
          </a:p>
        </p:txBody>
      </p:sp>
    </p:spTree>
    <p:extLst>
      <p:ext uri="{BB962C8B-B14F-4D97-AF65-F5344CB8AC3E}">
        <p14:creationId xmlns:p14="http://schemas.microsoft.com/office/powerpoint/2010/main" val="3468777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90A47-63B8-D9E2-D79C-62C7367D065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0BAE641-1C68-3574-DDEA-A85CDEED199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E3ED26C-98F1-F204-DA40-4BF2155D1C3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C15AE63D-DBC7-4E13-B05B-4790152FFEEE}" type="datetimeFigureOut">
              <a:rPr lang="en-GB" smtClean="0"/>
              <a:pPr/>
              <a:t>07/10/2025</a:t>
            </a:fld>
            <a:endParaRPr lang="en-GB" dirty="0"/>
          </a:p>
        </p:txBody>
      </p:sp>
      <p:sp>
        <p:nvSpPr>
          <p:cNvPr id="5" name="Footer Placeholder 4">
            <a:extLst>
              <a:ext uri="{FF2B5EF4-FFF2-40B4-BE49-F238E27FC236}">
                <a16:creationId xmlns:a16="http://schemas.microsoft.com/office/drawing/2014/main" id="{34B7AE16-B885-F2D4-30F8-0927DEF8F51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558C8C07-1A9F-B2CF-63F0-0E0C7F702BE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332966C9-9E45-47CB-86A6-E3A15EDDB349}" type="slidenum">
              <a:rPr lang="en-GB" smtClean="0"/>
              <a:pPr/>
              <a:t>‹#›</a:t>
            </a:fld>
            <a:endParaRPr lang="en-GB" dirty="0"/>
          </a:p>
        </p:txBody>
      </p:sp>
    </p:spTree>
    <p:extLst>
      <p:ext uri="{BB962C8B-B14F-4D97-AF65-F5344CB8AC3E}">
        <p14:creationId xmlns:p14="http://schemas.microsoft.com/office/powerpoint/2010/main" val="39049653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771A7C-E7B0-22C2-417D-0FCAEA3C4A9E}"/>
              </a:ext>
            </a:extLst>
          </p:cNvPr>
          <p:cNvSpPr>
            <a:spLocks noGrp="1"/>
          </p:cNvSpPr>
          <p:nvPr>
            <p:ph type="title"/>
          </p:nvPr>
        </p:nvSpPr>
        <p:spPr>
          <a:xfrm>
            <a:off x="628650" y="1046162"/>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5C07392-BCD2-486C-E042-F31BF794FF1E}"/>
              </a:ext>
            </a:extLst>
          </p:cNvPr>
          <p:cNvSpPr>
            <a:spLocks noGrp="1"/>
          </p:cNvSpPr>
          <p:nvPr>
            <p:ph type="body" idx="1"/>
          </p:nvPr>
        </p:nvSpPr>
        <p:spPr>
          <a:xfrm>
            <a:off x="628650" y="250666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78C9DEE-1E48-7D9C-5602-905732A86C9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0B3DD779-8C0D-4242-B4E4-E3A900ED3276}" type="datetimeFigureOut">
              <a:rPr lang="en-GB" smtClean="0"/>
              <a:pPr/>
              <a:t>07/10/2025</a:t>
            </a:fld>
            <a:endParaRPr lang="en-GB" dirty="0"/>
          </a:p>
        </p:txBody>
      </p:sp>
      <p:sp>
        <p:nvSpPr>
          <p:cNvPr id="5" name="Footer Placeholder 4">
            <a:extLst>
              <a:ext uri="{FF2B5EF4-FFF2-40B4-BE49-F238E27FC236}">
                <a16:creationId xmlns:a16="http://schemas.microsoft.com/office/drawing/2014/main" id="{6834C6C2-984F-FC3C-C663-512AA4C2596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792DF0F5-F593-B69E-F2AD-C60A60B89B7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FA1D0ECF-59D8-41EB-B0EC-E001DCDEE0BE}" type="slidenum">
              <a:rPr lang="en-GB" smtClean="0"/>
              <a:pPr/>
              <a:t>‹#›</a:t>
            </a:fld>
            <a:endParaRPr lang="en-GB" dirty="0"/>
          </a:p>
        </p:txBody>
      </p:sp>
    </p:spTree>
    <p:extLst>
      <p:ext uri="{BB962C8B-B14F-4D97-AF65-F5344CB8AC3E}">
        <p14:creationId xmlns:p14="http://schemas.microsoft.com/office/powerpoint/2010/main" val="2905352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E7455-FBBD-DAE3-CE9A-213B7C25599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22ADAB8-D4F9-15C0-B2F5-27CD9FEC4BD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5E88F6D-7412-F601-A3B8-13522B548A0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7751005F-14E7-4469-B02B-8B3013857D22}" type="datetimeFigureOut">
              <a:rPr lang="en-GB" smtClean="0"/>
              <a:pPr/>
              <a:t>07/10/2025</a:t>
            </a:fld>
            <a:endParaRPr lang="en-GB" dirty="0"/>
          </a:p>
        </p:txBody>
      </p:sp>
      <p:sp>
        <p:nvSpPr>
          <p:cNvPr id="5" name="Footer Placeholder 4">
            <a:extLst>
              <a:ext uri="{FF2B5EF4-FFF2-40B4-BE49-F238E27FC236}">
                <a16:creationId xmlns:a16="http://schemas.microsoft.com/office/drawing/2014/main" id="{6081E066-A0C0-2443-0C66-C4CDD358729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6E1BC26-51F3-F3E0-5007-2631A7A8C67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9E6DC730-B0A7-467D-9EF3-03E7961ADC91}" type="slidenum">
              <a:rPr lang="en-GB" smtClean="0"/>
              <a:pPr/>
              <a:t>‹#›</a:t>
            </a:fld>
            <a:endParaRPr lang="en-GB" dirty="0"/>
          </a:p>
        </p:txBody>
      </p:sp>
    </p:spTree>
    <p:extLst>
      <p:ext uri="{BB962C8B-B14F-4D97-AF65-F5344CB8AC3E}">
        <p14:creationId xmlns:p14="http://schemas.microsoft.com/office/powerpoint/2010/main" val="37346349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3DF059-ED74-C339-BD25-1E8FDBDC1E3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3866" y="5476462"/>
            <a:ext cx="902788" cy="1236592"/>
          </a:xfrm>
          <a:prstGeom prst="rect">
            <a:avLst/>
          </a:prstGeom>
        </p:spPr>
      </p:pic>
      <p:sp>
        <p:nvSpPr>
          <p:cNvPr id="4" name="Title 3">
            <a:extLst>
              <a:ext uri="{FF2B5EF4-FFF2-40B4-BE49-F238E27FC236}">
                <a16:creationId xmlns:a16="http://schemas.microsoft.com/office/drawing/2014/main" id="{D00E17CD-9541-66C6-39FF-7691D4E6A761}"/>
              </a:ext>
            </a:extLst>
          </p:cNvPr>
          <p:cNvSpPr>
            <a:spLocks noGrp="1"/>
          </p:cNvSpPr>
          <p:nvPr>
            <p:ph type="title" idx="4294967295"/>
          </p:nvPr>
        </p:nvSpPr>
        <p:spPr>
          <a:xfrm>
            <a:off x="628650" y="-1346941"/>
            <a:ext cx="7886700" cy="1325563"/>
          </a:xfrm>
        </p:spPr>
        <p:txBody>
          <a:bodyPr/>
          <a:lstStyle/>
          <a:p>
            <a:r>
              <a:rPr lang="en-GB" dirty="0"/>
              <a:t>Welcome slide 1</a:t>
            </a:r>
          </a:p>
        </p:txBody>
      </p:sp>
    </p:spTree>
    <p:extLst>
      <p:ext uri="{BB962C8B-B14F-4D97-AF65-F5344CB8AC3E}">
        <p14:creationId xmlns:p14="http://schemas.microsoft.com/office/powerpoint/2010/main" val="399712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9D921BC-A9AC-7A32-5935-22876FA5E1D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3866" y="5476462"/>
            <a:ext cx="902788" cy="1236592"/>
          </a:xfrm>
          <a:prstGeom prst="rect">
            <a:avLst/>
          </a:prstGeom>
        </p:spPr>
      </p:pic>
      <p:sp>
        <p:nvSpPr>
          <p:cNvPr id="3" name="Title 2">
            <a:extLst>
              <a:ext uri="{FF2B5EF4-FFF2-40B4-BE49-F238E27FC236}">
                <a16:creationId xmlns:a16="http://schemas.microsoft.com/office/drawing/2014/main" id="{A0B3C0CF-D0C1-88F8-2F82-CB7D622CA4F9}"/>
              </a:ext>
            </a:extLst>
          </p:cNvPr>
          <p:cNvSpPr>
            <a:spLocks noGrp="1"/>
          </p:cNvSpPr>
          <p:nvPr>
            <p:ph type="title" idx="4294967295"/>
          </p:nvPr>
        </p:nvSpPr>
        <p:spPr>
          <a:xfrm>
            <a:off x="628650" y="-1327487"/>
            <a:ext cx="7886700" cy="1325563"/>
          </a:xfrm>
        </p:spPr>
        <p:txBody>
          <a:bodyPr/>
          <a:lstStyle/>
          <a:p>
            <a:r>
              <a:rPr lang="en-GB" dirty="0"/>
              <a:t>Welcome slide 2</a:t>
            </a:r>
          </a:p>
        </p:txBody>
      </p:sp>
    </p:spTree>
    <p:extLst>
      <p:ext uri="{BB962C8B-B14F-4D97-AF65-F5344CB8AC3E}">
        <p14:creationId xmlns:p14="http://schemas.microsoft.com/office/powerpoint/2010/main" val="173595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DC361-5101-83D3-B8C4-CD64909F9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ED127-14B9-D5BE-45B7-EBBCA23EA2B3}"/>
              </a:ext>
            </a:extLst>
          </p:cNvPr>
          <p:cNvSpPr>
            <a:spLocks noGrp="1"/>
          </p:cNvSpPr>
          <p:nvPr>
            <p:ph type="title"/>
          </p:nvPr>
        </p:nvSpPr>
        <p:spPr/>
        <p:txBody>
          <a:bodyPr/>
          <a:lstStyle/>
          <a:p>
            <a:r>
              <a:rPr lang="en-GB" dirty="0"/>
              <a:t>Mark 12:30-31</a:t>
            </a:r>
          </a:p>
        </p:txBody>
      </p:sp>
      <p:sp>
        <p:nvSpPr>
          <p:cNvPr id="3" name="Content Placeholder 2">
            <a:extLst>
              <a:ext uri="{FF2B5EF4-FFF2-40B4-BE49-F238E27FC236}">
                <a16:creationId xmlns:a16="http://schemas.microsoft.com/office/drawing/2014/main" id="{40C4FF0D-54A7-7BF3-9007-8966BB262D61}"/>
              </a:ext>
            </a:extLst>
          </p:cNvPr>
          <p:cNvSpPr>
            <a:spLocks noGrp="1"/>
          </p:cNvSpPr>
          <p:nvPr>
            <p:ph idx="1"/>
          </p:nvPr>
        </p:nvSpPr>
        <p:spPr/>
        <p:txBody>
          <a:bodyPr/>
          <a:lstStyle/>
          <a:p>
            <a:pPr marL="0" indent="0">
              <a:buNone/>
            </a:pPr>
            <a:r>
              <a:rPr lang="en-GB" i="1" dirty="0"/>
              <a:t>‘“Love the Lord your God with all your heart and with all your soul and with all your mind and with all your strength … Love your neighbour as yourself.” There is no commandment greater than these.’</a:t>
            </a:r>
            <a:endParaRPr lang="en-GB" b="1" dirty="0"/>
          </a:p>
        </p:txBody>
      </p:sp>
    </p:spTree>
    <p:extLst>
      <p:ext uri="{BB962C8B-B14F-4D97-AF65-F5344CB8AC3E}">
        <p14:creationId xmlns:p14="http://schemas.microsoft.com/office/powerpoint/2010/main" val="22905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3962-2E6A-9C1F-D404-ECB4D237A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CE8E2-E500-AB29-96A0-7040498269DE}"/>
              </a:ext>
            </a:extLst>
          </p:cNvPr>
          <p:cNvSpPr>
            <a:spLocks noGrp="1"/>
          </p:cNvSpPr>
          <p:nvPr>
            <p:ph type="title"/>
          </p:nvPr>
        </p:nvSpPr>
        <p:spPr/>
        <p:txBody>
          <a:bodyPr/>
          <a:lstStyle/>
          <a:p>
            <a:r>
              <a:rPr lang="en-GB" dirty="0"/>
              <a:t>Philippians 4:4-7</a:t>
            </a:r>
          </a:p>
        </p:txBody>
      </p:sp>
      <p:sp>
        <p:nvSpPr>
          <p:cNvPr id="3" name="Content Placeholder 2">
            <a:extLst>
              <a:ext uri="{FF2B5EF4-FFF2-40B4-BE49-F238E27FC236}">
                <a16:creationId xmlns:a16="http://schemas.microsoft.com/office/drawing/2014/main" id="{D68B0EAD-7E01-5653-9842-DB159D9F03DC}"/>
              </a:ext>
            </a:extLst>
          </p:cNvPr>
          <p:cNvSpPr>
            <a:spLocks noGrp="1"/>
          </p:cNvSpPr>
          <p:nvPr>
            <p:ph idx="1"/>
          </p:nvPr>
        </p:nvSpPr>
        <p:spPr/>
        <p:txBody>
          <a:bodyPr/>
          <a:lstStyle/>
          <a:p>
            <a:pPr marL="0" indent="0">
              <a:buNone/>
            </a:pPr>
            <a:r>
              <a:rPr lang="en-GB" i="1" dirty="0"/>
              <a:t>‘Rejoice in the Lord always. I will say it again: rejoice! Let your gentleness be evident to all. The Lord is near. Do not be anxious about anything, but in every situation, by prayer and petition, with thanksgiving, present your requests to God. And the peace of God, which transcends all understanding, will guard your hearts and your minds in Christ Jesus.’</a:t>
            </a:r>
            <a:endParaRPr lang="en-GB" b="1" dirty="0"/>
          </a:p>
        </p:txBody>
      </p:sp>
    </p:spTree>
    <p:extLst>
      <p:ext uri="{BB962C8B-B14F-4D97-AF65-F5344CB8AC3E}">
        <p14:creationId xmlns:p14="http://schemas.microsoft.com/office/powerpoint/2010/main" val="2021656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110D4-2AF4-D631-6E38-23388580FBE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B3A24AE-81FA-7FB0-C98A-19097D99EEB0}"/>
              </a:ext>
            </a:extLst>
          </p:cNvPr>
          <p:cNvSpPr>
            <a:spLocks noGrp="1"/>
          </p:cNvSpPr>
          <p:nvPr>
            <p:ph type="title"/>
          </p:nvPr>
        </p:nvSpPr>
        <p:spPr>
          <a:xfrm>
            <a:off x="628650" y="1497425"/>
            <a:ext cx="7886700" cy="1325563"/>
          </a:xfrm>
        </p:spPr>
        <p:txBody>
          <a:bodyPr>
            <a:normAutofit fontScale="90000"/>
          </a:bodyPr>
          <a:lstStyle/>
          <a:p>
            <a:r>
              <a:rPr lang="en-GB" dirty="0"/>
              <a:t>From ‘Be still, for the presence of the Lord’ by David Evans</a:t>
            </a:r>
          </a:p>
        </p:txBody>
      </p:sp>
      <p:sp>
        <p:nvSpPr>
          <p:cNvPr id="9" name="Content Placeholder 2">
            <a:extLst>
              <a:ext uri="{FF2B5EF4-FFF2-40B4-BE49-F238E27FC236}">
                <a16:creationId xmlns:a16="http://schemas.microsoft.com/office/drawing/2014/main" id="{E8FD66ED-D289-0BD6-67C0-619A176CBE26}"/>
              </a:ext>
            </a:extLst>
          </p:cNvPr>
          <p:cNvSpPr>
            <a:spLocks noGrp="1"/>
          </p:cNvSpPr>
          <p:nvPr>
            <p:ph idx="1"/>
          </p:nvPr>
        </p:nvSpPr>
        <p:spPr>
          <a:xfrm>
            <a:off x="628650" y="3296361"/>
            <a:ext cx="7886700" cy="3561639"/>
          </a:xfrm>
        </p:spPr>
        <p:txBody>
          <a:bodyPr>
            <a:normAutofit/>
          </a:bodyPr>
          <a:lstStyle/>
          <a:p>
            <a:pPr marL="0" indent="0">
              <a:buNone/>
            </a:pPr>
            <a:r>
              <a:rPr lang="en-GB" dirty="0"/>
              <a:t>‘No work too hard for him,</a:t>
            </a:r>
          </a:p>
          <a:p>
            <a:pPr marL="0" indent="0">
              <a:buNone/>
            </a:pPr>
            <a:r>
              <a:rPr lang="en-GB" dirty="0"/>
              <a:t>In faith receive from him.</a:t>
            </a:r>
          </a:p>
          <a:p>
            <a:pPr marL="0" indent="0">
              <a:buNone/>
            </a:pPr>
            <a:r>
              <a:rPr lang="en-GB" dirty="0"/>
              <a:t>Be still, for the power of the Lord</a:t>
            </a:r>
          </a:p>
          <a:p>
            <a:pPr marL="0" indent="0">
              <a:buNone/>
            </a:pPr>
            <a:r>
              <a:rPr lang="en-GB" dirty="0"/>
              <a:t>Is moving in this place.’</a:t>
            </a:r>
          </a:p>
        </p:txBody>
      </p:sp>
    </p:spTree>
    <p:extLst>
      <p:ext uri="{BB962C8B-B14F-4D97-AF65-F5344CB8AC3E}">
        <p14:creationId xmlns:p14="http://schemas.microsoft.com/office/powerpoint/2010/main" val="1724420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4E85-487A-6EFA-C4CD-62D329C2BAC3}"/>
              </a:ext>
            </a:extLst>
          </p:cNvPr>
          <p:cNvSpPr>
            <a:spLocks noGrp="1"/>
          </p:cNvSpPr>
          <p:nvPr>
            <p:ph type="title" idx="4294967295"/>
          </p:nvPr>
        </p:nvSpPr>
        <p:spPr>
          <a:xfrm>
            <a:off x="628650" y="-1346942"/>
            <a:ext cx="7886700" cy="1325563"/>
          </a:xfrm>
        </p:spPr>
        <p:txBody>
          <a:bodyPr/>
          <a:lstStyle/>
          <a:p>
            <a:r>
              <a:rPr lang="en-GB" dirty="0">
                <a:solidFill>
                  <a:schemeClr val="bg1"/>
                </a:solidFill>
              </a:rPr>
              <a:t>End slide</a:t>
            </a:r>
          </a:p>
        </p:txBody>
      </p:sp>
      <p:pic>
        <p:nvPicPr>
          <p:cNvPr id="3" name="Graphic 2">
            <a:extLst>
              <a:ext uri="{FF2B5EF4-FFF2-40B4-BE49-F238E27FC236}">
                <a16:creationId xmlns:a16="http://schemas.microsoft.com/office/drawing/2014/main" id="{1020AADD-3978-E8E8-6C24-7A2E0312C3B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2055" y="1388151"/>
            <a:ext cx="2979890" cy="4081697"/>
          </a:xfrm>
          <a:prstGeom prst="rect">
            <a:avLst/>
          </a:prstGeom>
        </p:spPr>
      </p:pic>
    </p:spTree>
    <p:extLst>
      <p:ext uri="{BB962C8B-B14F-4D97-AF65-F5344CB8AC3E}">
        <p14:creationId xmlns:p14="http://schemas.microsoft.com/office/powerpoint/2010/main" val="20153697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178</TotalTime>
  <Words>172</Words>
  <Application>Microsoft Office PowerPoint</Application>
  <PresentationFormat>On-screen Show (4:3)</PresentationFormat>
  <Paragraphs>12</Paragraphs>
  <Slides>6</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6</vt:i4>
      </vt:variant>
    </vt:vector>
  </HeadingPairs>
  <TitlesOfParts>
    <vt:vector size="12" baseType="lpstr">
      <vt:lpstr>Arial</vt:lpstr>
      <vt:lpstr>Trebuchet MS</vt:lpstr>
      <vt:lpstr>Office Theme</vt:lpstr>
      <vt:lpstr>Custom Design</vt:lpstr>
      <vt:lpstr>1_Custom Design</vt:lpstr>
      <vt:lpstr>3_Custom Design</vt:lpstr>
      <vt:lpstr>Welcome slide 1</vt:lpstr>
      <vt:lpstr>Welcome slide 2</vt:lpstr>
      <vt:lpstr>Mark 12:30-31</vt:lpstr>
      <vt:lpstr>Philippians 4:4-7</vt:lpstr>
      <vt:lpstr>From ‘Be still, for the presence of the Lord’ by David Evans</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Thorogood</dc:creator>
  <cp:lastModifiedBy>Sam Thorogood</cp:lastModifiedBy>
  <cp:revision>1</cp:revision>
  <dcterms:created xsi:type="dcterms:W3CDTF">2025-04-03T10:48:30Z</dcterms:created>
  <dcterms:modified xsi:type="dcterms:W3CDTF">2025-10-07T10:19:59Z</dcterms:modified>
</cp:coreProperties>
</file>