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Lst>
  <p:sldIdLst>
    <p:sldId id="257" r:id="rId5"/>
    <p:sldId id="258" r:id="rId6"/>
    <p:sldId id="264" r:id="rId7"/>
    <p:sldId id="265" r:id="rId8"/>
    <p:sldId id="266"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8C4448-5E32-4D85-9F97-3F8DB587C295}" v="6" dt="2025-10-06T13:30:18.799"/>
    <p1510:client id="{DD9587FA-5EEA-4D24-8376-55298028601F}" v="10" dt="2025-10-07T10:20:47.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434" autoAdjust="0"/>
  </p:normalViewPr>
  <p:slideViewPr>
    <p:cSldViewPr snapToGrid="0">
      <p:cViewPr varScale="1">
        <p:scale>
          <a:sx n="48" d="100"/>
          <a:sy n="48" d="100"/>
        </p:scale>
        <p:origin x="52" y="38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Thorogood" userId="2659a977-2774-452b-b107-633f8567e6a3" providerId="ADAL" clId="{50B3B48A-F72B-4A9E-97E7-0369EFAEF017}"/>
    <pc:docChg chg="undo redo custSel addSld delSld modSld modMainMaster">
      <pc:chgData name="Sam Thorogood" userId="2659a977-2774-452b-b107-633f8567e6a3" providerId="ADAL" clId="{50B3B48A-F72B-4A9E-97E7-0369EFAEF017}" dt="2025-05-14T07:44:12.676" v="276" actId="14100"/>
      <pc:docMkLst>
        <pc:docMk/>
      </pc:docMkLst>
      <pc:sldChg chg="del">
        <pc:chgData name="Sam Thorogood" userId="2659a977-2774-452b-b107-633f8567e6a3" providerId="ADAL" clId="{50B3B48A-F72B-4A9E-97E7-0369EFAEF017}" dt="2025-05-13T14:49:28.478" v="19" actId="2696"/>
        <pc:sldMkLst>
          <pc:docMk/>
          <pc:sldMk cId="1027724581" sldId="259"/>
        </pc:sldMkLst>
      </pc:sldChg>
      <pc:sldChg chg="modSp del">
        <pc:chgData name="Sam Thorogood" userId="2659a977-2774-452b-b107-633f8567e6a3" providerId="ADAL" clId="{50B3B48A-F72B-4A9E-97E7-0369EFAEF017}" dt="2025-05-13T14:47:04.129" v="11" actId="2696"/>
        <pc:sldMkLst>
          <pc:docMk/>
          <pc:sldMk cId="1077988972" sldId="260"/>
        </pc:sldMkLst>
      </pc:sldChg>
      <pc:sldChg chg="modSp del">
        <pc:chgData name="Sam Thorogood" userId="2659a977-2774-452b-b107-633f8567e6a3" providerId="ADAL" clId="{50B3B48A-F72B-4A9E-97E7-0369EFAEF017}" dt="2025-05-13T14:47:06.413" v="12" actId="2696"/>
        <pc:sldMkLst>
          <pc:docMk/>
          <pc:sldMk cId="3618800220" sldId="261"/>
        </pc:sldMkLst>
      </pc:sldChg>
      <pc:sldChg chg="addSp modSp mod">
        <pc:chgData name="Sam Thorogood" userId="2659a977-2774-452b-b107-633f8567e6a3" providerId="ADAL" clId="{50B3B48A-F72B-4A9E-97E7-0369EFAEF017}" dt="2025-05-13T15:07:29.451" v="263" actId="207"/>
        <pc:sldMkLst>
          <pc:docMk/>
          <pc:sldMk cId="3278464098" sldId="262"/>
        </pc:sldMkLst>
      </pc:sldChg>
      <pc:sldChg chg="modSp new mod">
        <pc:chgData name="Sam Thorogood" userId="2659a977-2774-452b-b107-633f8567e6a3" providerId="ADAL" clId="{50B3B48A-F72B-4A9E-97E7-0369EFAEF017}" dt="2025-05-13T14:52:47.750" v="49" actId="20577"/>
        <pc:sldMkLst>
          <pc:docMk/>
          <pc:sldMk cId="3679776733" sldId="263"/>
        </pc:sldMkLst>
      </pc:sldChg>
      <pc:sldChg chg="modSp add mod">
        <pc:chgData name="Sam Thorogood" userId="2659a977-2774-452b-b107-633f8567e6a3" providerId="ADAL" clId="{50B3B48A-F72B-4A9E-97E7-0369EFAEF017}" dt="2025-05-13T14:59:56.542" v="65"/>
        <pc:sldMkLst>
          <pc:docMk/>
          <pc:sldMk cId="803251631" sldId="264"/>
        </pc:sldMkLst>
      </pc:sldChg>
      <pc:sldChg chg="modSp add mod">
        <pc:chgData name="Sam Thorogood" userId="2659a977-2774-452b-b107-633f8567e6a3" providerId="ADAL" clId="{50B3B48A-F72B-4A9E-97E7-0369EFAEF017}" dt="2025-05-13T15:00:05.712" v="70"/>
        <pc:sldMkLst>
          <pc:docMk/>
          <pc:sldMk cId="2984521917" sldId="265"/>
        </pc:sldMkLst>
      </pc:sldChg>
      <pc:sldChg chg="modSp add del mod">
        <pc:chgData name="Sam Thorogood" userId="2659a977-2774-452b-b107-633f8567e6a3" providerId="ADAL" clId="{50B3B48A-F72B-4A9E-97E7-0369EFAEF017}" dt="2025-05-13T14:59:58.843" v="68" actId="2890"/>
        <pc:sldMkLst>
          <pc:docMk/>
          <pc:sldMk cId="2383975204" sldId="266"/>
        </pc:sldMkLst>
      </pc:sldChg>
      <pc:sldChg chg="modSp add mod">
        <pc:chgData name="Sam Thorogood" userId="2659a977-2774-452b-b107-633f8567e6a3" providerId="ADAL" clId="{50B3B48A-F72B-4A9E-97E7-0369EFAEF017}" dt="2025-05-13T15:01:08.687" v="73"/>
        <pc:sldMkLst>
          <pc:docMk/>
          <pc:sldMk cId="4198869339" sldId="266"/>
        </pc:sldMkLst>
      </pc:sldChg>
      <pc:sldChg chg="modSp add mod">
        <pc:chgData name="Sam Thorogood" userId="2659a977-2774-452b-b107-633f8567e6a3" providerId="ADAL" clId="{50B3B48A-F72B-4A9E-97E7-0369EFAEF017}" dt="2025-05-13T15:02:35.617" v="76"/>
        <pc:sldMkLst>
          <pc:docMk/>
          <pc:sldMk cId="3376611380" sldId="267"/>
        </pc:sldMkLst>
      </pc:sldChg>
      <pc:sldChg chg="modSp add mod">
        <pc:chgData name="Sam Thorogood" userId="2659a977-2774-452b-b107-633f8567e6a3" providerId="ADAL" clId="{50B3B48A-F72B-4A9E-97E7-0369EFAEF017}" dt="2025-05-13T15:03:30.919" v="79"/>
        <pc:sldMkLst>
          <pc:docMk/>
          <pc:sldMk cId="3908564766" sldId="268"/>
        </pc:sldMkLst>
      </pc:sldChg>
      <pc:sldChg chg="addSp modSp new mod">
        <pc:chgData name="Sam Thorogood" userId="2659a977-2774-452b-b107-633f8567e6a3" providerId="ADAL" clId="{50B3B48A-F72B-4A9E-97E7-0369EFAEF017}" dt="2025-05-14T07:44:12.676" v="276" actId="14100"/>
        <pc:sldMkLst>
          <pc:docMk/>
          <pc:sldMk cId="806447253" sldId="269"/>
        </pc:sldMkLst>
      </pc:sldChg>
      <pc:sldMasterChg chg="setBg">
        <pc:chgData name="Sam Thorogood" userId="2659a977-2774-452b-b107-633f8567e6a3" providerId="ADAL" clId="{50B3B48A-F72B-4A9E-97E7-0369EFAEF017}" dt="2025-05-13T14:44:09.110" v="1"/>
        <pc:sldMasterMkLst>
          <pc:docMk/>
          <pc:sldMasterMk cId="680816883" sldId="2147483648"/>
        </pc:sldMasterMkLst>
      </pc:sldMasterChg>
      <pc:sldMasterChg chg="setBg">
        <pc:chgData name="Sam Thorogood" userId="2659a977-2774-452b-b107-633f8567e6a3" providerId="ADAL" clId="{50B3B48A-F72B-4A9E-97E7-0369EFAEF017}" dt="2025-05-13T14:44:19.045" v="3"/>
        <pc:sldMasterMkLst>
          <pc:docMk/>
          <pc:sldMasterMk cId="463334959" sldId="2147483660"/>
        </pc:sldMasterMkLst>
      </pc:sldMasterChg>
      <pc:sldMasterChg chg="modSp mod setBg modSldLayout">
        <pc:chgData name="Sam Thorogood" userId="2659a977-2774-452b-b107-633f8567e6a3" providerId="ADAL" clId="{50B3B48A-F72B-4A9E-97E7-0369EFAEF017}" dt="2025-05-13T14:45:19.825" v="10" actId="1076"/>
        <pc:sldMasterMkLst>
          <pc:docMk/>
          <pc:sldMasterMk cId="248354242" sldId="2147483672"/>
        </pc:sldMasterMkLst>
        <pc:sldLayoutChg chg="modSp mod">
          <pc:chgData name="Sam Thorogood" userId="2659a977-2774-452b-b107-633f8567e6a3" providerId="ADAL" clId="{50B3B48A-F72B-4A9E-97E7-0369EFAEF017}" dt="2025-05-13T14:45:19.825" v="10" actId="1076"/>
          <pc:sldLayoutMkLst>
            <pc:docMk/>
            <pc:sldMasterMk cId="248354242" sldId="2147483672"/>
            <pc:sldLayoutMk cId="3257782918" sldId="2147483677"/>
          </pc:sldLayoutMkLst>
        </pc:sldLayoutChg>
      </pc:sldMasterChg>
      <pc:sldMasterChg chg="setBg">
        <pc:chgData name="Sam Thorogood" userId="2659a977-2774-452b-b107-633f8567e6a3" providerId="ADAL" clId="{50B3B48A-F72B-4A9E-97E7-0369EFAEF017}" dt="2025-05-13T14:44:48.790" v="8"/>
        <pc:sldMasterMkLst>
          <pc:docMk/>
          <pc:sldMasterMk cId="938585922" sldId="2147483696"/>
        </pc:sldMasterMkLst>
      </pc:sldMasterChg>
    </pc:docChg>
  </pc:docChgLst>
  <pc:docChgLst>
    <pc:chgData name="Sam Thorogood" userId="2659a977-2774-452b-b107-633f8567e6a3" providerId="ADAL" clId="{B75DE59D-5599-4107-90D9-9772F686FEF0}"/>
    <pc:docChg chg="modSld">
      <pc:chgData name="Sam Thorogood" userId="2659a977-2774-452b-b107-633f8567e6a3" providerId="ADAL" clId="{B75DE59D-5599-4107-90D9-9772F686FEF0}" dt="2025-04-03T11:20:05.507" v="267" actId="20577"/>
      <pc:docMkLst>
        <pc:docMk/>
      </pc:docMkLst>
      <pc:sldChg chg="addSp modSp mod">
        <pc:chgData name="Sam Thorogood" userId="2659a977-2774-452b-b107-633f8567e6a3" providerId="ADAL" clId="{B75DE59D-5599-4107-90D9-9772F686FEF0}" dt="2025-04-03T11:19:47.050" v="238" actId="20577"/>
        <pc:sldMkLst>
          <pc:docMk/>
          <pc:sldMk cId="2071098062" sldId="257"/>
        </pc:sldMkLst>
      </pc:sldChg>
      <pc:sldChg chg="addSp modSp mod">
        <pc:chgData name="Sam Thorogood" userId="2659a977-2774-452b-b107-633f8567e6a3" providerId="ADAL" clId="{B75DE59D-5599-4107-90D9-9772F686FEF0}" dt="2025-04-03T11:19:55.636" v="259" actId="20577"/>
        <pc:sldMkLst>
          <pc:docMk/>
          <pc:sldMk cId="3762031628" sldId="258"/>
        </pc:sldMkLst>
      </pc:sldChg>
      <pc:sldChg chg="modSp">
        <pc:chgData name="Sam Thorogood" userId="2659a977-2774-452b-b107-633f8567e6a3" providerId="ADAL" clId="{B75DE59D-5599-4107-90D9-9772F686FEF0}" dt="2025-04-03T11:20:05.507" v="267" actId="20577"/>
        <pc:sldMkLst>
          <pc:docMk/>
          <pc:sldMk cId="1027724581" sldId="259"/>
        </pc:sldMkLst>
      </pc:sldChg>
      <pc:sldChg chg="modSp">
        <pc:chgData name="Sam Thorogood" userId="2659a977-2774-452b-b107-633f8567e6a3" providerId="ADAL" clId="{B75DE59D-5599-4107-90D9-9772F686FEF0}" dt="2025-04-03T11:18:41.895" v="123" actId="20577"/>
        <pc:sldMkLst>
          <pc:docMk/>
          <pc:sldMk cId="1077988972" sldId="260"/>
        </pc:sldMkLst>
      </pc:sldChg>
      <pc:sldChg chg="modSp">
        <pc:chgData name="Sam Thorogood" userId="2659a977-2774-452b-b107-633f8567e6a3" providerId="ADAL" clId="{B75DE59D-5599-4107-90D9-9772F686FEF0}" dt="2025-04-03T11:18:59.117" v="145" actId="20577"/>
        <pc:sldMkLst>
          <pc:docMk/>
          <pc:sldMk cId="3618800220" sldId="261"/>
        </pc:sldMkLst>
      </pc:sldChg>
      <pc:sldChg chg="addSp modSp mod">
        <pc:chgData name="Sam Thorogood" userId="2659a977-2774-452b-b107-633f8567e6a3" providerId="ADAL" clId="{B75DE59D-5599-4107-90D9-9772F686FEF0}" dt="2025-04-03T11:19:21.146" v="223" actId="1036"/>
        <pc:sldMkLst>
          <pc:docMk/>
          <pc:sldMk cId="3278464098" sldId="262"/>
        </pc:sldMkLst>
      </pc:sldChg>
    </pc:docChg>
  </pc:docChgLst>
  <pc:docChgLst>
    <pc:chgData name="Sam Thorogood" userId="2659a977-2774-452b-b107-633f8567e6a3" providerId="ADAL" clId="{ED29C2BC-F996-49D9-A0F8-6EFFE29180F3}"/>
    <pc:docChg chg="custSel addSld delSld modSld sldOrd modMainMaster">
      <pc:chgData name="Sam Thorogood" userId="2659a977-2774-452b-b107-633f8567e6a3" providerId="ADAL" clId="{ED29C2BC-F996-49D9-A0F8-6EFFE29180F3}" dt="2025-10-07T10:20:47.307" v="34"/>
      <pc:docMkLst>
        <pc:docMk/>
      </pc:docMkLst>
      <pc:sldChg chg="del">
        <pc:chgData name="Sam Thorogood" userId="2659a977-2774-452b-b107-633f8567e6a3" providerId="ADAL" clId="{ED29C2BC-F996-49D9-A0F8-6EFFE29180F3}" dt="2025-10-07T09:44:04.189" v="30" actId="47"/>
        <pc:sldMkLst>
          <pc:docMk/>
          <pc:sldMk cId="3679776733" sldId="263"/>
        </pc:sldMkLst>
      </pc:sldChg>
      <pc:sldChg chg="modSp mod ord">
        <pc:chgData name="Sam Thorogood" userId="2659a977-2774-452b-b107-633f8567e6a3" providerId="ADAL" clId="{ED29C2BC-F996-49D9-A0F8-6EFFE29180F3}" dt="2025-10-07T09:34:23.007" v="14"/>
        <pc:sldMkLst>
          <pc:docMk/>
          <pc:sldMk cId="803251631" sldId="264"/>
        </pc:sldMkLst>
        <pc:spChg chg="mod">
          <ac:chgData name="Sam Thorogood" userId="2659a977-2774-452b-b107-633f8567e6a3" providerId="ADAL" clId="{ED29C2BC-F996-49D9-A0F8-6EFFE29180F3}" dt="2025-10-07T09:33:56.890" v="13"/>
          <ac:spMkLst>
            <pc:docMk/>
            <pc:sldMk cId="803251631" sldId="264"/>
            <ac:spMk id="2" creationId="{375C2B37-6913-3BF7-A77B-3D9091B95F0B}"/>
          </ac:spMkLst>
        </pc:spChg>
        <pc:spChg chg="mod">
          <ac:chgData name="Sam Thorogood" userId="2659a977-2774-452b-b107-633f8567e6a3" providerId="ADAL" clId="{ED29C2BC-F996-49D9-A0F8-6EFFE29180F3}" dt="2025-10-07T09:34:23.007" v="14"/>
          <ac:spMkLst>
            <pc:docMk/>
            <pc:sldMk cId="803251631" sldId="264"/>
            <ac:spMk id="3" creationId="{46BCB2F0-9C18-7BF5-05B7-D1986C07DE39}"/>
          </ac:spMkLst>
        </pc:spChg>
      </pc:sldChg>
      <pc:sldChg chg="modSp add mod">
        <pc:chgData name="Sam Thorogood" userId="2659a977-2774-452b-b107-633f8567e6a3" providerId="ADAL" clId="{ED29C2BC-F996-49D9-A0F8-6EFFE29180F3}" dt="2025-10-07T09:36:16.438" v="17"/>
        <pc:sldMkLst>
          <pc:docMk/>
          <pc:sldMk cId="1357204712" sldId="265"/>
        </pc:sldMkLst>
        <pc:spChg chg="mod">
          <ac:chgData name="Sam Thorogood" userId="2659a977-2774-452b-b107-633f8567e6a3" providerId="ADAL" clId="{ED29C2BC-F996-49D9-A0F8-6EFFE29180F3}" dt="2025-10-07T09:36:16.438" v="17"/>
          <ac:spMkLst>
            <pc:docMk/>
            <pc:sldMk cId="1357204712" sldId="265"/>
            <ac:spMk id="2" creationId="{6FB0624B-7180-22B2-CE52-DB357A46866B}"/>
          </ac:spMkLst>
        </pc:spChg>
        <pc:spChg chg="mod">
          <ac:chgData name="Sam Thorogood" userId="2659a977-2774-452b-b107-633f8567e6a3" providerId="ADAL" clId="{ED29C2BC-F996-49D9-A0F8-6EFFE29180F3}" dt="2025-10-07T09:36:06.326" v="16"/>
          <ac:spMkLst>
            <pc:docMk/>
            <pc:sldMk cId="1357204712" sldId="265"/>
            <ac:spMk id="3" creationId="{A71A8FA2-79FC-7167-A61D-7FFB65C00007}"/>
          </ac:spMkLst>
        </pc:spChg>
      </pc:sldChg>
      <pc:sldChg chg="del">
        <pc:chgData name="Sam Thorogood" userId="2659a977-2774-452b-b107-633f8567e6a3" providerId="ADAL" clId="{ED29C2BC-F996-49D9-A0F8-6EFFE29180F3}" dt="2025-10-06T13:30:49.963" v="6" actId="47"/>
        <pc:sldMkLst>
          <pc:docMk/>
          <pc:sldMk cId="2984521917" sldId="265"/>
        </pc:sldMkLst>
      </pc:sldChg>
      <pc:sldChg chg="modSp add del mod">
        <pc:chgData name="Sam Thorogood" userId="2659a977-2774-452b-b107-633f8567e6a3" providerId="ADAL" clId="{ED29C2BC-F996-49D9-A0F8-6EFFE29180F3}" dt="2025-10-07T09:38:16.669" v="21" actId="47"/>
        <pc:sldMkLst>
          <pc:docMk/>
          <pc:sldMk cId="411980284" sldId="266"/>
        </pc:sldMkLst>
        <pc:spChg chg="mod">
          <ac:chgData name="Sam Thorogood" userId="2659a977-2774-452b-b107-633f8567e6a3" providerId="ADAL" clId="{ED29C2BC-F996-49D9-A0F8-6EFFE29180F3}" dt="2025-10-07T09:37:52.759" v="20"/>
          <ac:spMkLst>
            <pc:docMk/>
            <pc:sldMk cId="411980284" sldId="266"/>
            <ac:spMk id="2" creationId="{77E2D1D1-15CE-002A-4B9E-6FEB0CA3A21F}"/>
          </ac:spMkLst>
        </pc:spChg>
        <pc:spChg chg="mod">
          <ac:chgData name="Sam Thorogood" userId="2659a977-2774-452b-b107-633f8567e6a3" providerId="ADAL" clId="{ED29C2BC-F996-49D9-A0F8-6EFFE29180F3}" dt="2025-10-07T09:37:16.751" v="19"/>
          <ac:spMkLst>
            <pc:docMk/>
            <pc:sldMk cId="411980284" sldId="266"/>
            <ac:spMk id="3" creationId="{01111F8A-62DC-F479-FEA1-08938FBD73F6}"/>
          </ac:spMkLst>
        </pc:spChg>
      </pc:sldChg>
      <pc:sldChg chg="addSp delSp modSp add mod">
        <pc:chgData name="Sam Thorogood" userId="2659a977-2774-452b-b107-633f8567e6a3" providerId="ADAL" clId="{ED29C2BC-F996-49D9-A0F8-6EFFE29180F3}" dt="2025-10-07T09:40:02.737" v="29"/>
        <pc:sldMkLst>
          <pc:docMk/>
          <pc:sldMk cId="933814702" sldId="266"/>
        </pc:sldMkLst>
        <pc:spChg chg="del">
          <ac:chgData name="Sam Thorogood" userId="2659a977-2774-452b-b107-633f8567e6a3" providerId="ADAL" clId="{ED29C2BC-F996-49D9-A0F8-6EFFE29180F3}" dt="2025-10-07T09:38:24.149" v="23" actId="478"/>
          <ac:spMkLst>
            <pc:docMk/>
            <pc:sldMk cId="933814702" sldId="266"/>
            <ac:spMk id="2" creationId="{61899025-1392-0472-E8AF-97273FC668CB}"/>
          </ac:spMkLst>
        </pc:spChg>
        <pc:spChg chg="del">
          <ac:chgData name="Sam Thorogood" userId="2659a977-2774-452b-b107-633f8567e6a3" providerId="ADAL" clId="{ED29C2BC-F996-49D9-A0F8-6EFFE29180F3}" dt="2025-10-07T09:38:26.969" v="25" actId="478"/>
          <ac:spMkLst>
            <pc:docMk/>
            <pc:sldMk cId="933814702" sldId="266"/>
            <ac:spMk id="3" creationId="{CE348616-8707-3436-2D19-C66EB184D4FC}"/>
          </ac:spMkLst>
        </pc:spChg>
        <pc:spChg chg="add del mod">
          <ac:chgData name="Sam Thorogood" userId="2659a977-2774-452b-b107-633f8567e6a3" providerId="ADAL" clId="{ED29C2BC-F996-49D9-A0F8-6EFFE29180F3}" dt="2025-10-07T09:38:25.933" v="24" actId="478"/>
          <ac:spMkLst>
            <pc:docMk/>
            <pc:sldMk cId="933814702" sldId="266"/>
            <ac:spMk id="5" creationId="{5F712D6F-E359-C14D-5B8B-136D6962429B}"/>
          </ac:spMkLst>
        </pc:spChg>
        <pc:spChg chg="add del mod">
          <ac:chgData name="Sam Thorogood" userId="2659a977-2774-452b-b107-633f8567e6a3" providerId="ADAL" clId="{ED29C2BC-F996-49D9-A0F8-6EFFE29180F3}" dt="2025-10-07T09:38:27.892" v="26" actId="478"/>
          <ac:spMkLst>
            <pc:docMk/>
            <pc:sldMk cId="933814702" sldId="266"/>
            <ac:spMk id="7" creationId="{D311003B-06F0-B553-9530-549A8E01FA69}"/>
          </ac:spMkLst>
        </pc:spChg>
        <pc:spChg chg="add mod">
          <ac:chgData name="Sam Thorogood" userId="2659a977-2774-452b-b107-633f8567e6a3" providerId="ADAL" clId="{ED29C2BC-F996-49D9-A0F8-6EFFE29180F3}" dt="2025-10-07T09:39:49.668" v="28"/>
          <ac:spMkLst>
            <pc:docMk/>
            <pc:sldMk cId="933814702" sldId="266"/>
            <ac:spMk id="8" creationId="{880C2A3F-476F-7981-C3D2-2578AB144823}"/>
          </ac:spMkLst>
        </pc:spChg>
        <pc:spChg chg="add mod">
          <ac:chgData name="Sam Thorogood" userId="2659a977-2774-452b-b107-633f8567e6a3" providerId="ADAL" clId="{ED29C2BC-F996-49D9-A0F8-6EFFE29180F3}" dt="2025-10-07T09:40:02.737" v="29"/>
          <ac:spMkLst>
            <pc:docMk/>
            <pc:sldMk cId="933814702" sldId="266"/>
            <ac:spMk id="9" creationId="{ED46F68B-6CA5-07C5-8665-1D885CA7EA8C}"/>
          </ac:spMkLst>
        </pc:spChg>
      </pc:sldChg>
      <pc:sldChg chg="del">
        <pc:chgData name="Sam Thorogood" userId="2659a977-2774-452b-b107-633f8567e6a3" providerId="ADAL" clId="{ED29C2BC-F996-49D9-A0F8-6EFFE29180F3}" dt="2025-10-06T13:30:49.963" v="6" actId="47"/>
        <pc:sldMkLst>
          <pc:docMk/>
          <pc:sldMk cId="4198869339" sldId="266"/>
        </pc:sldMkLst>
      </pc:sldChg>
      <pc:sldChg chg="del">
        <pc:chgData name="Sam Thorogood" userId="2659a977-2774-452b-b107-633f8567e6a3" providerId="ADAL" clId="{ED29C2BC-F996-49D9-A0F8-6EFFE29180F3}" dt="2025-10-06T13:30:49.963" v="6" actId="47"/>
        <pc:sldMkLst>
          <pc:docMk/>
          <pc:sldMk cId="3376611380" sldId="267"/>
        </pc:sldMkLst>
      </pc:sldChg>
      <pc:sldChg chg="del">
        <pc:chgData name="Sam Thorogood" userId="2659a977-2774-452b-b107-633f8567e6a3" providerId="ADAL" clId="{ED29C2BC-F996-49D9-A0F8-6EFFE29180F3}" dt="2025-10-06T13:30:49.963" v="6" actId="47"/>
        <pc:sldMkLst>
          <pc:docMk/>
          <pc:sldMk cId="3908564766" sldId="268"/>
        </pc:sldMkLst>
      </pc:sldChg>
      <pc:sldChg chg="del">
        <pc:chgData name="Sam Thorogood" userId="2659a977-2774-452b-b107-633f8567e6a3" providerId="ADAL" clId="{ED29C2BC-F996-49D9-A0F8-6EFFE29180F3}" dt="2025-10-06T13:30:49.963" v="6" actId="47"/>
        <pc:sldMkLst>
          <pc:docMk/>
          <pc:sldMk cId="806447253" sldId="269"/>
        </pc:sldMkLst>
      </pc:sldChg>
      <pc:sldMasterChg chg="setBg">
        <pc:chgData name="Sam Thorogood" userId="2659a977-2774-452b-b107-633f8567e6a3" providerId="ADAL" clId="{ED29C2BC-F996-49D9-A0F8-6EFFE29180F3}" dt="2025-10-07T10:20:39.757" v="32"/>
        <pc:sldMasterMkLst>
          <pc:docMk/>
          <pc:sldMasterMk cId="680816883" sldId="2147483648"/>
        </pc:sldMasterMkLst>
      </pc:sldMasterChg>
      <pc:sldMasterChg chg="setBg">
        <pc:chgData name="Sam Thorogood" userId="2659a977-2774-452b-b107-633f8567e6a3" providerId="ADAL" clId="{ED29C2BC-F996-49D9-A0F8-6EFFE29180F3}" dt="2025-10-07T10:20:47.307" v="34"/>
        <pc:sldMasterMkLst>
          <pc:docMk/>
          <pc:sldMasterMk cId="463334959" sldId="2147483660"/>
        </pc:sldMasterMkLst>
      </pc:sldMasterChg>
      <pc:sldMasterChg chg="setBg">
        <pc:chgData name="Sam Thorogood" userId="2659a977-2774-452b-b107-633f8567e6a3" providerId="ADAL" clId="{ED29C2BC-F996-49D9-A0F8-6EFFE29180F3}" dt="2025-10-06T13:34:38.410" v="10"/>
        <pc:sldMasterMkLst>
          <pc:docMk/>
          <pc:sldMasterMk cId="248354242" sldId="2147483672"/>
        </pc:sldMasterMkLst>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A9C5A-95B3-2FCA-E92F-25AC45932A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97AE30-5E04-4267-28B8-3804BAC3BC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7CE7C5-4BAB-090A-58C5-EB48A1F83744}"/>
              </a:ext>
            </a:extLst>
          </p:cNvPr>
          <p:cNvSpPr>
            <a:spLocks noGrp="1"/>
          </p:cNvSpPr>
          <p:nvPr>
            <p:ph type="dt" sz="half" idx="10"/>
          </p:nvPr>
        </p:nvSpPr>
        <p:spPr/>
        <p:txBody>
          <a:bodyPr/>
          <a:lstStyle/>
          <a:p>
            <a:fld id="{5301FFD6-EBAC-4AA6-A758-EB0A033FD188}" type="datetimeFigureOut">
              <a:rPr lang="en-GB" smtClean="0"/>
              <a:t>07/10/2025</a:t>
            </a:fld>
            <a:endParaRPr lang="en-GB"/>
          </a:p>
        </p:txBody>
      </p:sp>
      <p:sp>
        <p:nvSpPr>
          <p:cNvPr id="5" name="Footer Placeholder 4">
            <a:extLst>
              <a:ext uri="{FF2B5EF4-FFF2-40B4-BE49-F238E27FC236}">
                <a16:creationId xmlns:a16="http://schemas.microsoft.com/office/drawing/2014/main" id="{77B297CF-2B65-A8FA-352A-A4AA513145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18D9CC-5F84-C6C0-5A81-349D975317DF}"/>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453435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D99F-AAE8-3A55-7779-C79F15AC89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BBD47C-1746-1114-1251-A43423FC79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82FF57-06A5-0575-857E-9EFE7E961F6B}"/>
              </a:ext>
            </a:extLst>
          </p:cNvPr>
          <p:cNvSpPr>
            <a:spLocks noGrp="1"/>
          </p:cNvSpPr>
          <p:nvPr>
            <p:ph type="dt" sz="half" idx="10"/>
          </p:nvPr>
        </p:nvSpPr>
        <p:spPr/>
        <p:txBody>
          <a:bodyPr/>
          <a:lstStyle/>
          <a:p>
            <a:fld id="{5301FFD6-EBAC-4AA6-A758-EB0A033FD188}" type="datetimeFigureOut">
              <a:rPr lang="en-GB" smtClean="0"/>
              <a:t>07/10/2025</a:t>
            </a:fld>
            <a:endParaRPr lang="en-GB"/>
          </a:p>
        </p:txBody>
      </p:sp>
      <p:sp>
        <p:nvSpPr>
          <p:cNvPr id="5" name="Footer Placeholder 4">
            <a:extLst>
              <a:ext uri="{FF2B5EF4-FFF2-40B4-BE49-F238E27FC236}">
                <a16:creationId xmlns:a16="http://schemas.microsoft.com/office/drawing/2014/main" id="{57545A95-784A-19AC-6E45-BF44ABA10D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26ED3B-419D-CF47-1659-EF038E530BE7}"/>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1745878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33D0DC-93E4-AB40-2C38-EBEAC366C5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486718-BE5C-6D96-AA96-92243AB8F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C3A6E8-C151-6439-DB30-C9CBACDB1862}"/>
              </a:ext>
            </a:extLst>
          </p:cNvPr>
          <p:cNvSpPr>
            <a:spLocks noGrp="1"/>
          </p:cNvSpPr>
          <p:nvPr>
            <p:ph type="dt" sz="half" idx="10"/>
          </p:nvPr>
        </p:nvSpPr>
        <p:spPr/>
        <p:txBody>
          <a:bodyPr/>
          <a:lstStyle/>
          <a:p>
            <a:fld id="{5301FFD6-EBAC-4AA6-A758-EB0A033FD188}" type="datetimeFigureOut">
              <a:rPr lang="en-GB" smtClean="0"/>
              <a:t>07/10/2025</a:t>
            </a:fld>
            <a:endParaRPr lang="en-GB"/>
          </a:p>
        </p:txBody>
      </p:sp>
      <p:sp>
        <p:nvSpPr>
          <p:cNvPr id="5" name="Footer Placeholder 4">
            <a:extLst>
              <a:ext uri="{FF2B5EF4-FFF2-40B4-BE49-F238E27FC236}">
                <a16:creationId xmlns:a16="http://schemas.microsoft.com/office/drawing/2014/main" id="{38F3B3FC-BD96-A3B7-DF2A-2D40AE6628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6CE6EA-5FD3-3F1C-8B02-E5F390423566}"/>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2759106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CDD1-ADA5-1FE9-FE82-C930C2253F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DABF2B6-8C85-87B4-05FE-99E5EC7A80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90A6D5-2E6C-78A3-141B-71E9C05DC5F7}"/>
              </a:ext>
            </a:extLst>
          </p:cNvPr>
          <p:cNvSpPr>
            <a:spLocks noGrp="1"/>
          </p:cNvSpPr>
          <p:nvPr>
            <p:ph type="dt" sz="half" idx="10"/>
          </p:nvPr>
        </p:nvSpPr>
        <p:spPr/>
        <p:txBody>
          <a:bodyPr/>
          <a:lstStyle/>
          <a:p>
            <a:fld id="{422CD493-6AF5-4CAF-B66A-EB78D60A1F7A}" type="datetimeFigureOut">
              <a:rPr lang="en-GB" smtClean="0"/>
              <a:t>07/10/2025</a:t>
            </a:fld>
            <a:endParaRPr lang="en-GB"/>
          </a:p>
        </p:txBody>
      </p:sp>
      <p:sp>
        <p:nvSpPr>
          <p:cNvPr id="5" name="Footer Placeholder 4">
            <a:extLst>
              <a:ext uri="{FF2B5EF4-FFF2-40B4-BE49-F238E27FC236}">
                <a16:creationId xmlns:a16="http://schemas.microsoft.com/office/drawing/2014/main" id="{65F5084F-881A-0B49-2471-700BFE1F87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C2CBEB-F098-B995-0B47-935AAA2C6926}"/>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3126228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E28C-B439-EC58-2DCC-72445527D8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6454F7-CAA7-F654-A939-97992E4EA9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34DAA-0938-2C76-40BC-A4FE0D65555C}"/>
              </a:ext>
            </a:extLst>
          </p:cNvPr>
          <p:cNvSpPr>
            <a:spLocks noGrp="1"/>
          </p:cNvSpPr>
          <p:nvPr>
            <p:ph type="dt" sz="half" idx="10"/>
          </p:nvPr>
        </p:nvSpPr>
        <p:spPr/>
        <p:txBody>
          <a:bodyPr/>
          <a:lstStyle/>
          <a:p>
            <a:fld id="{422CD493-6AF5-4CAF-B66A-EB78D60A1F7A}" type="datetimeFigureOut">
              <a:rPr lang="en-GB" smtClean="0"/>
              <a:t>07/10/2025</a:t>
            </a:fld>
            <a:endParaRPr lang="en-GB"/>
          </a:p>
        </p:txBody>
      </p:sp>
      <p:sp>
        <p:nvSpPr>
          <p:cNvPr id="5" name="Footer Placeholder 4">
            <a:extLst>
              <a:ext uri="{FF2B5EF4-FFF2-40B4-BE49-F238E27FC236}">
                <a16:creationId xmlns:a16="http://schemas.microsoft.com/office/drawing/2014/main" id="{87C641C1-9F43-525C-0A2D-C0A5816D29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39E148-4E65-ACC9-2116-042B7E1CEF85}"/>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3359365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80CA-B619-5D5F-4CC3-A4B4B50E30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7DBFBE-ABF0-320B-BDC9-97F1F35752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9F63E1-91D1-D66A-1264-E778C3F08B81}"/>
              </a:ext>
            </a:extLst>
          </p:cNvPr>
          <p:cNvSpPr>
            <a:spLocks noGrp="1"/>
          </p:cNvSpPr>
          <p:nvPr>
            <p:ph type="dt" sz="half" idx="10"/>
          </p:nvPr>
        </p:nvSpPr>
        <p:spPr/>
        <p:txBody>
          <a:bodyPr/>
          <a:lstStyle/>
          <a:p>
            <a:fld id="{422CD493-6AF5-4CAF-B66A-EB78D60A1F7A}" type="datetimeFigureOut">
              <a:rPr lang="en-GB" smtClean="0"/>
              <a:t>07/10/2025</a:t>
            </a:fld>
            <a:endParaRPr lang="en-GB"/>
          </a:p>
        </p:txBody>
      </p:sp>
      <p:sp>
        <p:nvSpPr>
          <p:cNvPr id="5" name="Footer Placeholder 4">
            <a:extLst>
              <a:ext uri="{FF2B5EF4-FFF2-40B4-BE49-F238E27FC236}">
                <a16:creationId xmlns:a16="http://schemas.microsoft.com/office/drawing/2014/main" id="{CCE1F7BD-67E5-0B1C-D17F-65457FC0AC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76E19B-E413-C930-E569-C3ABA9286A17}"/>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1105164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B0EC0-EE20-81F3-DC2C-50F5F9A1DF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59A06B-F86F-6CC2-1376-DD403F94AE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2FC334-5F0B-F7AB-9550-3E5E901A96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82A84F0-59DA-31FC-B371-B4F6888541E6}"/>
              </a:ext>
            </a:extLst>
          </p:cNvPr>
          <p:cNvSpPr>
            <a:spLocks noGrp="1"/>
          </p:cNvSpPr>
          <p:nvPr>
            <p:ph type="dt" sz="half" idx="10"/>
          </p:nvPr>
        </p:nvSpPr>
        <p:spPr/>
        <p:txBody>
          <a:bodyPr/>
          <a:lstStyle/>
          <a:p>
            <a:fld id="{422CD493-6AF5-4CAF-B66A-EB78D60A1F7A}" type="datetimeFigureOut">
              <a:rPr lang="en-GB" smtClean="0"/>
              <a:t>07/10/2025</a:t>
            </a:fld>
            <a:endParaRPr lang="en-GB"/>
          </a:p>
        </p:txBody>
      </p:sp>
      <p:sp>
        <p:nvSpPr>
          <p:cNvPr id="6" name="Footer Placeholder 5">
            <a:extLst>
              <a:ext uri="{FF2B5EF4-FFF2-40B4-BE49-F238E27FC236}">
                <a16:creationId xmlns:a16="http://schemas.microsoft.com/office/drawing/2014/main" id="{09A90717-C85E-8F9D-0C6D-DD05F0FA5D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AC314-77AC-55E2-8C41-76A6AB1EAF4C}"/>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608677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27DB-6CCD-8021-529A-05B14B936AB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30D5E6-A700-DBD0-5815-B3FC1847F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30AC2-D8A4-392B-5EC5-EFE7C9DFF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56B23AC-206D-37EB-7170-BAC7A76F8A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0ED9B1-D5F3-C8BF-E394-BAF167D5B1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5B577D1-9F9E-5302-6F49-ED1623B97A22}"/>
              </a:ext>
            </a:extLst>
          </p:cNvPr>
          <p:cNvSpPr>
            <a:spLocks noGrp="1"/>
          </p:cNvSpPr>
          <p:nvPr>
            <p:ph type="dt" sz="half" idx="10"/>
          </p:nvPr>
        </p:nvSpPr>
        <p:spPr/>
        <p:txBody>
          <a:bodyPr/>
          <a:lstStyle/>
          <a:p>
            <a:fld id="{422CD493-6AF5-4CAF-B66A-EB78D60A1F7A}" type="datetimeFigureOut">
              <a:rPr lang="en-GB" smtClean="0"/>
              <a:t>07/10/2025</a:t>
            </a:fld>
            <a:endParaRPr lang="en-GB"/>
          </a:p>
        </p:txBody>
      </p:sp>
      <p:sp>
        <p:nvSpPr>
          <p:cNvPr id="8" name="Footer Placeholder 7">
            <a:extLst>
              <a:ext uri="{FF2B5EF4-FFF2-40B4-BE49-F238E27FC236}">
                <a16:creationId xmlns:a16="http://schemas.microsoft.com/office/drawing/2014/main" id="{E548182D-5787-FDEF-C6A2-4C781A16FCB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D729CB-D1D5-E033-3DEF-165FC70D8A4C}"/>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1682672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0EE7-12F1-1444-4B15-6591F4F684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A649A5E-C36F-E739-C000-1FED2B3897D4}"/>
              </a:ext>
            </a:extLst>
          </p:cNvPr>
          <p:cNvSpPr>
            <a:spLocks noGrp="1"/>
          </p:cNvSpPr>
          <p:nvPr>
            <p:ph type="dt" sz="half" idx="10"/>
          </p:nvPr>
        </p:nvSpPr>
        <p:spPr/>
        <p:txBody>
          <a:bodyPr/>
          <a:lstStyle/>
          <a:p>
            <a:fld id="{422CD493-6AF5-4CAF-B66A-EB78D60A1F7A}" type="datetimeFigureOut">
              <a:rPr lang="en-GB" smtClean="0"/>
              <a:t>07/10/2025</a:t>
            </a:fld>
            <a:endParaRPr lang="en-GB"/>
          </a:p>
        </p:txBody>
      </p:sp>
      <p:sp>
        <p:nvSpPr>
          <p:cNvPr id="4" name="Footer Placeholder 3">
            <a:extLst>
              <a:ext uri="{FF2B5EF4-FFF2-40B4-BE49-F238E27FC236}">
                <a16:creationId xmlns:a16="http://schemas.microsoft.com/office/drawing/2014/main" id="{B652F569-E928-530D-2984-9C65B5E6D6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E310454-AB93-414A-5701-828F2EB6FC59}"/>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4193995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4B1544-5F95-DCBC-9126-6AE96903D72B}"/>
              </a:ext>
            </a:extLst>
          </p:cNvPr>
          <p:cNvSpPr>
            <a:spLocks noGrp="1"/>
          </p:cNvSpPr>
          <p:nvPr>
            <p:ph type="dt" sz="half" idx="10"/>
          </p:nvPr>
        </p:nvSpPr>
        <p:spPr/>
        <p:txBody>
          <a:bodyPr/>
          <a:lstStyle/>
          <a:p>
            <a:fld id="{422CD493-6AF5-4CAF-B66A-EB78D60A1F7A}" type="datetimeFigureOut">
              <a:rPr lang="en-GB" smtClean="0"/>
              <a:t>07/10/2025</a:t>
            </a:fld>
            <a:endParaRPr lang="en-GB"/>
          </a:p>
        </p:txBody>
      </p:sp>
      <p:sp>
        <p:nvSpPr>
          <p:cNvPr id="3" name="Footer Placeholder 2">
            <a:extLst>
              <a:ext uri="{FF2B5EF4-FFF2-40B4-BE49-F238E27FC236}">
                <a16:creationId xmlns:a16="http://schemas.microsoft.com/office/drawing/2014/main" id="{19A0F80E-B231-7A84-2276-0CA019E4F42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3D2034-D5C1-D0F1-4E16-174465EC36BF}"/>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3294000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FAA2-5C00-2E7A-CB0E-9EF4F9E60C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83FDBA-BDC7-3C39-8314-80A84AFB5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4C3F1D-B122-D3BC-6E28-1FC98174B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137CB-2A63-BDC4-D05A-5F985731785D}"/>
              </a:ext>
            </a:extLst>
          </p:cNvPr>
          <p:cNvSpPr>
            <a:spLocks noGrp="1"/>
          </p:cNvSpPr>
          <p:nvPr>
            <p:ph type="dt" sz="half" idx="10"/>
          </p:nvPr>
        </p:nvSpPr>
        <p:spPr/>
        <p:txBody>
          <a:bodyPr/>
          <a:lstStyle/>
          <a:p>
            <a:fld id="{422CD493-6AF5-4CAF-B66A-EB78D60A1F7A}" type="datetimeFigureOut">
              <a:rPr lang="en-GB" smtClean="0"/>
              <a:t>07/10/2025</a:t>
            </a:fld>
            <a:endParaRPr lang="en-GB"/>
          </a:p>
        </p:txBody>
      </p:sp>
      <p:sp>
        <p:nvSpPr>
          <p:cNvPr id="6" name="Footer Placeholder 5">
            <a:extLst>
              <a:ext uri="{FF2B5EF4-FFF2-40B4-BE49-F238E27FC236}">
                <a16:creationId xmlns:a16="http://schemas.microsoft.com/office/drawing/2014/main" id="{C78D2D1E-94B4-6605-30A7-33C41B98ED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3D69DC-D2B2-BFE8-6A5C-6863963DFB89}"/>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1021179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20AE0-F933-0A51-6218-316765B028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A1F07B-4358-C96C-34CD-221F053969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F0DF29-2540-566E-A0D5-CBB87561F0D9}"/>
              </a:ext>
            </a:extLst>
          </p:cNvPr>
          <p:cNvSpPr>
            <a:spLocks noGrp="1"/>
          </p:cNvSpPr>
          <p:nvPr>
            <p:ph type="dt" sz="half" idx="10"/>
          </p:nvPr>
        </p:nvSpPr>
        <p:spPr/>
        <p:txBody>
          <a:bodyPr/>
          <a:lstStyle/>
          <a:p>
            <a:fld id="{5301FFD6-EBAC-4AA6-A758-EB0A033FD188}" type="datetimeFigureOut">
              <a:rPr lang="en-GB" smtClean="0"/>
              <a:t>07/10/2025</a:t>
            </a:fld>
            <a:endParaRPr lang="en-GB"/>
          </a:p>
        </p:txBody>
      </p:sp>
      <p:sp>
        <p:nvSpPr>
          <p:cNvPr id="5" name="Footer Placeholder 4">
            <a:extLst>
              <a:ext uri="{FF2B5EF4-FFF2-40B4-BE49-F238E27FC236}">
                <a16:creationId xmlns:a16="http://schemas.microsoft.com/office/drawing/2014/main" id="{ED08FE05-D055-02E0-7D2A-D9649763F4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40F979-ACC3-FDEF-6D35-F1122462AEBD}"/>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3238192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EC4B9-B27E-7174-71E7-C8D38EE23D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A51CAC-7B78-4778-49DB-C00D9752E8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CB57D29-2A47-AE6C-45E6-D62029DE5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A735E0-0606-A2A1-601B-CBF0CA4E7C3B}"/>
              </a:ext>
            </a:extLst>
          </p:cNvPr>
          <p:cNvSpPr>
            <a:spLocks noGrp="1"/>
          </p:cNvSpPr>
          <p:nvPr>
            <p:ph type="dt" sz="half" idx="10"/>
          </p:nvPr>
        </p:nvSpPr>
        <p:spPr/>
        <p:txBody>
          <a:bodyPr/>
          <a:lstStyle/>
          <a:p>
            <a:fld id="{422CD493-6AF5-4CAF-B66A-EB78D60A1F7A}" type="datetimeFigureOut">
              <a:rPr lang="en-GB" smtClean="0"/>
              <a:t>07/10/2025</a:t>
            </a:fld>
            <a:endParaRPr lang="en-GB"/>
          </a:p>
        </p:txBody>
      </p:sp>
      <p:sp>
        <p:nvSpPr>
          <p:cNvPr id="6" name="Footer Placeholder 5">
            <a:extLst>
              <a:ext uri="{FF2B5EF4-FFF2-40B4-BE49-F238E27FC236}">
                <a16:creationId xmlns:a16="http://schemas.microsoft.com/office/drawing/2014/main" id="{BBB37C4D-8BD9-0316-8086-53E717694D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3DBD9C-D1A1-5533-D143-F6DD674C8156}"/>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2264795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D569-D968-7654-E1DD-52BE79EFAF9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15881A-90A4-517A-2326-05EAD63CA8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46D6B7-A7BE-D1EA-EE93-8812DAB93F92}"/>
              </a:ext>
            </a:extLst>
          </p:cNvPr>
          <p:cNvSpPr>
            <a:spLocks noGrp="1"/>
          </p:cNvSpPr>
          <p:nvPr>
            <p:ph type="dt" sz="half" idx="10"/>
          </p:nvPr>
        </p:nvSpPr>
        <p:spPr/>
        <p:txBody>
          <a:bodyPr/>
          <a:lstStyle/>
          <a:p>
            <a:fld id="{422CD493-6AF5-4CAF-B66A-EB78D60A1F7A}" type="datetimeFigureOut">
              <a:rPr lang="en-GB" smtClean="0"/>
              <a:t>07/10/2025</a:t>
            </a:fld>
            <a:endParaRPr lang="en-GB"/>
          </a:p>
        </p:txBody>
      </p:sp>
      <p:sp>
        <p:nvSpPr>
          <p:cNvPr id="5" name="Footer Placeholder 4">
            <a:extLst>
              <a:ext uri="{FF2B5EF4-FFF2-40B4-BE49-F238E27FC236}">
                <a16:creationId xmlns:a16="http://schemas.microsoft.com/office/drawing/2014/main" id="{3CB9F6E9-6DBE-C9ED-75DA-798712AFD6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220872-FF9E-E70F-C914-1D3BCDD90C77}"/>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2957641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21174A-C8CD-AA73-82FB-8BFDA24626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1EBDB3-15A4-C0AA-1222-984C47A2D3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FDE63E-6D95-E9A8-6BE7-27C36A459686}"/>
              </a:ext>
            </a:extLst>
          </p:cNvPr>
          <p:cNvSpPr>
            <a:spLocks noGrp="1"/>
          </p:cNvSpPr>
          <p:nvPr>
            <p:ph type="dt" sz="half" idx="10"/>
          </p:nvPr>
        </p:nvSpPr>
        <p:spPr/>
        <p:txBody>
          <a:bodyPr/>
          <a:lstStyle/>
          <a:p>
            <a:fld id="{422CD493-6AF5-4CAF-B66A-EB78D60A1F7A}" type="datetimeFigureOut">
              <a:rPr lang="en-GB" smtClean="0"/>
              <a:t>07/10/2025</a:t>
            </a:fld>
            <a:endParaRPr lang="en-GB"/>
          </a:p>
        </p:txBody>
      </p:sp>
      <p:sp>
        <p:nvSpPr>
          <p:cNvPr id="5" name="Footer Placeholder 4">
            <a:extLst>
              <a:ext uri="{FF2B5EF4-FFF2-40B4-BE49-F238E27FC236}">
                <a16:creationId xmlns:a16="http://schemas.microsoft.com/office/drawing/2014/main" id="{78B25BB0-B1F3-5345-174B-6D86CB46CD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7965D9-F048-B01A-FAED-018AC147F4B0}"/>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2331397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9D047-E345-1F59-F358-DAB406F2BEB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479ACD86-7C10-E3C6-969F-EFF6DFD76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D63F814-564D-89F5-B4CF-8FCA686E0C54}"/>
              </a:ext>
            </a:extLst>
          </p:cNvPr>
          <p:cNvSpPr>
            <a:spLocks noGrp="1"/>
          </p:cNvSpPr>
          <p:nvPr>
            <p:ph type="dt" sz="half" idx="10"/>
          </p:nvPr>
        </p:nvSpPr>
        <p:spPr/>
        <p:txBody>
          <a:bodyPr/>
          <a:lstStyle/>
          <a:p>
            <a:fld id="{3DCBF87A-EAD2-4CAA-B8B1-DC2A53D36D40}" type="datetimeFigureOut">
              <a:rPr lang="en-GB" smtClean="0"/>
              <a:t>07/10/2025</a:t>
            </a:fld>
            <a:endParaRPr lang="en-GB"/>
          </a:p>
        </p:txBody>
      </p:sp>
      <p:sp>
        <p:nvSpPr>
          <p:cNvPr id="5" name="Footer Placeholder 4">
            <a:extLst>
              <a:ext uri="{FF2B5EF4-FFF2-40B4-BE49-F238E27FC236}">
                <a16:creationId xmlns:a16="http://schemas.microsoft.com/office/drawing/2014/main" id="{3286F03A-4264-A4D1-1BA1-AC673CACE8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D13873-1533-42CD-B8B6-10440C91646F}"/>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1096789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D1BD-E3FC-0324-BF39-A6E6EFB9EA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EDB220-5773-7B09-EA9A-BBCDC564E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30880A-FB07-7657-52AA-C5E4F9AECDD0}"/>
              </a:ext>
            </a:extLst>
          </p:cNvPr>
          <p:cNvSpPr>
            <a:spLocks noGrp="1"/>
          </p:cNvSpPr>
          <p:nvPr>
            <p:ph type="dt" sz="half" idx="10"/>
          </p:nvPr>
        </p:nvSpPr>
        <p:spPr/>
        <p:txBody>
          <a:bodyPr/>
          <a:lstStyle/>
          <a:p>
            <a:fld id="{3DCBF87A-EAD2-4CAA-B8B1-DC2A53D36D40}" type="datetimeFigureOut">
              <a:rPr lang="en-GB" smtClean="0"/>
              <a:t>07/10/2025</a:t>
            </a:fld>
            <a:endParaRPr lang="en-GB"/>
          </a:p>
        </p:txBody>
      </p:sp>
      <p:sp>
        <p:nvSpPr>
          <p:cNvPr id="5" name="Footer Placeholder 4">
            <a:extLst>
              <a:ext uri="{FF2B5EF4-FFF2-40B4-BE49-F238E27FC236}">
                <a16:creationId xmlns:a16="http://schemas.microsoft.com/office/drawing/2014/main" id="{8E57EFFD-791F-C9E5-D522-D7651A0C6E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3616FB-DBBD-A636-C69C-10197E30E856}"/>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715777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C0779-F9E1-E5A9-E97C-729D55A058BA}"/>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1CA39EA-BFBE-AC1E-0373-661A0BFFC4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B40CDC3-925D-6CDD-AAC1-8B9F8FFBA3DB}"/>
              </a:ext>
            </a:extLst>
          </p:cNvPr>
          <p:cNvSpPr>
            <a:spLocks noGrp="1"/>
          </p:cNvSpPr>
          <p:nvPr>
            <p:ph type="dt" sz="half" idx="10"/>
          </p:nvPr>
        </p:nvSpPr>
        <p:spPr/>
        <p:txBody>
          <a:bodyPr/>
          <a:lstStyle/>
          <a:p>
            <a:fld id="{3DCBF87A-EAD2-4CAA-B8B1-DC2A53D36D40}" type="datetimeFigureOut">
              <a:rPr lang="en-GB" smtClean="0"/>
              <a:t>07/10/2025</a:t>
            </a:fld>
            <a:endParaRPr lang="en-GB"/>
          </a:p>
        </p:txBody>
      </p:sp>
      <p:sp>
        <p:nvSpPr>
          <p:cNvPr id="5" name="Footer Placeholder 4">
            <a:extLst>
              <a:ext uri="{FF2B5EF4-FFF2-40B4-BE49-F238E27FC236}">
                <a16:creationId xmlns:a16="http://schemas.microsoft.com/office/drawing/2014/main" id="{1C7702C5-906D-4013-48C4-7AB16FA0EC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EEAF29-5508-D9EC-EB7D-189D8883EAF6}"/>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359446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9822-1FAB-D94A-2126-57DDC05574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B1D70E-E78A-6B25-26A1-85D2C6C880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F9F4A9-06DB-7D29-61ED-9CA8B37B8D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7B883D-31D5-53F4-F9EF-1404F9F10BF6}"/>
              </a:ext>
            </a:extLst>
          </p:cNvPr>
          <p:cNvSpPr>
            <a:spLocks noGrp="1"/>
          </p:cNvSpPr>
          <p:nvPr>
            <p:ph type="dt" sz="half" idx="10"/>
          </p:nvPr>
        </p:nvSpPr>
        <p:spPr/>
        <p:txBody>
          <a:bodyPr/>
          <a:lstStyle/>
          <a:p>
            <a:fld id="{3DCBF87A-EAD2-4CAA-B8B1-DC2A53D36D40}" type="datetimeFigureOut">
              <a:rPr lang="en-GB" smtClean="0"/>
              <a:t>07/10/2025</a:t>
            </a:fld>
            <a:endParaRPr lang="en-GB"/>
          </a:p>
        </p:txBody>
      </p:sp>
      <p:sp>
        <p:nvSpPr>
          <p:cNvPr id="6" name="Footer Placeholder 5">
            <a:extLst>
              <a:ext uri="{FF2B5EF4-FFF2-40B4-BE49-F238E27FC236}">
                <a16:creationId xmlns:a16="http://schemas.microsoft.com/office/drawing/2014/main" id="{ABCBD423-C15D-A92D-A8D0-7E13AE8049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11D563-659F-82FD-99D2-7C170AFA2921}"/>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1383776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EA14-8561-B424-5D66-16A935B47C57}"/>
              </a:ext>
            </a:extLst>
          </p:cNvPr>
          <p:cNvSpPr>
            <a:spLocks noGrp="1"/>
          </p:cNvSpPr>
          <p:nvPr>
            <p:ph type="title"/>
          </p:nvPr>
        </p:nvSpPr>
        <p:spPr>
          <a:xfrm>
            <a:off x="839788" y="1033462"/>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7BDC96-F735-F929-0419-F58E1A727FE3}"/>
              </a:ext>
            </a:extLst>
          </p:cNvPr>
          <p:cNvSpPr>
            <a:spLocks noGrp="1"/>
          </p:cNvSpPr>
          <p:nvPr>
            <p:ph type="body" idx="1"/>
          </p:nvPr>
        </p:nvSpPr>
        <p:spPr>
          <a:xfrm>
            <a:off x="839788" y="23495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B6C06-62B4-D298-FE42-28AFC12F103E}"/>
              </a:ext>
            </a:extLst>
          </p:cNvPr>
          <p:cNvSpPr>
            <a:spLocks noGrp="1"/>
          </p:cNvSpPr>
          <p:nvPr>
            <p:ph sz="half" idx="2"/>
          </p:nvPr>
        </p:nvSpPr>
        <p:spPr>
          <a:xfrm>
            <a:off x="839788" y="317341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64F1FE-BA7E-3567-47CB-FD4A84E5DA0F}"/>
              </a:ext>
            </a:extLst>
          </p:cNvPr>
          <p:cNvSpPr>
            <a:spLocks noGrp="1"/>
          </p:cNvSpPr>
          <p:nvPr>
            <p:ph type="body" sz="quarter" idx="3"/>
          </p:nvPr>
        </p:nvSpPr>
        <p:spPr>
          <a:xfrm>
            <a:off x="6172200" y="23495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2BF235-1FB3-062B-5414-5579D5BBB830}"/>
              </a:ext>
            </a:extLst>
          </p:cNvPr>
          <p:cNvSpPr>
            <a:spLocks noGrp="1"/>
          </p:cNvSpPr>
          <p:nvPr>
            <p:ph sz="quarter" idx="4"/>
          </p:nvPr>
        </p:nvSpPr>
        <p:spPr>
          <a:xfrm>
            <a:off x="6172200" y="317341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DFD1BF-F3C4-1594-694C-6C296CD36CF8}"/>
              </a:ext>
            </a:extLst>
          </p:cNvPr>
          <p:cNvSpPr>
            <a:spLocks noGrp="1"/>
          </p:cNvSpPr>
          <p:nvPr>
            <p:ph type="dt" sz="half" idx="10"/>
          </p:nvPr>
        </p:nvSpPr>
        <p:spPr/>
        <p:txBody>
          <a:bodyPr/>
          <a:lstStyle/>
          <a:p>
            <a:fld id="{3DCBF87A-EAD2-4CAA-B8B1-DC2A53D36D40}" type="datetimeFigureOut">
              <a:rPr lang="en-GB" smtClean="0"/>
              <a:t>07/10/2025</a:t>
            </a:fld>
            <a:endParaRPr lang="en-GB"/>
          </a:p>
        </p:txBody>
      </p:sp>
      <p:sp>
        <p:nvSpPr>
          <p:cNvPr id="8" name="Footer Placeholder 7">
            <a:extLst>
              <a:ext uri="{FF2B5EF4-FFF2-40B4-BE49-F238E27FC236}">
                <a16:creationId xmlns:a16="http://schemas.microsoft.com/office/drawing/2014/main" id="{E1F5464D-13D8-F689-769B-F68E24846B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69D94D-D4A5-0D2D-BA82-EC21CC970F57}"/>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3257782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370A-80DD-5390-D218-D42DE9F21C2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437D61-4C93-16B1-CEA0-907698103DFF}"/>
              </a:ext>
            </a:extLst>
          </p:cNvPr>
          <p:cNvSpPr>
            <a:spLocks noGrp="1"/>
          </p:cNvSpPr>
          <p:nvPr>
            <p:ph type="dt" sz="half" idx="10"/>
          </p:nvPr>
        </p:nvSpPr>
        <p:spPr/>
        <p:txBody>
          <a:bodyPr/>
          <a:lstStyle/>
          <a:p>
            <a:fld id="{3DCBF87A-EAD2-4CAA-B8B1-DC2A53D36D40}" type="datetimeFigureOut">
              <a:rPr lang="en-GB" smtClean="0"/>
              <a:t>07/10/2025</a:t>
            </a:fld>
            <a:endParaRPr lang="en-GB"/>
          </a:p>
        </p:txBody>
      </p:sp>
      <p:sp>
        <p:nvSpPr>
          <p:cNvPr id="4" name="Footer Placeholder 3">
            <a:extLst>
              <a:ext uri="{FF2B5EF4-FFF2-40B4-BE49-F238E27FC236}">
                <a16:creationId xmlns:a16="http://schemas.microsoft.com/office/drawing/2014/main" id="{4F79BF9F-8BAE-C107-B0A3-37A89B04213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BD3E99-C176-DD38-0AA9-A0206434DDDF}"/>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588318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B4C437-B067-B0B0-25D9-7E7B8B67F6C5}"/>
              </a:ext>
            </a:extLst>
          </p:cNvPr>
          <p:cNvSpPr>
            <a:spLocks noGrp="1"/>
          </p:cNvSpPr>
          <p:nvPr>
            <p:ph type="dt" sz="half" idx="10"/>
          </p:nvPr>
        </p:nvSpPr>
        <p:spPr/>
        <p:txBody>
          <a:bodyPr/>
          <a:lstStyle/>
          <a:p>
            <a:fld id="{3DCBF87A-EAD2-4CAA-B8B1-DC2A53D36D40}" type="datetimeFigureOut">
              <a:rPr lang="en-GB" smtClean="0"/>
              <a:t>07/10/2025</a:t>
            </a:fld>
            <a:endParaRPr lang="en-GB"/>
          </a:p>
        </p:txBody>
      </p:sp>
      <p:sp>
        <p:nvSpPr>
          <p:cNvPr id="3" name="Footer Placeholder 2">
            <a:extLst>
              <a:ext uri="{FF2B5EF4-FFF2-40B4-BE49-F238E27FC236}">
                <a16:creationId xmlns:a16="http://schemas.microsoft.com/office/drawing/2014/main" id="{1430D469-F792-BB6E-8945-40E39BDB8B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99CB6F-EA83-8AF0-D611-6EBBDE1EB494}"/>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3058006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4C34-39BD-1A1D-2E6B-A2D6FD8E49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0F2274B-3A86-257D-47F8-BEBA55A30A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8B3C8-D69A-850E-3FEC-A5989CAEE579}"/>
              </a:ext>
            </a:extLst>
          </p:cNvPr>
          <p:cNvSpPr>
            <a:spLocks noGrp="1"/>
          </p:cNvSpPr>
          <p:nvPr>
            <p:ph type="dt" sz="half" idx="10"/>
          </p:nvPr>
        </p:nvSpPr>
        <p:spPr/>
        <p:txBody>
          <a:bodyPr/>
          <a:lstStyle/>
          <a:p>
            <a:fld id="{5301FFD6-EBAC-4AA6-A758-EB0A033FD188}" type="datetimeFigureOut">
              <a:rPr lang="en-GB" smtClean="0"/>
              <a:t>07/10/2025</a:t>
            </a:fld>
            <a:endParaRPr lang="en-GB"/>
          </a:p>
        </p:txBody>
      </p:sp>
      <p:sp>
        <p:nvSpPr>
          <p:cNvPr id="5" name="Footer Placeholder 4">
            <a:extLst>
              <a:ext uri="{FF2B5EF4-FFF2-40B4-BE49-F238E27FC236}">
                <a16:creationId xmlns:a16="http://schemas.microsoft.com/office/drawing/2014/main" id="{844470FC-1DA1-CAAE-1F90-44C8821869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2CEA39-B7C6-45AC-3FAB-87AFA4A4CDFD}"/>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53814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A9AC-2443-BAAF-75FA-7C5556BEB4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50E11E-336F-CA5C-745C-1E881D68D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B97855-F185-0047-749C-4893DB8E4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C7A329-A305-8EC7-FBC4-5A1B9AD3CDDE}"/>
              </a:ext>
            </a:extLst>
          </p:cNvPr>
          <p:cNvSpPr>
            <a:spLocks noGrp="1"/>
          </p:cNvSpPr>
          <p:nvPr>
            <p:ph type="dt" sz="half" idx="10"/>
          </p:nvPr>
        </p:nvSpPr>
        <p:spPr/>
        <p:txBody>
          <a:bodyPr/>
          <a:lstStyle/>
          <a:p>
            <a:fld id="{3DCBF87A-EAD2-4CAA-B8B1-DC2A53D36D40}" type="datetimeFigureOut">
              <a:rPr lang="en-GB" smtClean="0"/>
              <a:t>07/10/2025</a:t>
            </a:fld>
            <a:endParaRPr lang="en-GB"/>
          </a:p>
        </p:txBody>
      </p:sp>
      <p:sp>
        <p:nvSpPr>
          <p:cNvPr id="6" name="Footer Placeholder 5">
            <a:extLst>
              <a:ext uri="{FF2B5EF4-FFF2-40B4-BE49-F238E27FC236}">
                <a16:creationId xmlns:a16="http://schemas.microsoft.com/office/drawing/2014/main" id="{52589573-CAAE-D8DE-76DC-0917A3C247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53841D-05FD-F611-5FCC-1B020C50E2BC}"/>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1909765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20FEE-FA53-0F2B-C46B-8EF17C3E8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BA9418-D5D0-EBCE-9771-15511E1451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6AF1EA-339B-EDF9-EC1C-532D03BEC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EE2D04-1BCD-EE9E-9034-BDCCB7493B34}"/>
              </a:ext>
            </a:extLst>
          </p:cNvPr>
          <p:cNvSpPr>
            <a:spLocks noGrp="1"/>
          </p:cNvSpPr>
          <p:nvPr>
            <p:ph type="dt" sz="half" idx="10"/>
          </p:nvPr>
        </p:nvSpPr>
        <p:spPr/>
        <p:txBody>
          <a:bodyPr/>
          <a:lstStyle/>
          <a:p>
            <a:fld id="{3DCBF87A-EAD2-4CAA-B8B1-DC2A53D36D40}" type="datetimeFigureOut">
              <a:rPr lang="en-GB" smtClean="0"/>
              <a:t>07/10/2025</a:t>
            </a:fld>
            <a:endParaRPr lang="en-GB"/>
          </a:p>
        </p:txBody>
      </p:sp>
      <p:sp>
        <p:nvSpPr>
          <p:cNvPr id="6" name="Footer Placeholder 5">
            <a:extLst>
              <a:ext uri="{FF2B5EF4-FFF2-40B4-BE49-F238E27FC236}">
                <a16:creationId xmlns:a16="http://schemas.microsoft.com/office/drawing/2014/main" id="{489DBB2B-725E-D6B5-C527-D8DDED6633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715C0D-002D-8432-ABB8-3AB03AE6E39B}"/>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2343824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788C-8205-A042-034F-A6B454B81C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B143C2-1C09-A9DE-354C-9EC4D21107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384703-B534-8EF4-1835-99DB14A64EDA}"/>
              </a:ext>
            </a:extLst>
          </p:cNvPr>
          <p:cNvSpPr>
            <a:spLocks noGrp="1"/>
          </p:cNvSpPr>
          <p:nvPr>
            <p:ph type="dt" sz="half" idx="10"/>
          </p:nvPr>
        </p:nvSpPr>
        <p:spPr/>
        <p:txBody>
          <a:bodyPr/>
          <a:lstStyle/>
          <a:p>
            <a:fld id="{3DCBF87A-EAD2-4CAA-B8B1-DC2A53D36D40}" type="datetimeFigureOut">
              <a:rPr lang="en-GB" smtClean="0"/>
              <a:t>07/10/2025</a:t>
            </a:fld>
            <a:endParaRPr lang="en-GB"/>
          </a:p>
        </p:txBody>
      </p:sp>
      <p:sp>
        <p:nvSpPr>
          <p:cNvPr id="5" name="Footer Placeholder 4">
            <a:extLst>
              <a:ext uri="{FF2B5EF4-FFF2-40B4-BE49-F238E27FC236}">
                <a16:creationId xmlns:a16="http://schemas.microsoft.com/office/drawing/2014/main" id="{16DA7779-0088-3685-6A9F-98D8474965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A22181-68CC-E9BD-551A-706656D4C9B8}"/>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1968359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C454DC-3E86-08A2-A943-8B12844175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341F93-30C0-222D-B323-C1DF2CC55D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B29761-09B7-E5FF-F7C6-0EC2A5D9E026}"/>
              </a:ext>
            </a:extLst>
          </p:cNvPr>
          <p:cNvSpPr>
            <a:spLocks noGrp="1"/>
          </p:cNvSpPr>
          <p:nvPr>
            <p:ph type="dt" sz="half" idx="10"/>
          </p:nvPr>
        </p:nvSpPr>
        <p:spPr/>
        <p:txBody>
          <a:bodyPr/>
          <a:lstStyle/>
          <a:p>
            <a:fld id="{3DCBF87A-EAD2-4CAA-B8B1-DC2A53D36D40}" type="datetimeFigureOut">
              <a:rPr lang="en-GB" smtClean="0"/>
              <a:t>07/10/2025</a:t>
            </a:fld>
            <a:endParaRPr lang="en-GB"/>
          </a:p>
        </p:txBody>
      </p:sp>
      <p:sp>
        <p:nvSpPr>
          <p:cNvPr id="5" name="Footer Placeholder 4">
            <a:extLst>
              <a:ext uri="{FF2B5EF4-FFF2-40B4-BE49-F238E27FC236}">
                <a16:creationId xmlns:a16="http://schemas.microsoft.com/office/drawing/2014/main" id="{8189CB1B-701E-E3BE-96D4-7781275F25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472EC0-6E42-6921-B067-869E362B4FAA}"/>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3204511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9E37-9059-2D1F-134C-0D2A810016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3F02A18-D907-D105-9E44-20B46ECCF8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55F548-2D83-74AF-FF2B-AD8AD4137A8B}"/>
              </a:ext>
            </a:extLst>
          </p:cNvPr>
          <p:cNvSpPr>
            <a:spLocks noGrp="1"/>
          </p:cNvSpPr>
          <p:nvPr>
            <p:ph type="dt" sz="half" idx="10"/>
          </p:nvPr>
        </p:nvSpPr>
        <p:spPr/>
        <p:txBody>
          <a:bodyPr/>
          <a:lstStyle/>
          <a:p>
            <a:fld id="{BC9C0193-519E-4C13-B64E-49F316FFC4C8}" type="datetimeFigureOut">
              <a:rPr lang="en-GB" smtClean="0"/>
              <a:t>07/10/2025</a:t>
            </a:fld>
            <a:endParaRPr lang="en-GB"/>
          </a:p>
        </p:txBody>
      </p:sp>
      <p:sp>
        <p:nvSpPr>
          <p:cNvPr id="5" name="Footer Placeholder 4">
            <a:extLst>
              <a:ext uri="{FF2B5EF4-FFF2-40B4-BE49-F238E27FC236}">
                <a16:creationId xmlns:a16="http://schemas.microsoft.com/office/drawing/2014/main" id="{2522D292-3954-8CA8-C7E7-79A84364C2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DDA661-1371-D71A-A4BC-2C830C261EFD}"/>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595520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9B86-2D06-17CE-1AF8-135E1CCCEE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9E292B-B6FB-7A6B-D5FC-1C9BB48B4A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632733-423E-A89E-E366-17A8E75A7E04}"/>
              </a:ext>
            </a:extLst>
          </p:cNvPr>
          <p:cNvSpPr>
            <a:spLocks noGrp="1"/>
          </p:cNvSpPr>
          <p:nvPr>
            <p:ph type="dt" sz="half" idx="10"/>
          </p:nvPr>
        </p:nvSpPr>
        <p:spPr/>
        <p:txBody>
          <a:bodyPr/>
          <a:lstStyle/>
          <a:p>
            <a:fld id="{BC9C0193-519E-4C13-B64E-49F316FFC4C8}" type="datetimeFigureOut">
              <a:rPr lang="en-GB" smtClean="0"/>
              <a:t>07/10/2025</a:t>
            </a:fld>
            <a:endParaRPr lang="en-GB"/>
          </a:p>
        </p:txBody>
      </p:sp>
      <p:sp>
        <p:nvSpPr>
          <p:cNvPr id="5" name="Footer Placeholder 4">
            <a:extLst>
              <a:ext uri="{FF2B5EF4-FFF2-40B4-BE49-F238E27FC236}">
                <a16:creationId xmlns:a16="http://schemas.microsoft.com/office/drawing/2014/main" id="{0B0718E4-5175-E2FC-8C59-33A1A114A3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35F32A-B94C-7AF1-3F3C-297822B7253F}"/>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028486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B466-409D-BEE4-27B5-2AFCF38DCA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73D99E-2F36-0A9A-79AC-FA3565589E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1B3ADB-FF0D-3E9C-5AC3-0DF7AB74D4AE}"/>
              </a:ext>
            </a:extLst>
          </p:cNvPr>
          <p:cNvSpPr>
            <a:spLocks noGrp="1"/>
          </p:cNvSpPr>
          <p:nvPr>
            <p:ph type="dt" sz="half" idx="10"/>
          </p:nvPr>
        </p:nvSpPr>
        <p:spPr/>
        <p:txBody>
          <a:bodyPr/>
          <a:lstStyle/>
          <a:p>
            <a:fld id="{BC9C0193-519E-4C13-B64E-49F316FFC4C8}" type="datetimeFigureOut">
              <a:rPr lang="en-GB" smtClean="0"/>
              <a:t>07/10/2025</a:t>
            </a:fld>
            <a:endParaRPr lang="en-GB"/>
          </a:p>
        </p:txBody>
      </p:sp>
      <p:sp>
        <p:nvSpPr>
          <p:cNvPr id="5" name="Footer Placeholder 4">
            <a:extLst>
              <a:ext uri="{FF2B5EF4-FFF2-40B4-BE49-F238E27FC236}">
                <a16:creationId xmlns:a16="http://schemas.microsoft.com/office/drawing/2014/main" id="{44C34DEE-D2AB-DC0E-21BA-D6D434292A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BAF259-8494-C34E-44F7-6068CD039D63}"/>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936024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BF8-218D-66F3-8CF6-CBBAE9D896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9BE6CC-E10B-62C0-2115-247BC28F59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A10886-98DD-8723-8BC8-CCF63BA799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C23F2F-2206-B79F-59BE-64166635B84E}"/>
              </a:ext>
            </a:extLst>
          </p:cNvPr>
          <p:cNvSpPr>
            <a:spLocks noGrp="1"/>
          </p:cNvSpPr>
          <p:nvPr>
            <p:ph type="dt" sz="half" idx="10"/>
          </p:nvPr>
        </p:nvSpPr>
        <p:spPr/>
        <p:txBody>
          <a:bodyPr/>
          <a:lstStyle/>
          <a:p>
            <a:fld id="{BC9C0193-519E-4C13-B64E-49F316FFC4C8}" type="datetimeFigureOut">
              <a:rPr lang="en-GB" smtClean="0"/>
              <a:t>07/10/2025</a:t>
            </a:fld>
            <a:endParaRPr lang="en-GB"/>
          </a:p>
        </p:txBody>
      </p:sp>
      <p:sp>
        <p:nvSpPr>
          <p:cNvPr id="6" name="Footer Placeholder 5">
            <a:extLst>
              <a:ext uri="{FF2B5EF4-FFF2-40B4-BE49-F238E27FC236}">
                <a16:creationId xmlns:a16="http://schemas.microsoft.com/office/drawing/2014/main" id="{DE450BA1-AA62-6179-CE51-7CA0B066D5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B839AC-0B71-2936-10A4-1F5A0D63596D}"/>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12524719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FD33-9925-C9DD-E7CF-226A09316B3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530142-704B-7C1B-EFDD-5E7606F8D6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6B3C1D-3C41-8633-ED6B-8F6CFB58D0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1BB6F9-9612-0E5C-1BE8-55142FF08A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00A4C1-F161-E727-2958-7716B5B3FA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62C4D1-7C58-182B-C6E6-62A3941A735E}"/>
              </a:ext>
            </a:extLst>
          </p:cNvPr>
          <p:cNvSpPr>
            <a:spLocks noGrp="1"/>
          </p:cNvSpPr>
          <p:nvPr>
            <p:ph type="dt" sz="half" idx="10"/>
          </p:nvPr>
        </p:nvSpPr>
        <p:spPr/>
        <p:txBody>
          <a:bodyPr/>
          <a:lstStyle/>
          <a:p>
            <a:fld id="{BC9C0193-519E-4C13-B64E-49F316FFC4C8}" type="datetimeFigureOut">
              <a:rPr lang="en-GB" smtClean="0"/>
              <a:t>07/10/2025</a:t>
            </a:fld>
            <a:endParaRPr lang="en-GB"/>
          </a:p>
        </p:txBody>
      </p:sp>
      <p:sp>
        <p:nvSpPr>
          <p:cNvPr id="8" name="Footer Placeholder 7">
            <a:extLst>
              <a:ext uri="{FF2B5EF4-FFF2-40B4-BE49-F238E27FC236}">
                <a16:creationId xmlns:a16="http://schemas.microsoft.com/office/drawing/2014/main" id="{524B435D-ED18-27D3-4132-8EB885256F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F9DF1E-6DF3-A978-431C-B61B9314F234}"/>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607701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3433-E643-EC6E-0A27-5834C1BE8E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40EBA4-3628-ACA0-B8D6-2F8C4DD6E138}"/>
              </a:ext>
            </a:extLst>
          </p:cNvPr>
          <p:cNvSpPr>
            <a:spLocks noGrp="1"/>
          </p:cNvSpPr>
          <p:nvPr>
            <p:ph type="dt" sz="half" idx="10"/>
          </p:nvPr>
        </p:nvSpPr>
        <p:spPr/>
        <p:txBody>
          <a:bodyPr/>
          <a:lstStyle/>
          <a:p>
            <a:fld id="{BC9C0193-519E-4C13-B64E-49F316FFC4C8}" type="datetimeFigureOut">
              <a:rPr lang="en-GB" smtClean="0"/>
              <a:t>07/10/2025</a:t>
            </a:fld>
            <a:endParaRPr lang="en-GB"/>
          </a:p>
        </p:txBody>
      </p:sp>
      <p:sp>
        <p:nvSpPr>
          <p:cNvPr id="4" name="Footer Placeholder 3">
            <a:extLst>
              <a:ext uri="{FF2B5EF4-FFF2-40B4-BE49-F238E27FC236}">
                <a16:creationId xmlns:a16="http://schemas.microsoft.com/office/drawing/2014/main" id="{98270DC8-5ED2-B8C0-3A2D-D702237995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ACBAC0-5213-9807-2B45-946FA18D6A92}"/>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33521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1999-ABD5-3966-3CE0-77BDD7E44A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311ADF-8FBC-65B4-9CB3-4983B01DB3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67B297-C445-326C-6B71-8A054931C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4DFB871-8AE7-E584-2772-2A2BEE461440}"/>
              </a:ext>
            </a:extLst>
          </p:cNvPr>
          <p:cNvSpPr>
            <a:spLocks noGrp="1"/>
          </p:cNvSpPr>
          <p:nvPr>
            <p:ph type="dt" sz="half" idx="10"/>
          </p:nvPr>
        </p:nvSpPr>
        <p:spPr/>
        <p:txBody>
          <a:bodyPr/>
          <a:lstStyle/>
          <a:p>
            <a:fld id="{5301FFD6-EBAC-4AA6-A758-EB0A033FD188}" type="datetimeFigureOut">
              <a:rPr lang="en-GB" smtClean="0"/>
              <a:t>07/10/2025</a:t>
            </a:fld>
            <a:endParaRPr lang="en-GB"/>
          </a:p>
        </p:txBody>
      </p:sp>
      <p:sp>
        <p:nvSpPr>
          <p:cNvPr id="6" name="Footer Placeholder 5">
            <a:extLst>
              <a:ext uri="{FF2B5EF4-FFF2-40B4-BE49-F238E27FC236}">
                <a16:creationId xmlns:a16="http://schemas.microsoft.com/office/drawing/2014/main" id="{4613D22F-2710-FFE3-B0F4-7BCCC49AB1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103DB4-F9BA-2D9B-0DB7-592094B6F1CF}"/>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4012535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F58F9-0DB4-9CF3-460B-F81D63C3799F}"/>
              </a:ext>
            </a:extLst>
          </p:cNvPr>
          <p:cNvSpPr>
            <a:spLocks noGrp="1"/>
          </p:cNvSpPr>
          <p:nvPr>
            <p:ph type="dt" sz="half" idx="10"/>
          </p:nvPr>
        </p:nvSpPr>
        <p:spPr/>
        <p:txBody>
          <a:bodyPr/>
          <a:lstStyle/>
          <a:p>
            <a:fld id="{BC9C0193-519E-4C13-B64E-49F316FFC4C8}" type="datetimeFigureOut">
              <a:rPr lang="en-GB" smtClean="0"/>
              <a:t>07/10/2025</a:t>
            </a:fld>
            <a:endParaRPr lang="en-GB"/>
          </a:p>
        </p:txBody>
      </p:sp>
      <p:sp>
        <p:nvSpPr>
          <p:cNvPr id="3" name="Footer Placeholder 2">
            <a:extLst>
              <a:ext uri="{FF2B5EF4-FFF2-40B4-BE49-F238E27FC236}">
                <a16:creationId xmlns:a16="http://schemas.microsoft.com/office/drawing/2014/main" id="{F4C5A66D-90D7-5A2F-23A1-B8520A6F2A8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1AA4CA-E9AA-52A7-52CD-AE298594C8CE}"/>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4071557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54F0-5FBE-C90A-C7A3-59E7A980D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48F9E94-93AD-67ED-7C25-7E2AFDB3A7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DC08EB-0DE9-1957-2ECE-FDEA25F602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8D25B-471E-D36E-77CF-BE0EDACFF581}"/>
              </a:ext>
            </a:extLst>
          </p:cNvPr>
          <p:cNvSpPr>
            <a:spLocks noGrp="1"/>
          </p:cNvSpPr>
          <p:nvPr>
            <p:ph type="dt" sz="half" idx="10"/>
          </p:nvPr>
        </p:nvSpPr>
        <p:spPr/>
        <p:txBody>
          <a:bodyPr/>
          <a:lstStyle/>
          <a:p>
            <a:fld id="{BC9C0193-519E-4C13-B64E-49F316FFC4C8}" type="datetimeFigureOut">
              <a:rPr lang="en-GB" smtClean="0"/>
              <a:t>07/10/2025</a:t>
            </a:fld>
            <a:endParaRPr lang="en-GB"/>
          </a:p>
        </p:txBody>
      </p:sp>
      <p:sp>
        <p:nvSpPr>
          <p:cNvPr id="6" name="Footer Placeholder 5">
            <a:extLst>
              <a:ext uri="{FF2B5EF4-FFF2-40B4-BE49-F238E27FC236}">
                <a16:creationId xmlns:a16="http://schemas.microsoft.com/office/drawing/2014/main" id="{D21C1636-94C1-43A8-4404-CE4BC81DF4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C7D9DC-18BC-C1E2-FFE8-0C389AD99968}"/>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1033902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3202-2479-6883-C597-38E427E0F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C1D6F0-989A-D311-B86B-DE9A1926B0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E2D851B-BD0B-9C62-6285-6C08BB5D4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1097F-E575-DC0E-38C3-C2484A5C3C85}"/>
              </a:ext>
            </a:extLst>
          </p:cNvPr>
          <p:cNvSpPr>
            <a:spLocks noGrp="1"/>
          </p:cNvSpPr>
          <p:nvPr>
            <p:ph type="dt" sz="half" idx="10"/>
          </p:nvPr>
        </p:nvSpPr>
        <p:spPr/>
        <p:txBody>
          <a:bodyPr/>
          <a:lstStyle/>
          <a:p>
            <a:fld id="{BC9C0193-519E-4C13-B64E-49F316FFC4C8}" type="datetimeFigureOut">
              <a:rPr lang="en-GB" smtClean="0"/>
              <a:t>07/10/2025</a:t>
            </a:fld>
            <a:endParaRPr lang="en-GB"/>
          </a:p>
        </p:txBody>
      </p:sp>
      <p:sp>
        <p:nvSpPr>
          <p:cNvPr id="6" name="Footer Placeholder 5">
            <a:extLst>
              <a:ext uri="{FF2B5EF4-FFF2-40B4-BE49-F238E27FC236}">
                <a16:creationId xmlns:a16="http://schemas.microsoft.com/office/drawing/2014/main" id="{6C2F6DF7-1B60-89C8-0247-4CED591EAD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A47848-D209-6A6B-C50A-18CC198E6E78}"/>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3581696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24EF0-89E8-69E4-8CE7-645983EDFC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E78831-DBCB-35A0-EDF9-B9CC15E467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381833-9DF5-1B94-E56D-BDFF861889A8}"/>
              </a:ext>
            </a:extLst>
          </p:cNvPr>
          <p:cNvSpPr>
            <a:spLocks noGrp="1"/>
          </p:cNvSpPr>
          <p:nvPr>
            <p:ph type="dt" sz="half" idx="10"/>
          </p:nvPr>
        </p:nvSpPr>
        <p:spPr/>
        <p:txBody>
          <a:bodyPr/>
          <a:lstStyle/>
          <a:p>
            <a:fld id="{BC9C0193-519E-4C13-B64E-49F316FFC4C8}" type="datetimeFigureOut">
              <a:rPr lang="en-GB" smtClean="0"/>
              <a:t>07/10/2025</a:t>
            </a:fld>
            <a:endParaRPr lang="en-GB"/>
          </a:p>
        </p:txBody>
      </p:sp>
      <p:sp>
        <p:nvSpPr>
          <p:cNvPr id="5" name="Footer Placeholder 4">
            <a:extLst>
              <a:ext uri="{FF2B5EF4-FFF2-40B4-BE49-F238E27FC236}">
                <a16:creationId xmlns:a16="http://schemas.microsoft.com/office/drawing/2014/main" id="{DCE2AB35-60F8-17E0-9465-CA6BF3062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26CD8-FBE1-441B-E34B-AEA428E6430D}"/>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784249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00EB11-3A0E-724D-2E19-6F4C8D2788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8AA17C-14BB-9492-4891-E59B7C3D3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5460FE-3A91-59A6-95BD-B83BDB8D17BA}"/>
              </a:ext>
            </a:extLst>
          </p:cNvPr>
          <p:cNvSpPr>
            <a:spLocks noGrp="1"/>
          </p:cNvSpPr>
          <p:nvPr>
            <p:ph type="dt" sz="half" idx="10"/>
          </p:nvPr>
        </p:nvSpPr>
        <p:spPr/>
        <p:txBody>
          <a:bodyPr/>
          <a:lstStyle/>
          <a:p>
            <a:fld id="{BC9C0193-519E-4C13-B64E-49F316FFC4C8}" type="datetimeFigureOut">
              <a:rPr lang="en-GB" smtClean="0"/>
              <a:t>07/10/2025</a:t>
            </a:fld>
            <a:endParaRPr lang="en-GB"/>
          </a:p>
        </p:txBody>
      </p:sp>
      <p:sp>
        <p:nvSpPr>
          <p:cNvPr id="5" name="Footer Placeholder 4">
            <a:extLst>
              <a:ext uri="{FF2B5EF4-FFF2-40B4-BE49-F238E27FC236}">
                <a16:creationId xmlns:a16="http://schemas.microsoft.com/office/drawing/2014/main" id="{A8AEADF3-0763-37C3-B786-0210A25E29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404B39-4849-20B3-9C91-F04290CBD83A}"/>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1414345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04BE-B844-BCDC-D6DB-743920E1B55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FA093C-7BB3-D1CE-74BB-ED525112C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5CB373-534A-E25E-0D2D-BBA2C25DD0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ECEBA3-78BA-9B03-F7F6-18E527DCC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6240CA-4551-29A6-FDAF-B8ED77B70E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F0E340-CFA5-D122-B2BE-7CF7E094FF09}"/>
              </a:ext>
            </a:extLst>
          </p:cNvPr>
          <p:cNvSpPr>
            <a:spLocks noGrp="1"/>
          </p:cNvSpPr>
          <p:nvPr>
            <p:ph type="dt" sz="half" idx="10"/>
          </p:nvPr>
        </p:nvSpPr>
        <p:spPr/>
        <p:txBody>
          <a:bodyPr/>
          <a:lstStyle/>
          <a:p>
            <a:fld id="{5301FFD6-EBAC-4AA6-A758-EB0A033FD188}" type="datetimeFigureOut">
              <a:rPr lang="en-GB" smtClean="0"/>
              <a:t>07/10/2025</a:t>
            </a:fld>
            <a:endParaRPr lang="en-GB"/>
          </a:p>
        </p:txBody>
      </p:sp>
      <p:sp>
        <p:nvSpPr>
          <p:cNvPr id="8" name="Footer Placeholder 7">
            <a:extLst>
              <a:ext uri="{FF2B5EF4-FFF2-40B4-BE49-F238E27FC236}">
                <a16:creationId xmlns:a16="http://schemas.microsoft.com/office/drawing/2014/main" id="{E80A033B-4BD7-1F36-FC9C-4079313256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98F27F-8215-6DFA-4A24-511382484D3E}"/>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1735202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2876-6B58-2B20-F279-CDCFA050A9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7A6A10-1D9D-077F-2A90-4C133A41D0F8}"/>
              </a:ext>
            </a:extLst>
          </p:cNvPr>
          <p:cNvSpPr>
            <a:spLocks noGrp="1"/>
          </p:cNvSpPr>
          <p:nvPr>
            <p:ph type="dt" sz="half" idx="10"/>
          </p:nvPr>
        </p:nvSpPr>
        <p:spPr/>
        <p:txBody>
          <a:bodyPr/>
          <a:lstStyle/>
          <a:p>
            <a:fld id="{5301FFD6-EBAC-4AA6-A758-EB0A033FD188}" type="datetimeFigureOut">
              <a:rPr lang="en-GB" smtClean="0"/>
              <a:t>07/10/2025</a:t>
            </a:fld>
            <a:endParaRPr lang="en-GB"/>
          </a:p>
        </p:txBody>
      </p:sp>
      <p:sp>
        <p:nvSpPr>
          <p:cNvPr id="4" name="Footer Placeholder 3">
            <a:extLst>
              <a:ext uri="{FF2B5EF4-FFF2-40B4-BE49-F238E27FC236}">
                <a16:creationId xmlns:a16="http://schemas.microsoft.com/office/drawing/2014/main" id="{E33B1AD5-293C-2161-35AE-9A1B73C223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BF0AED-5B12-213D-EC4B-277EAA7006E9}"/>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76832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2C8CAA-BEE9-5321-F934-0A4F30C0ED0A}"/>
              </a:ext>
            </a:extLst>
          </p:cNvPr>
          <p:cNvSpPr>
            <a:spLocks noGrp="1"/>
          </p:cNvSpPr>
          <p:nvPr>
            <p:ph type="dt" sz="half" idx="10"/>
          </p:nvPr>
        </p:nvSpPr>
        <p:spPr/>
        <p:txBody>
          <a:bodyPr/>
          <a:lstStyle/>
          <a:p>
            <a:fld id="{5301FFD6-EBAC-4AA6-A758-EB0A033FD188}" type="datetimeFigureOut">
              <a:rPr lang="en-GB" smtClean="0"/>
              <a:t>07/10/2025</a:t>
            </a:fld>
            <a:endParaRPr lang="en-GB"/>
          </a:p>
        </p:txBody>
      </p:sp>
      <p:sp>
        <p:nvSpPr>
          <p:cNvPr id="3" name="Footer Placeholder 2">
            <a:extLst>
              <a:ext uri="{FF2B5EF4-FFF2-40B4-BE49-F238E27FC236}">
                <a16:creationId xmlns:a16="http://schemas.microsoft.com/office/drawing/2014/main" id="{4954DBA2-7A42-6BC6-6B5E-B947612159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112D760-95CE-10F2-8702-8CED23566719}"/>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1936824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C21DC-F8CA-80E4-4C47-3B701B02C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BCC4E2-0CB9-44C8-DC19-E1152CD358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3F70D0-49DB-AC85-F34C-9FA9021A5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B51F6-A868-8558-BE66-F6558301E075}"/>
              </a:ext>
            </a:extLst>
          </p:cNvPr>
          <p:cNvSpPr>
            <a:spLocks noGrp="1"/>
          </p:cNvSpPr>
          <p:nvPr>
            <p:ph type="dt" sz="half" idx="10"/>
          </p:nvPr>
        </p:nvSpPr>
        <p:spPr/>
        <p:txBody>
          <a:bodyPr/>
          <a:lstStyle/>
          <a:p>
            <a:fld id="{5301FFD6-EBAC-4AA6-A758-EB0A033FD188}" type="datetimeFigureOut">
              <a:rPr lang="en-GB" smtClean="0"/>
              <a:t>07/10/2025</a:t>
            </a:fld>
            <a:endParaRPr lang="en-GB"/>
          </a:p>
        </p:txBody>
      </p:sp>
      <p:sp>
        <p:nvSpPr>
          <p:cNvPr id="6" name="Footer Placeholder 5">
            <a:extLst>
              <a:ext uri="{FF2B5EF4-FFF2-40B4-BE49-F238E27FC236}">
                <a16:creationId xmlns:a16="http://schemas.microsoft.com/office/drawing/2014/main" id="{9F72F17F-05DB-2B15-F22D-56B80652A8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055990-42EB-EB41-B84F-499500863D4A}"/>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330821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1CDD-7E9A-71C9-2829-1EFFC3D745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7E014E-A897-5192-0267-5B4AC2BDE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54FFD1-E96F-57F7-1C13-33A63468D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2CE0A8-E878-B2D7-3D61-79281AE5F232}"/>
              </a:ext>
            </a:extLst>
          </p:cNvPr>
          <p:cNvSpPr>
            <a:spLocks noGrp="1"/>
          </p:cNvSpPr>
          <p:nvPr>
            <p:ph type="dt" sz="half" idx="10"/>
          </p:nvPr>
        </p:nvSpPr>
        <p:spPr/>
        <p:txBody>
          <a:bodyPr/>
          <a:lstStyle/>
          <a:p>
            <a:fld id="{5301FFD6-EBAC-4AA6-A758-EB0A033FD188}" type="datetimeFigureOut">
              <a:rPr lang="en-GB" smtClean="0"/>
              <a:t>07/10/2025</a:t>
            </a:fld>
            <a:endParaRPr lang="en-GB"/>
          </a:p>
        </p:txBody>
      </p:sp>
      <p:sp>
        <p:nvSpPr>
          <p:cNvPr id="6" name="Footer Placeholder 5">
            <a:extLst>
              <a:ext uri="{FF2B5EF4-FFF2-40B4-BE49-F238E27FC236}">
                <a16:creationId xmlns:a16="http://schemas.microsoft.com/office/drawing/2014/main" id="{53C0770E-DFC7-F34A-190A-CD72CA5265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3FEED2-627D-0D28-2129-82A0B1F00F7F}"/>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107964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AC519-22BE-9DAB-8973-7EBFE52AE3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6C42121-063F-F000-1414-B5A4162E6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8CC25E7-0623-75C2-986B-197739328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5301FFD6-EBAC-4AA6-A758-EB0A033FD188}" type="datetimeFigureOut">
              <a:rPr lang="en-GB" smtClean="0"/>
              <a:pPr/>
              <a:t>07/10/2025</a:t>
            </a:fld>
            <a:endParaRPr lang="en-GB" dirty="0"/>
          </a:p>
        </p:txBody>
      </p:sp>
      <p:sp>
        <p:nvSpPr>
          <p:cNvPr id="5" name="Footer Placeholder 4">
            <a:extLst>
              <a:ext uri="{FF2B5EF4-FFF2-40B4-BE49-F238E27FC236}">
                <a16:creationId xmlns:a16="http://schemas.microsoft.com/office/drawing/2014/main" id="{2D2245D2-FE43-CAB2-85B7-6EF085065A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A8AB0B68-56E2-5449-4C56-8D5410E31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AAAAE9C5-D224-4D2A-B838-BFF38ADEA015}" type="slidenum">
              <a:rPr lang="en-GB" smtClean="0"/>
              <a:pPr/>
              <a:t>‹#›</a:t>
            </a:fld>
            <a:endParaRPr lang="en-GB" dirty="0"/>
          </a:p>
        </p:txBody>
      </p:sp>
    </p:spTree>
    <p:extLst>
      <p:ext uri="{BB962C8B-B14F-4D97-AF65-F5344CB8AC3E}">
        <p14:creationId xmlns:p14="http://schemas.microsoft.com/office/powerpoint/2010/main" val="68081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A93280-1C12-1E84-3A3C-997201D4D1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12D6D16-6947-A781-2323-FE0B2F3D05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86F635B-D363-DF06-D4CD-DC4202289F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422CD493-6AF5-4CAF-B66A-EB78D60A1F7A}" type="datetimeFigureOut">
              <a:rPr lang="en-GB" smtClean="0"/>
              <a:pPr/>
              <a:t>07/10/2025</a:t>
            </a:fld>
            <a:endParaRPr lang="en-GB" dirty="0"/>
          </a:p>
        </p:txBody>
      </p:sp>
      <p:sp>
        <p:nvSpPr>
          <p:cNvPr id="5" name="Footer Placeholder 4">
            <a:extLst>
              <a:ext uri="{FF2B5EF4-FFF2-40B4-BE49-F238E27FC236}">
                <a16:creationId xmlns:a16="http://schemas.microsoft.com/office/drawing/2014/main" id="{1AECAB55-0148-77F5-B63F-CFCE394FBA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7DD5FAB0-4B06-7461-9996-57360ED4C5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A8A0699C-1DB4-4CD0-BEE1-E0632A43E2FE}" type="slidenum">
              <a:rPr lang="en-GB" smtClean="0"/>
              <a:pPr/>
              <a:t>‹#›</a:t>
            </a:fld>
            <a:endParaRPr lang="en-GB" dirty="0"/>
          </a:p>
        </p:txBody>
      </p:sp>
    </p:spTree>
    <p:extLst>
      <p:ext uri="{BB962C8B-B14F-4D97-AF65-F5344CB8AC3E}">
        <p14:creationId xmlns:p14="http://schemas.microsoft.com/office/powerpoint/2010/main" val="463334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36B032-2A92-6309-2548-3828528BF3F9}"/>
              </a:ext>
            </a:extLst>
          </p:cNvPr>
          <p:cNvSpPr>
            <a:spLocks noGrp="1"/>
          </p:cNvSpPr>
          <p:nvPr>
            <p:ph type="title"/>
          </p:nvPr>
        </p:nvSpPr>
        <p:spPr>
          <a:xfrm>
            <a:off x="838200" y="1046162"/>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8875039-9AC7-3533-9A3E-6E04A8C1DB13}"/>
              </a:ext>
            </a:extLst>
          </p:cNvPr>
          <p:cNvSpPr>
            <a:spLocks noGrp="1"/>
          </p:cNvSpPr>
          <p:nvPr>
            <p:ph type="body" idx="1"/>
          </p:nvPr>
        </p:nvSpPr>
        <p:spPr>
          <a:xfrm>
            <a:off x="838200" y="2506662"/>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086A5D8-C2F2-2D9E-A297-8237D988A4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3DCBF87A-EAD2-4CAA-B8B1-DC2A53D36D40}" type="datetimeFigureOut">
              <a:rPr lang="en-GB" smtClean="0"/>
              <a:pPr/>
              <a:t>07/10/2025</a:t>
            </a:fld>
            <a:endParaRPr lang="en-GB" dirty="0"/>
          </a:p>
        </p:txBody>
      </p:sp>
      <p:sp>
        <p:nvSpPr>
          <p:cNvPr id="5" name="Footer Placeholder 4">
            <a:extLst>
              <a:ext uri="{FF2B5EF4-FFF2-40B4-BE49-F238E27FC236}">
                <a16:creationId xmlns:a16="http://schemas.microsoft.com/office/drawing/2014/main" id="{9DEB995F-E702-9EB2-5C03-5FA49A796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CE6F01C0-8014-1696-364A-A1E9B47EA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2A820F5F-49FC-4857-A483-8B818F895119}" type="slidenum">
              <a:rPr lang="en-GB" smtClean="0"/>
              <a:pPr/>
              <a:t>‹#›</a:t>
            </a:fld>
            <a:endParaRPr lang="en-GB" dirty="0"/>
          </a:p>
        </p:txBody>
      </p:sp>
    </p:spTree>
    <p:extLst>
      <p:ext uri="{BB962C8B-B14F-4D97-AF65-F5344CB8AC3E}">
        <p14:creationId xmlns:p14="http://schemas.microsoft.com/office/powerpoint/2010/main" val="248354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0605D-F08A-BD7C-8D61-A154B69E2A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92A1A1E-8C1A-6671-B97B-1B2520DFF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88C7DF1-1BAD-7706-7BAF-81CBCE0BA9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BC9C0193-519E-4C13-B64E-49F316FFC4C8}" type="datetimeFigureOut">
              <a:rPr lang="en-GB" smtClean="0"/>
              <a:pPr/>
              <a:t>07/10/2025</a:t>
            </a:fld>
            <a:endParaRPr lang="en-GB" dirty="0"/>
          </a:p>
        </p:txBody>
      </p:sp>
      <p:sp>
        <p:nvSpPr>
          <p:cNvPr id="5" name="Footer Placeholder 4">
            <a:extLst>
              <a:ext uri="{FF2B5EF4-FFF2-40B4-BE49-F238E27FC236}">
                <a16:creationId xmlns:a16="http://schemas.microsoft.com/office/drawing/2014/main" id="{507D2465-526D-41AD-A48E-E0444D5B79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BE3016C4-50C0-4A25-DC89-6DDBF86891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E822BDF6-D1EC-41EE-9EB1-3CAFB56C424F}" type="slidenum">
              <a:rPr lang="en-GB" smtClean="0"/>
              <a:pPr/>
              <a:t>‹#›</a:t>
            </a:fld>
            <a:endParaRPr lang="en-GB" dirty="0"/>
          </a:p>
        </p:txBody>
      </p:sp>
    </p:spTree>
    <p:extLst>
      <p:ext uri="{BB962C8B-B14F-4D97-AF65-F5344CB8AC3E}">
        <p14:creationId xmlns:p14="http://schemas.microsoft.com/office/powerpoint/2010/main" val="9385859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7C49F05-6B15-C234-8405-810FAEC0E63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3590" y="5269918"/>
            <a:ext cx="1024553" cy="1403379"/>
          </a:xfrm>
          <a:prstGeom prst="rect">
            <a:avLst/>
          </a:prstGeom>
        </p:spPr>
      </p:pic>
      <p:sp>
        <p:nvSpPr>
          <p:cNvPr id="3" name="Title 2">
            <a:extLst>
              <a:ext uri="{FF2B5EF4-FFF2-40B4-BE49-F238E27FC236}">
                <a16:creationId xmlns:a16="http://schemas.microsoft.com/office/drawing/2014/main" id="{3A31E5CF-B4C3-A0AE-12F3-3717ED20C96D}"/>
              </a:ext>
            </a:extLst>
          </p:cNvPr>
          <p:cNvSpPr>
            <a:spLocks noGrp="1"/>
          </p:cNvSpPr>
          <p:nvPr>
            <p:ph type="title" idx="4294967295"/>
          </p:nvPr>
        </p:nvSpPr>
        <p:spPr>
          <a:xfrm>
            <a:off x="838200" y="-1346942"/>
            <a:ext cx="10515600" cy="1325563"/>
          </a:xfrm>
        </p:spPr>
        <p:txBody>
          <a:bodyPr/>
          <a:lstStyle/>
          <a:p>
            <a:r>
              <a:rPr lang="en-GB" dirty="0"/>
              <a:t>Welcome slide 1</a:t>
            </a:r>
          </a:p>
        </p:txBody>
      </p:sp>
    </p:spTree>
    <p:extLst>
      <p:ext uri="{BB962C8B-B14F-4D97-AF65-F5344CB8AC3E}">
        <p14:creationId xmlns:p14="http://schemas.microsoft.com/office/powerpoint/2010/main" val="2071098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06EE53-B5AC-AC60-8C45-9FE953E5038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3590" y="5269918"/>
            <a:ext cx="1024553" cy="1403379"/>
          </a:xfrm>
          <a:prstGeom prst="rect">
            <a:avLst/>
          </a:prstGeom>
        </p:spPr>
      </p:pic>
      <p:sp>
        <p:nvSpPr>
          <p:cNvPr id="4" name="Title 3">
            <a:extLst>
              <a:ext uri="{FF2B5EF4-FFF2-40B4-BE49-F238E27FC236}">
                <a16:creationId xmlns:a16="http://schemas.microsoft.com/office/drawing/2014/main" id="{31EC37C3-33EC-F9D2-36EA-26E7E0D3749E}"/>
              </a:ext>
            </a:extLst>
          </p:cNvPr>
          <p:cNvSpPr>
            <a:spLocks noGrp="1"/>
          </p:cNvSpPr>
          <p:nvPr>
            <p:ph type="title" idx="4294967295"/>
          </p:nvPr>
        </p:nvSpPr>
        <p:spPr>
          <a:xfrm>
            <a:off x="838200" y="-1346941"/>
            <a:ext cx="10515600" cy="1325563"/>
          </a:xfrm>
        </p:spPr>
        <p:txBody>
          <a:bodyPr/>
          <a:lstStyle/>
          <a:p>
            <a:r>
              <a:rPr lang="en-GB" dirty="0"/>
              <a:t>Welcome slide 2</a:t>
            </a:r>
          </a:p>
        </p:txBody>
      </p:sp>
    </p:spTree>
    <p:extLst>
      <p:ext uri="{BB962C8B-B14F-4D97-AF65-F5344CB8AC3E}">
        <p14:creationId xmlns:p14="http://schemas.microsoft.com/office/powerpoint/2010/main" val="3762031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00858-CC13-332D-088F-183D1541D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5C2B37-6913-3BF7-A77B-3D9091B95F0B}"/>
              </a:ext>
            </a:extLst>
          </p:cNvPr>
          <p:cNvSpPr>
            <a:spLocks noGrp="1"/>
          </p:cNvSpPr>
          <p:nvPr>
            <p:ph type="title"/>
          </p:nvPr>
        </p:nvSpPr>
        <p:spPr/>
        <p:txBody>
          <a:bodyPr/>
          <a:lstStyle/>
          <a:p>
            <a:r>
              <a:rPr lang="en-GB" dirty="0"/>
              <a:t>Mark 12:30-31</a:t>
            </a:r>
          </a:p>
        </p:txBody>
      </p:sp>
      <p:sp>
        <p:nvSpPr>
          <p:cNvPr id="3" name="Content Placeholder 2">
            <a:extLst>
              <a:ext uri="{FF2B5EF4-FFF2-40B4-BE49-F238E27FC236}">
                <a16:creationId xmlns:a16="http://schemas.microsoft.com/office/drawing/2014/main" id="{46BCB2F0-9C18-7BF5-05B7-D1986C07DE39}"/>
              </a:ext>
            </a:extLst>
          </p:cNvPr>
          <p:cNvSpPr>
            <a:spLocks noGrp="1"/>
          </p:cNvSpPr>
          <p:nvPr>
            <p:ph idx="1"/>
          </p:nvPr>
        </p:nvSpPr>
        <p:spPr/>
        <p:txBody>
          <a:bodyPr/>
          <a:lstStyle/>
          <a:p>
            <a:pPr marL="0" indent="0">
              <a:buNone/>
            </a:pPr>
            <a:r>
              <a:rPr lang="en-GB" i="1" dirty="0"/>
              <a:t>‘“Love the Lord your God with all your heart and with all your soul and with all your mind and with all your strength … Love your neighbour as yourself.” There is no commandment greater than these.’</a:t>
            </a:r>
            <a:endParaRPr lang="en-GB" b="1" dirty="0"/>
          </a:p>
        </p:txBody>
      </p:sp>
    </p:spTree>
    <p:extLst>
      <p:ext uri="{BB962C8B-B14F-4D97-AF65-F5344CB8AC3E}">
        <p14:creationId xmlns:p14="http://schemas.microsoft.com/office/powerpoint/2010/main" val="803251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09D8C-F57B-F374-2C9C-F5A0A66CE5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0624B-7180-22B2-CE52-DB357A46866B}"/>
              </a:ext>
            </a:extLst>
          </p:cNvPr>
          <p:cNvSpPr>
            <a:spLocks noGrp="1"/>
          </p:cNvSpPr>
          <p:nvPr>
            <p:ph type="title"/>
          </p:nvPr>
        </p:nvSpPr>
        <p:spPr/>
        <p:txBody>
          <a:bodyPr/>
          <a:lstStyle/>
          <a:p>
            <a:r>
              <a:rPr lang="en-GB" dirty="0"/>
              <a:t>Philippians 4:4-7</a:t>
            </a:r>
          </a:p>
        </p:txBody>
      </p:sp>
      <p:sp>
        <p:nvSpPr>
          <p:cNvPr id="3" name="Content Placeholder 2">
            <a:extLst>
              <a:ext uri="{FF2B5EF4-FFF2-40B4-BE49-F238E27FC236}">
                <a16:creationId xmlns:a16="http://schemas.microsoft.com/office/drawing/2014/main" id="{A71A8FA2-79FC-7167-A61D-7FFB65C00007}"/>
              </a:ext>
            </a:extLst>
          </p:cNvPr>
          <p:cNvSpPr>
            <a:spLocks noGrp="1"/>
          </p:cNvSpPr>
          <p:nvPr>
            <p:ph idx="1"/>
          </p:nvPr>
        </p:nvSpPr>
        <p:spPr/>
        <p:txBody>
          <a:bodyPr/>
          <a:lstStyle/>
          <a:p>
            <a:pPr marL="0" indent="0">
              <a:buNone/>
            </a:pPr>
            <a:r>
              <a:rPr lang="en-GB" i="1" dirty="0"/>
              <a:t>‘Rejoice in the Lord always. I will say it again: rejoice! Let your gentleness be evident to all. The Lord is near. Do not be anxious about anything, but in every situation, by prayer and petition, with thanksgiving, present your requests to God. And the peace of God, which transcends all understanding, will guard your hearts and your minds in Christ Jesus.’</a:t>
            </a:r>
            <a:endParaRPr lang="en-GB" b="1" dirty="0"/>
          </a:p>
        </p:txBody>
      </p:sp>
    </p:spTree>
    <p:extLst>
      <p:ext uri="{BB962C8B-B14F-4D97-AF65-F5344CB8AC3E}">
        <p14:creationId xmlns:p14="http://schemas.microsoft.com/office/powerpoint/2010/main" val="1357204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98732-275F-89B4-9CFE-9A0A8CDBDC7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80C2A3F-476F-7981-C3D2-2578AB144823}"/>
              </a:ext>
            </a:extLst>
          </p:cNvPr>
          <p:cNvSpPr>
            <a:spLocks noGrp="1"/>
          </p:cNvSpPr>
          <p:nvPr>
            <p:ph type="title"/>
          </p:nvPr>
        </p:nvSpPr>
        <p:spPr>
          <a:xfrm>
            <a:off x="838200" y="1509300"/>
            <a:ext cx="10515600" cy="1325563"/>
          </a:xfrm>
        </p:spPr>
        <p:txBody>
          <a:bodyPr/>
          <a:lstStyle/>
          <a:p>
            <a:r>
              <a:rPr lang="en-GB" dirty="0"/>
              <a:t>From ‘Be still, for the presence of the Lord’ by David Evans</a:t>
            </a:r>
          </a:p>
        </p:txBody>
      </p:sp>
      <p:sp>
        <p:nvSpPr>
          <p:cNvPr id="9" name="Content Placeholder 2">
            <a:extLst>
              <a:ext uri="{FF2B5EF4-FFF2-40B4-BE49-F238E27FC236}">
                <a16:creationId xmlns:a16="http://schemas.microsoft.com/office/drawing/2014/main" id="{ED46F68B-6CA5-07C5-8665-1D885CA7EA8C}"/>
              </a:ext>
            </a:extLst>
          </p:cNvPr>
          <p:cNvSpPr>
            <a:spLocks noGrp="1"/>
          </p:cNvSpPr>
          <p:nvPr>
            <p:ph idx="1"/>
          </p:nvPr>
        </p:nvSpPr>
        <p:spPr>
          <a:xfrm>
            <a:off x="838200" y="3378362"/>
            <a:ext cx="10515600" cy="3479637"/>
          </a:xfrm>
        </p:spPr>
        <p:txBody>
          <a:bodyPr/>
          <a:lstStyle/>
          <a:p>
            <a:pPr marL="0" indent="0">
              <a:buNone/>
            </a:pPr>
            <a:r>
              <a:rPr lang="en-GB" dirty="0"/>
              <a:t>‘No work too hard for him,</a:t>
            </a:r>
          </a:p>
          <a:p>
            <a:pPr marL="0" indent="0">
              <a:buNone/>
            </a:pPr>
            <a:r>
              <a:rPr lang="en-GB" dirty="0"/>
              <a:t>In faith receive from him.</a:t>
            </a:r>
          </a:p>
          <a:p>
            <a:pPr marL="0" indent="0">
              <a:buNone/>
            </a:pPr>
            <a:r>
              <a:rPr lang="en-GB" dirty="0"/>
              <a:t>Be still, for the power of the Lord</a:t>
            </a:r>
          </a:p>
          <a:p>
            <a:pPr marL="0" indent="0">
              <a:buNone/>
            </a:pPr>
            <a:r>
              <a:rPr lang="en-GB" dirty="0"/>
              <a:t>Is moving in this place.’</a:t>
            </a:r>
          </a:p>
        </p:txBody>
      </p:sp>
    </p:spTree>
    <p:extLst>
      <p:ext uri="{BB962C8B-B14F-4D97-AF65-F5344CB8AC3E}">
        <p14:creationId xmlns:p14="http://schemas.microsoft.com/office/powerpoint/2010/main" val="933814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77B8-C13B-AC87-E89B-DBD8A6AB6D78}"/>
              </a:ext>
            </a:extLst>
          </p:cNvPr>
          <p:cNvSpPr>
            <a:spLocks noGrp="1"/>
          </p:cNvSpPr>
          <p:nvPr>
            <p:ph type="title" idx="4294967295"/>
          </p:nvPr>
        </p:nvSpPr>
        <p:spPr>
          <a:xfrm>
            <a:off x="838200" y="-1366400"/>
            <a:ext cx="10515600" cy="1325563"/>
          </a:xfrm>
        </p:spPr>
        <p:txBody>
          <a:bodyPr/>
          <a:lstStyle/>
          <a:p>
            <a:r>
              <a:rPr lang="en-GB" dirty="0">
                <a:solidFill>
                  <a:schemeClr val="bg1"/>
                </a:solidFill>
              </a:rPr>
              <a:t>End slide</a:t>
            </a:r>
          </a:p>
        </p:txBody>
      </p:sp>
      <p:pic>
        <p:nvPicPr>
          <p:cNvPr id="3" name="Graphic 2">
            <a:extLst>
              <a:ext uri="{FF2B5EF4-FFF2-40B4-BE49-F238E27FC236}">
                <a16:creationId xmlns:a16="http://schemas.microsoft.com/office/drawing/2014/main" id="{0FF7AB89-8696-4E53-94C6-567937D2E22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039" y="1230608"/>
            <a:ext cx="3209922" cy="4396783"/>
          </a:xfrm>
          <a:prstGeom prst="rect">
            <a:avLst/>
          </a:prstGeom>
        </p:spPr>
      </p:pic>
    </p:spTree>
    <p:extLst>
      <p:ext uri="{BB962C8B-B14F-4D97-AF65-F5344CB8AC3E}">
        <p14:creationId xmlns:p14="http://schemas.microsoft.com/office/powerpoint/2010/main" val="3278464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TotalTime>
  <Words>172</Words>
  <Application>Microsoft Office PowerPoint</Application>
  <PresentationFormat>Widescreen</PresentationFormat>
  <Paragraphs>12</Paragraphs>
  <Slides>6</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6</vt:i4>
      </vt:variant>
    </vt:vector>
  </HeadingPairs>
  <TitlesOfParts>
    <vt:vector size="12" baseType="lpstr">
      <vt:lpstr>Arial</vt:lpstr>
      <vt:lpstr>Trebuchet MS</vt:lpstr>
      <vt:lpstr>Office Theme</vt:lpstr>
      <vt:lpstr>Custom Design</vt:lpstr>
      <vt:lpstr>1_Custom Design</vt:lpstr>
      <vt:lpstr>3_Custom Design</vt:lpstr>
      <vt:lpstr>Welcome slide 1</vt:lpstr>
      <vt:lpstr>Welcome slide 2</vt:lpstr>
      <vt:lpstr>Mark 12:30-31</vt:lpstr>
      <vt:lpstr>Philippians 4:4-7</vt:lpstr>
      <vt:lpstr>From ‘Be still, for the presence of the Lord’ by David Evans</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Thorogood</dc:creator>
  <cp:lastModifiedBy>Sam Thorogood</cp:lastModifiedBy>
  <cp:revision>1</cp:revision>
  <dcterms:created xsi:type="dcterms:W3CDTF">2025-04-03T11:07:10Z</dcterms:created>
  <dcterms:modified xsi:type="dcterms:W3CDTF">2025-10-07T10:20:49Z</dcterms:modified>
</cp:coreProperties>
</file>