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708" r:id="rId4"/>
  </p:sldMasterIdLst>
  <p:sldIdLst>
    <p:sldId id="257" r:id="rId5"/>
    <p:sldId id="258" r:id="rId6"/>
    <p:sldId id="263" r:id="rId7"/>
    <p:sldId id="265" r:id="rId8"/>
    <p:sldId id="266" r:id="rId9"/>
    <p:sldId id="264" r:id="rId10"/>
    <p:sldId id="267" r:id="rId11"/>
    <p:sldId id="262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B0CE310-70A9-46BF-A9AC-3E3D5A56F00D}" v="9" dt="2025-10-07T10:21:47.868"/>
    <p1510:client id="{C8B27136-B9E0-419A-AD8B-2CDF6017B73E}" v="6" dt="2025-10-06T13:27:45.422"/>
    <p1510:client id="{FF4E058D-D494-4482-BD01-3CF17801CEB2}" v="4" dt="2025-10-06T13:32:55.3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73" autoAdjust="0"/>
    <p:restoredTop sz="86434" autoAdjust="0"/>
  </p:normalViewPr>
  <p:slideViewPr>
    <p:cSldViewPr snapToGrid="0">
      <p:cViewPr varScale="1">
        <p:scale>
          <a:sx n="64" d="100"/>
          <a:sy n="64" d="100"/>
        </p:scale>
        <p:origin x="52" y="3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m Thorogood" userId="2659a977-2774-452b-b107-633f8567e6a3" providerId="ADAL" clId="{683010A1-A62E-4F74-964E-222D59892FBB}"/>
    <pc:docChg chg="undo custSel addSld delSld modSld">
      <pc:chgData name="Sam Thorogood" userId="2659a977-2774-452b-b107-633f8567e6a3" providerId="ADAL" clId="{683010A1-A62E-4F74-964E-222D59892FBB}" dt="2025-04-03T11:22:30.638" v="199" actId="1035"/>
      <pc:docMkLst>
        <pc:docMk/>
      </pc:docMkLst>
      <pc:sldChg chg="del">
        <pc:chgData name="Sam Thorogood" userId="2659a977-2774-452b-b107-633f8567e6a3" providerId="ADAL" clId="{683010A1-A62E-4F74-964E-222D59892FBB}" dt="2025-04-03T11:02:08.527" v="1" actId="2696"/>
        <pc:sldMkLst>
          <pc:docMk/>
          <pc:sldMk cId="2874563657" sldId="256"/>
        </pc:sldMkLst>
      </pc:sldChg>
      <pc:sldChg chg="addSp modSp new mod">
        <pc:chgData name="Sam Thorogood" userId="2659a977-2774-452b-b107-633f8567e6a3" providerId="ADAL" clId="{683010A1-A62E-4F74-964E-222D59892FBB}" dt="2025-04-03T11:21:23.193" v="68" actId="1036"/>
        <pc:sldMkLst>
          <pc:docMk/>
          <pc:sldMk cId="3997124262" sldId="257"/>
        </pc:sldMkLst>
      </pc:sldChg>
      <pc:sldChg chg="addSp modSp new mod">
        <pc:chgData name="Sam Thorogood" userId="2659a977-2774-452b-b107-633f8567e6a3" providerId="ADAL" clId="{683010A1-A62E-4F74-964E-222D59892FBB}" dt="2025-04-03T11:21:34.823" v="108" actId="1035"/>
        <pc:sldMkLst>
          <pc:docMk/>
          <pc:sldMk cId="1735951393" sldId="258"/>
        </pc:sldMkLst>
      </pc:sldChg>
      <pc:sldChg chg="addSp delSp modSp new mod setBg">
        <pc:chgData name="Sam Thorogood" userId="2659a977-2774-452b-b107-633f8567e6a3" providerId="ADAL" clId="{683010A1-A62E-4F74-964E-222D59892FBB}" dt="2025-04-03T11:21:43.742" v="129" actId="20577"/>
        <pc:sldMkLst>
          <pc:docMk/>
          <pc:sldMk cId="2081065590" sldId="259"/>
        </pc:sldMkLst>
      </pc:sldChg>
      <pc:sldChg chg="modSp new">
        <pc:chgData name="Sam Thorogood" userId="2659a977-2774-452b-b107-633f8567e6a3" providerId="ADAL" clId="{683010A1-A62E-4F74-964E-222D59892FBB}" dt="2025-04-03T11:22:02.822" v="143" actId="20577"/>
        <pc:sldMkLst>
          <pc:docMk/>
          <pc:sldMk cId="4256718409" sldId="260"/>
        </pc:sldMkLst>
      </pc:sldChg>
      <pc:sldChg chg="modSp new">
        <pc:chgData name="Sam Thorogood" userId="2659a977-2774-452b-b107-633f8567e6a3" providerId="ADAL" clId="{683010A1-A62E-4F74-964E-222D59892FBB}" dt="2025-04-03T11:22:17.605" v="164" actId="20577"/>
        <pc:sldMkLst>
          <pc:docMk/>
          <pc:sldMk cId="3346202667" sldId="261"/>
        </pc:sldMkLst>
      </pc:sldChg>
      <pc:sldChg chg="addSp modSp new mod">
        <pc:chgData name="Sam Thorogood" userId="2659a977-2774-452b-b107-633f8567e6a3" providerId="ADAL" clId="{683010A1-A62E-4F74-964E-222D59892FBB}" dt="2025-04-03T11:22:30.638" v="199" actId="1035"/>
        <pc:sldMkLst>
          <pc:docMk/>
          <pc:sldMk cId="2015369797" sldId="262"/>
        </pc:sldMkLst>
      </pc:sldChg>
      <pc:sldChg chg="new del">
        <pc:chgData name="Sam Thorogood" userId="2659a977-2774-452b-b107-633f8567e6a3" providerId="ADAL" clId="{683010A1-A62E-4F74-964E-222D59892FBB}" dt="2025-04-03T11:03:26.851" v="7" actId="680"/>
        <pc:sldMkLst>
          <pc:docMk/>
          <pc:sldMk cId="2407045659" sldId="262"/>
        </pc:sldMkLst>
      </pc:sldChg>
    </pc:docChg>
  </pc:docChgLst>
  <pc:docChgLst>
    <pc:chgData name="Sam Thorogood" userId="2659a977-2774-452b-b107-633f8567e6a3" providerId="ADAL" clId="{ED29C2BC-F996-49D9-A0F8-6EFFE29180F3}"/>
    <pc:docChg chg="undo custSel addSld delSld modSld sldOrd modMainMaster">
      <pc:chgData name="Sam Thorogood" userId="2659a977-2774-452b-b107-633f8567e6a3" providerId="ADAL" clId="{ED29C2BC-F996-49D9-A0F8-6EFFE29180F3}" dt="2025-10-07T10:21:47.868" v="84"/>
      <pc:docMkLst>
        <pc:docMk/>
      </pc:docMkLst>
      <pc:sldChg chg="add del">
        <pc:chgData name="Sam Thorogood" userId="2659a977-2774-452b-b107-633f8567e6a3" providerId="ADAL" clId="{ED29C2BC-F996-49D9-A0F8-6EFFE29180F3}" dt="2025-10-06T13:28:09.121" v="7" actId="47"/>
        <pc:sldMkLst>
          <pc:docMk/>
          <pc:sldMk cId="2015369797" sldId="262"/>
        </pc:sldMkLst>
      </pc:sldChg>
      <pc:sldChg chg="modSp mod">
        <pc:chgData name="Sam Thorogood" userId="2659a977-2774-452b-b107-633f8567e6a3" providerId="ADAL" clId="{ED29C2BC-F996-49D9-A0F8-6EFFE29180F3}" dt="2025-10-07T09:45:45.989" v="36" actId="27636"/>
        <pc:sldMkLst>
          <pc:docMk/>
          <pc:sldMk cId="1258441816" sldId="263"/>
        </pc:sldMkLst>
        <pc:spChg chg="mod">
          <ac:chgData name="Sam Thorogood" userId="2659a977-2774-452b-b107-633f8567e6a3" providerId="ADAL" clId="{ED29C2BC-F996-49D9-A0F8-6EFFE29180F3}" dt="2025-10-07T09:44:38.069" v="34" actId="20577"/>
          <ac:spMkLst>
            <pc:docMk/>
            <pc:sldMk cId="1258441816" sldId="263"/>
            <ac:spMk id="2" creationId="{6C1EAFFA-3A25-753A-BCFC-A58F6B388F33}"/>
          </ac:spMkLst>
        </pc:spChg>
        <pc:spChg chg="mod">
          <ac:chgData name="Sam Thorogood" userId="2659a977-2774-452b-b107-633f8567e6a3" providerId="ADAL" clId="{ED29C2BC-F996-49D9-A0F8-6EFFE29180F3}" dt="2025-10-07T09:45:45.989" v="36" actId="27636"/>
          <ac:spMkLst>
            <pc:docMk/>
            <pc:sldMk cId="1258441816" sldId="263"/>
            <ac:spMk id="3" creationId="{C11C97CD-CBEB-C58B-6C42-5FBFA9089868}"/>
          </ac:spMkLst>
        </pc:spChg>
      </pc:sldChg>
      <pc:sldChg chg="modSp mod ord">
        <pc:chgData name="Sam Thorogood" userId="2659a977-2774-452b-b107-633f8567e6a3" providerId="ADAL" clId="{ED29C2BC-F996-49D9-A0F8-6EFFE29180F3}" dt="2025-10-07T09:53:02.797" v="80"/>
        <pc:sldMkLst>
          <pc:docMk/>
          <pc:sldMk cId="229057080" sldId="264"/>
        </pc:sldMkLst>
        <pc:spChg chg="mod">
          <ac:chgData name="Sam Thorogood" userId="2659a977-2774-452b-b107-633f8567e6a3" providerId="ADAL" clId="{ED29C2BC-F996-49D9-A0F8-6EFFE29180F3}" dt="2025-10-07T09:50:09.245" v="72"/>
          <ac:spMkLst>
            <pc:docMk/>
            <pc:sldMk cId="229057080" sldId="264"/>
            <ac:spMk id="2" creationId="{D89ED127-14B9-D5BE-45B7-EBBCA23EA2B3}"/>
          </ac:spMkLst>
        </pc:spChg>
        <pc:spChg chg="mod">
          <ac:chgData name="Sam Thorogood" userId="2659a977-2774-452b-b107-633f8567e6a3" providerId="ADAL" clId="{ED29C2BC-F996-49D9-A0F8-6EFFE29180F3}" dt="2025-10-07T09:50:32.881" v="73"/>
          <ac:spMkLst>
            <pc:docMk/>
            <pc:sldMk cId="229057080" sldId="264"/>
            <ac:spMk id="3" creationId="{40C4FF0D-54A7-7BF3-9007-8966BB262D61}"/>
          </ac:spMkLst>
        </pc:spChg>
      </pc:sldChg>
      <pc:sldChg chg="del">
        <pc:chgData name="Sam Thorogood" userId="2659a977-2774-452b-b107-633f8567e6a3" providerId="ADAL" clId="{ED29C2BC-F996-49D9-A0F8-6EFFE29180F3}" dt="2025-10-06T13:28:53.077" v="9" actId="47"/>
        <pc:sldMkLst>
          <pc:docMk/>
          <pc:sldMk cId="844838496" sldId="265"/>
        </pc:sldMkLst>
      </pc:sldChg>
      <pc:sldChg chg="modSp add mod">
        <pc:chgData name="Sam Thorogood" userId="2659a977-2774-452b-b107-633f8567e6a3" providerId="ADAL" clId="{ED29C2BC-F996-49D9-A0F8-6EFFE29180F3}" dt="2025-10-07T09:47:14.750" v="63" actId="113"/>
        <pc:sldMkLst>
          <pc:docMk/>
          <pc:sldMk cId="3457836311" sldId="265"/>
        </pc:sldMkLst>
        <pc:spChg chg="mod">
          <ac:chgData name="Sam Thorogood" userId="2659a977-2774-452b-b107-633f8567e6a3" providerId="ADAL" clId="{ED29C2BC-F996-49D9-A0F8-6EFFE29180F3}" dt="2025-10-07T09:46:25.864" v="56" actId="255"/>
          <ac:spMkLst>
            <pc:docMk/>
            <pc:sldMk cId="3457836311" sldId="265"/>
            <ac:spMk id="2" creationId="{BF86DAFB-B7EF-4760-240E-D7C2DC4D8A72}"/>
          </ac:spMkLst>
        </pc:spChg>
        <pc:spChg chg="mod">
          <ac:chgData name="Sam Thorogood" userId="2659a977-2774-452b-b107-633f8567e6a3" providerId="ADAL" clId="{ED29C2BC-F996-49D9-A0F8-6EFFE29180F3}" dt="2025-10-07T09:47:14.750" v="63" actId="113"/>
          <ac:spMkLst>
            <pc:docMk/>
            <pc:sldMk cId="3457836311" sldId="265"/>
            <ac:spMk id="3" creationId="{00F97458-67AF-371A-5F8E-99E917DD57AA}"/>
          </ac:spMkLst>
        </pc:spChg>
      </pc:sldChg>
      <pc:sldChg chg="del">
        <pc:chgData name="Sam Thorogood" userId="2659a977-2774-452b-b107-633f8567e6a3" providerId="ADAL" clId="{ED29C2BC-F996-49D9-A0F8-6EFFE29180F3}" dt="2025-10-06T13:28:53.077" v="9" actId="47"/>
        <pc:sldMkLst>
          <pc:docMk/>
          <pc:sldMk cId="1336743655" sldId="266"/>
        </pc:sldMkLst>
      </pc:sldChg>
      <pc:sldChg chg="modSp add mod">
        <pc:chgData name="Sam Thorogood" userId="2659a977-2774-452b-b107-633f8567e6a3" providerId="ADAL" clId="{ED29C2BC-F996-49D9-A0F8-6EFFE29180F3}" dt="2025-10-07T09:48:23.209" v="71" actId="20577"/>
        <pc:sldMkLst>
          <pc:docMk/>
          <pc:sldMk cId="3061391945" sldId="266"/>
        </pc:sldMkLst>
        <pc:spChg chg="mod">
          <ac:chgData name="Sam Thorogood" userId="2659a977-2774-452b-b107-633f8567e6a3" providerId="ADAL" clId="{ED29C2BC-F996-49D9-A0F8-6EFFE29180F3}" dt="2025-10-07T09:48:23.209" v="71" actId="20577"/>
          <ac:spMkLst>
            <pc:docMk/>
            <pc:sldMk cId="3061391945" sldId="266"/>
            <ac:spMk id="3" creationId="{7ACC5CAC-5CA1-37FB-403E-CC12F7FB04FA}"/>
          </ac:spMkLst>
        </pc:spChg>
      </pc:sldChg>
      <pc:sldChg chg="del">
        <pc:chgData name="Sam Thorogood" userId="2659a977-2774-452b-b107-633f8567e6a3" providerId="ADAL" clId="{ED29C2BC-F996-49D9-A0F8-6EFFE29180F3}" dt="2025-10-06T13:28:53.077" v="9" actId="47"/>
        <pc:sldMkLst>
          <pc:docMk/>
          <pc:sldMk cId="954318112" sldId="267"/>
        </pc:sldMkLst>
      </pc:sldChg>
      <pc:sldChg chg="modSp add mod">
        <pc:chgData name="Sam Thorogood" userId="2659a977-2774-452b-b107-633f8567e6a3" providerId="ADAL" clId="{ED29C2BC-F996-49D9-A0F8-6EFFE29180F3}" dt="2025-10-07T09:52:10.203" v="78" actId="113"/>
        <pc:sldMkLst>
          <pc:docMk/>
          <pc:sldMk cId="3781398308" sldId="267"/>
        </pc:sldMkLst>
        <pc:spChg chg="mod">
          <ac:chgData name="Sam Thorogood" userId="2659a977-2774-452b-b107-633f8567e6a3" providerId="ADAL" clId="{ED29C2BC-F996-49D9-A0F8-6EFFE29180F3}" dt="2025-10-07T09:51:09.154" v="75"/>
          <ac:spMkLst>
            <pc:docMk/>
            <pc:sldMk cId="3781398308" sldId="267"/>
            <ac:spMk id="2" creationId="{64A56537-873A-DDBF-7B25-D046052564DA}"/>
          </ac:spMkLst>
        </pc:spChg>
        <pc:spChg chg="mod">
          <ac:chgData name="Sam Thorogood" userId="2659a977-2774-452b-b107-633f8567e6a3" providerId="ADAL" clId="{ED29C2BC-F996-49D9-A0F8-6EFFE29180F3}" dt="2025-10-07T09:52:10.203" v="78" actId="113"/>
          <ac:spMkLst>
            <pc:docMk/>
            <pc:sldMk cId="3781398308" sldId="267"/>
            <ac:spMk id="3" creationId="{88F3C796-1B87-1533-EBF1-3A3CD1542207}"/>
          </ac:spMkLst>
        </pc:spChg>
      </pc:sldChg>
      <pc:sldChg chg="del">
        <pc:chgData name="Sam Thorogood" userId="2659a977-2774-452b-b107-633f8567e6a3" providerId="ADAL" clId="{ED29C2BC-F996-49D9-A0F8-6EFFE29180F3}" dt="2025-10-06T13:28:53.077" v="9" actId="47"/>
        <pc:sldMkLst>
          <pc:docMk/>
          <pc:sldMk cId="4188026221" sldId="268"/>
        </pc:sldMkLst>
      </pc:sldChg>
      <pc:sldChg chg="del">
        <pc:chgData name="Sam Thorogood" userId="2659a977-2774-452b-b107-633f8567e6a3" providerId="ADAL" clId="{ED29C2BC-F996-49D9-A0F8-6EFFE29180F3}" dt="2025-10-06T13:28:11.403" v="8" actId="47"/>
        <pc:sldMkLst>
          <pc:docMk/>
          <pc:sldMk cId="4002246052" sldId="269"/>
        </pc:sldMkLst>
      </pc:sldChg>
      <pc:sldMasterChg chg="setBg">
        <pc:chgData name="Sam Thorogood" userId="2659a977-2774-452b-b107-633f8567e6a3" providerId="ADAL" clId="{ED29C2BC-F996-49D9-A0F8-6EFFE29180F3}" dt="2025-10-07T10:21:39.145" v="82"/>
        <pc:sldMasterMkLst>
          <pc:docMk/>
          <pc:sldMasterMk cId="3468777867" sldId="2147483660"/>
        </pc:sldMasterMkLst>
      </pc:sldMasterChg>
      <pc:sldMasterChg chg="setBg">
        <pc:chgData name="Sam Thorogood" userId="2659a977-2774-452b-b107-633f8567e6a3" providerId="ADAL" clId="{ED29C2BC-F996-49D9-A0F8-6EFFE29180F3}" dt="2025-10-07T10:21:47.868" v="84"/>
        <pc:sldMasterMkLst>
          <pc:docMk/>
          <pc:sldMasterMk cId="3904965352" sldId="2147483672"/>
        </pc:sldMasterMkLst>
      </pc:sldMasterChg>
      <pc:sldMasterChg chg="setBg">
        <pc:chgData name="Sam Thorogood" userId="2659a977-2774-452b-b107-633f8567e6a3" providerId="ADAL" clId="{ED29C2BC-F996-49D9-A0F8-6EFFE29180F3}" dt="2025-10-06T13:36:48.045" v="17"/>
        <pc:sldMasterMkLst>
          <pc:docMk/>
          <pc:sldMasterMk cId="290535274" sldId="2147483684"/>
        </pc:sldMasterMkLst>
      </pc:sldMasterChg>
    </pc:docChg>
  </pc:docChgLst>
  <pc:docChgLst>
    <pc:chgData name="Sam Thorogood" userId="2659a977-2774-452b-b107-633f8567e6a3" providerId="ADAL" clId="{53B12382-3C34-4D86-A055-BBF769AB2F25}"/>
    <pc:docChg chg="undo custSel addSld delSld modSld modMainMaster">
      <pc:chgData name="Sam Thorogood" userId="2659a977-2774-452b-b107-633f8567e6a3" providerId="ADAL" clId="{53B12382-3C34-4D86-A055-BBF769AB2F25}" dt="2025-05-14T07:43:12.411" v="156" actId="14100"/>
      <pc:docMkLst>
        <pc:docMk/>
      </pc:docMkLst>
      <pc:sldChg chg="delSp modSp del mod">
        <pc:chgData name="Sam Thorogood" userId="2659a977-2774-452b-b107-633f8567e6a3" providerId="ADAL" clId="{53B12382-3C34-4D86-A055-BBF769AB2F25}" dt="2025-05-13T14:49:03.870" v="82" actId="2696"/>
        <pc:sldMkLst>
          <pc:docMk/>
          <pc:sldMk cId="2081065590" sldId="259"/>
        </pc:sldMkLst>
      </pc:sldChg>
      <pc:sldChg chg="modSp del">
        <pc:chgData name="Sam Thorogood" userId="2659a977-2774-452b-b107-633f8567e6a3" providerId="ADAL" clId="{53B12382-3C34-4D86-A055-BBF769AB2F25}" dt="2025-05-13T14:48:35.434" v="79" actId="2696"/>
        <pc:sldMkLst>
          <pc:docMk/>
          <pc:sldMk cId="4256718409" sldId="260"/>
        </pc:sldMkLst>
      </pc:sldChg>
      <pc:sldChg chg="modSp del">
        <pc:chgData name="Sam Thorogood" userId="2659a977-2774-452b-b107-633f8567e6a3" providerId="ADAL" clId="{53B12382-3C34-4D86-A055-BBF769AB2F25}" dt="2025-05-13T14:48:37.133" v="80" actId="2696"/>
        <pc:sldMkLst>
          <pc:docMk/>
          <pc:sldMk cId="3346202667" sldId="261"/>
        </pc:sldMkLst>
      </pc:sldChg>
      <pc:sldChg chg="addSp modSp mod">
        <pc:chgData name="Sam Thorogood" userId="2659a977-2774-452b-b107-633f8567e6a3" providerId="ADAL" clId="{53B12382-3C34-4D86-A055-BBF769AB2F25}" dt="2025-05-13T15:07:10.699" v="129" actId="207"/>
        <pc:sldMkLst>
          <pc:docMk/>
          <pc:sldMk cId="2015369797" sldId="262"/>
        </pc:sldMkLst>
      </pc:sldChg>
      <pc:sldChg chg="modSp new mod">
        <pc:chgData name="Sam Thorogood" userId="2659a977-2774-452b-b107-633f8567e6a3" providerId="ADAL" clId="{53B12382-3C34-4D86-A055-BBF769AB2F25}" dt="2025-05-13T14:53:43.068" v="86" actId="20577"/>
        <pc:sldMkLst>
          <pc:docMk/>
          <pc:sldMk cId="1258441816" sldId="263"/>
        </pc:sldMkLst>
      </pc:sldChg>
      <pc:sldChg chg="new del">
        <pc:chgData name="Sam Thorogood" userId="2659a977-2774-452b-b107-633f8567e6a3" providerId="ADAL" clId="{53B12382-3C34-4D86-A055-BBF769AB2F25}" dt="2025-05-13T14:08:51.010" v="3" actId="680"/>
        <pc:sldMkLst>
          <pc:docMk/>
          <pc:sldMk cId="4281101791" sldId="263"/>
        </pc:sldMkLst>
      </pc:sldChg>
      <pc:sldChg chg="modSp add mod">
        <pc:chgData name="Sam Thorogood" userId="2659a977-2774-452b-b107-633f8567e6a3" providerId="ADAL" clId="{53B12382-3C34-4D86-A055-BBF769AB2F25}" dt="2025-05-13T15:00:23.210" v="100"/>
        <pc:sldMkLst>
          <pc:docMk/>
          <pc:sldMk cId="229057080" sldId="264"/>
        </pc:sldMkLst>
      </pc:sldChg>
      <pc:sldChg chg="modSp add mod">
        <pc:chgData name="Sam Thorogood" userId="2659a977-2774-452b-b107-633f8567e6a3" providerId="ADAL" clId="{53B12382-3C34-4D86-A055-BBF769AB2F25}" dt="2025-05-13T15:00:22.358" v="99"/>
        <pc:sldMkLst>
          <pc:docMk/>
          <pc:sldMk cId="844838496" sldId="265"/>
        </pc:sldMkLst>
      </pc:sldChg>
      <pc:sldChg chg="modSp add mod">
        <pc:chgData name="Sam Thorogood" userId="2659a977-2774-452b-b107-633f8567e6a3" providerId="ADAL" clId="{53B12382-3C34-4D86-A055-BBF769AB2F25}" dt="2025-05-13T15:01:24.350" v="101"/>
        <pc:sldMkLst>
          <pc:docMk/>
          <pc:sldMk cId="1336743655" sldId="266"/>
        </pc:sldMkLst>
      </pc:sldChg>
      <pc:sldChg chg="modSp add mod">
        <pc:chgData name="Sam Thorogood" userId="2659a977-2774-452b-b107-633f8567e6a3" providerId="ADAL" clId="{53B12382-3C34-4D86-A055-BBF769AB2F25}" dt="2025-05-13T15:02:55.357" v="104"/>
        <pc:sldMkLst>
          <pc:docMk/>
          <pc:sldMk cId="954318112" sldId="267"/>
        </pc:sldMkLst>
      </pc:sldChg>
      <pc:sldChg chg="modSp add mod">
        <pc:chgData name="Sam Thorogood" userId="2659a977-2774-452b-b107-633f8567e6a3" providerId="ADAL" clId="{53B12382-3C34-4D86-A055-BBF769AB2F25}" dt="2025-05-13T15:03:42.729" v="107"/>
        <pc:sldMkLst>
          <pc:docMk/>
          <pc:sldMk cId="4188026221" sldId="268"/>
        </pc:sldMkLst>
      </pc:sldChg>
      <pc:sldChg chg="modSp add del mod">
        <pc:chgData name="Sam Thorogood" userId="2659a977-2774-452b-b107-633f8567e6a3" providerId="ADAL" clId="{53B12382-3C34-4D86-A055-BBF769AB2F25}" dt="2025-05-13T15:04:33.597" v="122" actId="2696"/>
        <pc:sldMkLst>
          <pc:docMk/>
          <pc:sldMk cId="2774579840" sldId="269"/>
        </pc:sldMkLst>
      </pc:sldChg>
      <pc:sldChg chg="addSp delSp modSp new mod">
        <pc:chgData name="Sam Thorogood" userId="2659a977-2774-452b-b107-633f8567e6a3" providerId="ADAL" clId="{53B12382-3C34-4D86-A055-BBF769AB2F25}" dt="2025-05-14T07:43:12.411" v="156" actId="14100"/>
        <pc:sldMkLst>
          <pc:docMk/>
          <pc:sldMk cId="4002246052" sldId="269"/>
        </pc:sldMkLst>
      </pc:sldChg>
      <pc:sldMasterChg chg="setBg">
        <pc:chgData name="Sam Thorogood" userId="2659a977-2774-452b-b107-633f8567e6a3" providerId="ADAL" clId="{53B12382-3C34-4D86-A055-BBF769AB2F25}" dt="2025-05-13T14:15:02.705" v="5"/>
        <pc:sldMasterMkLst>
          <pc:docMk/>
          <pc:sldMasterMk cId="3468777867" sldId="2147483660"/>
        </pc:sldMasterMkLst>
      </pc:sldMasterChg>
      <pc:sldMasterChg chg="setBg">
        <pc:chgData name="Sam Thorogood" userId="2659a977-2774-452b-b107-633f8567e6a3" providerId="ADAL" clId="{53B12382-3C34-4D86-A055-BBF769AB2F25}" dt="2025-05-13T14:15:13.438" v="7"/>
        <pc:sldMasterMkLst>
          <pc:docMk/>
          <pc:sldMasterMk cId="3904965352" sldId="2147483672"/>
        </pc:sldMasterMkLst>
      </pc:sldMasterChg>
      <pc:sldMasterChg chg="modSp mod setBg modSldLayout">
        <pc:chgData name="Sam Thorogood" userId="2659a977-2774-452b-b107-633f8567e6a3" providerId="ADAL" clId="{53B12382-3C34-4D86-A055-BBF769AB2F25}" dt="2025-05-13T14:40:53.623" v="70" actId="1076"/>
        <pc:sldMasterMkLst>
          <pc:docMk/>
          <pc:sldMasterMk cId="290535274" sldId="2147483684"/>
        </pc:sldMasterMkLst>
        <pc:sldLayoutChg chg="modSp mod">
          <pc:chgData name="Sam Thorogood" userId="2659a977-2774-452b-b107-633f8567e6a3" providerId="ADAL" clId="{53B12382-3C34-4D86-A055-BBF769AB2F25}" dt="2025-05-13T14:40:53.623" v="70" actId="1076"/>
          <pc:sldLayoutMkLst>
            <pc:docMk/>
            <pc:sldMasterMk cId="290535274" sldId="2147483684"/>
            <pc:sldLayoutMk cId="3731335595" sldId="2147483689"/>
          </pc:sldLayoutMkLst>
        </pc:sldLayoutChg>
      </pc:sldMasterChg>
      <pc:sldMasterChg chg="setBg">
        <pc:chgData name="Sam Thorogood" userId="2659a977-2774-452b-b107-633f8567e6a3" providerId="ADAL" clId="{53B12382-3C34-4D86-A055-BBF769AB2F25}" dt="2025-05-13T14:39:37.938" v="61"/>
        <pc:sldMasterMkLst>
          <pc:docMk/>
          <pc:sldMasterMk cId="3734634984" sldId="2147483708"/>
        </pc:sldMasterMkLst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E6877-6B0C-4994-ACD6-5FC566B745BC}" type="datetimeFigureOut">
              <a:rPr lang="en-GB" smtClean="0"/>
              <a:t>07/10/2025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0A192-0A10-40CD-81C0-CEC62DF95C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2066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E6877-6B0C-4994-ACD6-5FC566B745BC}" type="datetimeFigureOut">
              <a:rPr lang="en-GB" smtClean="0"/>
              <a:t>07/10/2025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0A192-0A10-40CD-81C0-CEC62DF95C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5964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E6877-6B0C-4994-ACD6-5FC566B745BC}" type="datetimeFigureOut">
              <a:rPr lang="en-GB" smtClean="0"/>
              <a:t>07/10/2025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0A192-0A10-40CD-81C0-CEC62DF95C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73459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2ABAB-CA0E-D866-988A-3EAE665B35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EE2465-3F45-E066-2250-6B61EAD945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1D918C-7FA5-98D8-7A1C-C78730EF0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AE63D-DBC7-4E13-B05B-4790152FFEEE}" type="datetimeFigureOut">
              <a:rPr lang="en-GB" smtClean="0"/>
              <a:t>07/10/2025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FC60CC-8E5E-97AA-643B-46826F2F2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9E7B7A-A430-5A5D-28E6-781C93DE2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966C9-9E45-47CB-86A6-E3A15EDDB3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93667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8B854-A9BB-4CDF-2930-BCBB07BA1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0D06E-3786-0046-77E9-E9950CBD0B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2E0C77-0EB2-6218-C2F1-42C511C68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AE63D-DBC7-4E13-B05B-4790152FFEEE}" type="datetimeFigureOut">
              <a:rPr lang="en-GB" smtClean="0"/>
              <a:t>07/10/2025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86CADB-88BB-3553-19C1-6358D6E83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E91695-CD57-4898-57C4-2AEE742D8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966C9-9E45-47CB-86A6-E3A15EDDB3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43539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50BDB-0B06-DDF9-635C-8E9A16CB2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659F7A-4065-0547-2682-6AB8F5ADA6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1E4156-4B6B-DDE7-F49A-267986E2F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AE63D-DBC7-4E13-B05B-4790152FFEEE}" type="datetimeFigureOut">
              <a:rPr lang="en-GB" smtClean="0"/>
              <a:t>07/10/2025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3545BC-976D-74BC-48D4-8B54862D8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0242D3-E402-1207-23F2-267FAFB6F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966C9-9E45-47CB-86A6-E3A15EDDB3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24179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5317C-BC9C-242A-FF45-9B0014BBA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4AC72F-766E-1EF5-DA93-322C8A3AFA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908919-9A27-9F62-930A-589F740A99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C38D45-F1DC-DA0F-38DB-94F22C5B7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AE63D-DBC7-4E13-B05B-4790152FFEEE}" type="datetimeFigureOut">
              <a:rPr lang="en-GB" smtClean="0"/>
              <a:t>07/10/2025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1AA2CE-2BF3-3D57-1F3F-852DB74DA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9EAE8F-6B3E-433C-64B8-E1B088CAC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966C9-9E45-47CB-86A6-E3A15EDDB3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24776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D0599-94BA-0AAC-07A7-BC812F775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A94009-4549-9F14-D6DB-7A1081AD72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FD5B09-A6BD-CD50-9C36-38D5975EE0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5DD605-7434-507D-F9B0-9139961063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D9A220-662F-0DB2-9E1A-34959688F9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20FF80-07E3-48E5-ECD1-2AA3C3C68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AE63D-DBC7-4E13-B05B-4790152FFEEE}" type="datetimeFigureOut">
              <a:rPr lang="en-GB" smtClean="0"/>
              <a:t>07/10/2025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44355FD-956F-ABD8-A1A0-E2EF5F3FD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9A80E2-2ABB-6EE9-7BC5-EA630985C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966C9-9E45-47CB-86A6-E3A15EDDB3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96025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E3B02-4B7F-A2F0-CF20-CE6E5A1F1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430B26-320A-C930-79A7-8C721C5E7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AE63D-DBC7-4E13-B05B-4790152FFEEE}" type="datetimeFigureOut">
              <a:rPr lang="en-GB" smtClean="0"/>
              <a:t>07/10/2025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398E68-1C9D-3927-CF0C-A2189688F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E13084-832F-B788-E58F-9204F5F60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966C9-9E45-47CB-86A6-E3A15EDDB3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70411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1CD3B4-03E1-CD81-DE34-797F408A2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AE63D-DBC7-4E13-B05B-4790152FFEEE}" type="datetimeFigureOut">
              <a:rPr lang="en-GB" smtClean="0"/>
              <a:t>07/10/2025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2984E8-34BB-1EDE-A364-02FF089FF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53D4BF-B97A-9CC5-10DE-34C5B2D4D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966C9-9E45-47CB-86A6-E3A15EDDB3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24551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418BC-FDAC-B188-6696-D256BE809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DEC70F-3A64-D203-9DD5-8A7137755D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70F5D7-363A-F546-4461-5CE6AC83CD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EDEA68-00DE-CE40-EDEC-328ED7F8F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AE63D-DBC7-4E13-B05B-4790152FFEEE}" type="datetimeFigureOut">
              <a:rPr lang="en-GB" smtClean="0"/>
              <a:t>07/10/2025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A83981-9456-6A3A-5971-D2FD6AC61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687522-584E-FF65-DA37-3315AA443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966C9-9E45-47CB-86A6-E3A15EDDB3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0436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E6877-6B0C-4994-ACD6-5FC566B745BC}" type="datetimeFigureOut">
              <a:rPr lang="en-GB" smtClean="0"/>
              <a:t>07/10/2025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0A192-0A10-40CD-81C0-CEC62DF95C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44666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58E17-A711-CAF5-312F-BAC47A239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68A343D-2665-C723-8F28-9B01AEB070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DEC203-4BA7-EE01-66E2-60E58CB1F8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BCD651-B14B-2A05-34E8-EE0ACE5BA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AE63D-DBC7-4E13-B05B-4790152FFEEE}" type="datetimeFigureOut">
              <a:rPr lang="en-GB" smtClean="0"/>
              <a:t>07/10/2025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818272-BB94-2520-C55C-871601156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76829B-A040-BF35-BE39-0DE4526CD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966C9-9E45-47CB-86A6-E3A15EDDB3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80663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1425A-17CA-F4A4-69F6-95F1FD457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340785-3103-6678-E658-5C236CC448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F33804-A677-997D-9E82-C9435ADFE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AE63D-DBC7-4E13-B05B-4790152FFEEE}" type="datetimeFigureOut">
              <a:rPr lang="en-GB" smtClean="0"/>
              <a:t>07/10/2025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0EE8F5-B3F4-B55F-E80E-D8D939A9B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79AA7D-BD08-D1DA-A838-79A82593F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966C9-9E45-47CB-86A6-E3A15EDDB3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86219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17AC61-B702-50EA-9C4A-92A39B436B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9D245F-90E4-1096-91BA-D2A46B895C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18C45C-3351-7F9E-3DCF-C5FD43325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AE63D-DBC7-4E13-B05B-4790152FFEEE}" type="datetimeFigureOut">
              <a:rPr lang="en-GB" smtClean="0"/>
              <a:t>07/10/2025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843B60-4616-5FBE-92E8-ED8020717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030D38-469D-F02E-3E1B-F1FD0102F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966C9-9E45-47CB-86A6-E3A15EDDB3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86071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46B3D-55EC-7FB8-B4D4-CDBA01BEB6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9DF656-B3B1-D4F5-864A-79E08531FB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A73171-2200-9F8D-2A94-2C3DC65EB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DD779-8C0D-4242-B4E4-E3A900ED3276}" type="datetimeFigureOut">
              <a:rPr lang="en-GB" smtClean="0"/>
              <a:t>07/10/2025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8F0678-BF9D-607B-0920-3EE0652B7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206E54-95F1-BC11-A641-05234E3EC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D0ECF-59D8-41EB-B0EC-E001DCDEE0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83259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EA116-5DE0-9249-FC19-83912D4EC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53FE9-95B6-5052-8984-6B1405E475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71AE05-BB97-4448-FC9E-AB9A94F95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DD779-8C0D-4242-B4E4-E3A900ED3276}" type="datetimeFigureOut">
              <a:rPr lang="en-GB" smtClean="0"/>
              <a:t>07/10/2025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BE420D-54D2-2BB2-DF21-3594E4C1C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084000-91D0-2056-2CD1-37E1338A2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D0ECF-59D8-41EB-B0EC-E001DCDEE0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51724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CE726-74B1-B3B1-321F-325961885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4B8900-C227-B6C6-168B-DCB88AC71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404134-26BC-BFF1-65C2-A64F72A47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DD779-8C0D-4242-B4E4-E3A900ED3276}" type="datetimeFigureOut">
              <a:rPr lang="en-GB" smtClean="0"/>
              <a:t>07/10/2025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6610E8-495D-CB69-06FE-5D8679571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342C3-F43D-B346-1AF6-472BF4064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D0ECF-59D8-41EB-B0EC-E001DCDEE0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90320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70D9F-2FF8-2D92-5097-04AE51EC4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399201-9279-F2EE-0E7F-0412835C21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551F3E-FA65-33B4-1645-E1171B463E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834D1B-1733-1AB5-72E8-5971A0233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DD779-8C0D-4242-B4E4-E3A900ED3276}" type="datetimeFigureOut">
              <a:rPr lang="en-GB" smtClean="0"/>
              <a:t>07/10/2025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8A3F45-06EA-E922-9010-507E80E54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9B3E27-7178-2C35-9D91-E70079654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D0ECF-59D8-41EB-B0EC-E001DCDEE0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14067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E4ACC-3500-C7EE-B4FF-D425FBF2D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1033462"/>
            <a:ext cx="78867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C5E19D-5903-A361-CAD4-CC2318AFA1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2349500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E26B63-F2E6-C181-B1D8-029ABAAFEB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3173412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E2ECDB-A052-1AD8-CFF1-0DF99A23B8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2349500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7DEFE7-07C5-9DAB-3BDA-120324AEA0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3173412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4FBE1C-12C3-720D-90DD-3AFC1BE4C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DD779-8C0D-4242-B4E4-E3A900ED3276}" type="datetimeFigureOut">
              <a:rPr lang="en-GB" smtClean="0"/>
              <a:t>07/10/2025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E526BE-522B-0E10-072D-3D3D05BE3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A48F3A-66E8-73CC-3DD5-55C4D9B26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D0ECF-59D8-41EB-B0EC-E001DCDEE0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13355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38116-FD61-2CB9-100E-68BBE19B5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3AF2C9-7A3C-6AF2-3D4E-A32EC51FC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DD779-8C0D-4242-B4E4-E3A900ED3276}" type="datetimeFigureOut">
              <a:rPr lang="en-GB" smtClean="0"/>
              <a:t>07/10/2025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7CE888-2882-E3FF-DEE4-A7F3E0F2A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BF6D9C-8059-B179-7AE9-44DD0A84D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D0ECF-59D8-41EB-B0EC-E001DCDEE0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85447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4A0E97-E37C-FE35-F342-6864DA240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DD779-8C0D-4242-B4E4-E3A900ED3276}" type="datetimeFigureOut">
              <a:rPr lang="en-GB" smtClean="0"/>
              <a:t>07/10/2025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9783C3-2363-11BC-C6BE-DA67D06CF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1A428A-75B6-81F8-3D7C-E78A65FEE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D0ECF-59D8-41EB-B0EC-E001DCDEE0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5994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E6877-6B0C-4994-ACD6-5FC566B745BC}" type="datetimeFigureOut">
              <a:rPr lang="en-GB" smtClean="0"/>
              <a:t>07/10/2025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0A192-0A10-40CD-81C0-CEC62DF95C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85936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342D7-D9D8-81DD-B35B-463839341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865470-7C45-D50E-F6FF-78CE77345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E6D5A2-A18E-D549-C477-76D00D409F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8CF4BD-D1D0-9AF9-B63C-0AE92B129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DD779-8C0D-4242-B4E4-E3A900ED3276}" type="datetimeFigureOut">
              <a:rPr lang="en-GB" smtClean="0"/>
              <a:t>07/10/2025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1B65F4-2173-22B6-47D8-562F406BB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8F8FC2-2F82-53EF-4127-69D4B93E9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D0ECF-59D8-41EB-B0EC-E001DCDEE0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56398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18C9E-AB6A-74ED-2817-013740776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75D42-C815-034F-1E63-D6B41CC66F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E7148F-1E90-7552-409C-B11A328825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878972-7B8E-E163-EEBF-BE1C4D536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DD779-8C0D-4242-B4E4-E3A900ED3276}" type="datetimeFigureOut">
              <a:rPr lang="en-GB" smtClean="0"/>
              <a:t>07/10/2025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D4ED32-6538-E0C5-5E6C-7A0496D8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DEA138-780B-EF57-998A-87495C53E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D0ECF-59D8-41EB-B0EC-E001DCDEE0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4598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E6249-2C99-D6FF-4A59-40369CAAD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BC6665-6595-867A-DC1F-C621C6C9BD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AEAB3A-8D03-0479-5EA6-429577476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DD779-8C0D-4242-B4E4-E3A900ED3276}" type="datetimeFigureOut">
              <a:rPr lang="en-GB" smtClean="0"/>
              <a:t>07/10/2025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65251A-E84A-9F1B-D1A7-303D87BAC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40A78-4B06-D0C2-5A10-7D005392D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D0ECF-59D8-41EB-B0EC-E001DCDEE0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91160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65ADB6F-D17B-7572-14AC-0288A77CAF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9B9BD4-1599-665D-2714-1455A4B3A5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FC668F-6BBC-996F-8CAB-3B6926369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DD779-8C0D-4242-B4E4-E3A900ED3276}" type="datetimeFigureOut">
              <a:rPr lang="en-GB" smtClean="0"/>
              <a:t>07/10/2025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7B08A4-E60B-46F9-1800-43E070998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68AB7A-855F-5363-B6FB-70F086D1A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D0ECF-59D8-41EB-B0EC-E001DCDEE0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81132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6B9BD-E218-ACB4-00DA-639DCDEB0F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298AC2-8109-6282-08DF-736144DC6A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548882-1033-7EB9-FD9D-024F71307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1005F-14E7-4469-B02B-8B3013857D22}" type="datetimeFigureOut">
              <a:rPr lang="en-GB" smtClean="0"/>
              <a:t>07/10/2025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023CCC-6E8A-515C-3A3A-F2062B3B5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1D904-BE65-B3AF-8ABD-F048C7312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DC730-B0A7-467D-9EF3-03E7961ADC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93752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DE140-97CA-5C27-90C7-075EA854C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4C382C-6E22-5B5F-F964-6FE2A2453E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CA5E0-6E3C-39CE-B105-C8D76407F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1005F-14E7-4469-B02B-8B3013857D22}" type="datetimeFigureOut">
              <a:rPr lang="en-GB" smtClean="0"/>
              <a:t>07/10/2025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FABCD9-4638-0585-6CA8-1B0342D9E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AE2AA7-F520-257B-72F5-8E6284D41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DC730-B0A7-467D-9EF3-03E7961ADC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98156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2CAF6-85E5-BC64-CFC8-A03220064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6BB205-6152-AE09-38D9-C6EEACE7C6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9E2171-59DA-EBA6-585D-69EFCD14F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1005F-14E7-4469-B02B-8B3013857D22}" type="datetimeFigureOut">
              <a:rPr lang="en-GB" smtClean="0"/>
              <a:t>07/10/2025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96724F-C5C9-0528-E65D-39DC8C32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EB060A-0F0B-AC8C-2779-F55256FC8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DC730-B0A7-467D-9EF3-03E7961ADC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90844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05536-5F66-D92D-F5A7-16A4AE57F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A7F850-CCFB-BAE6-1E8D-2F3AB4591F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C461EE-58EA-FA6E-F1E3-7F8DCE4E44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CE160D-3237-94EC-7DBE-C6A400A92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1005F-14E7-4469-B02B-8B3013857D22}" type="datetimeFigureOut">
              <a:rPr lang="en-GB" smtClean="0"/>
              <a:t>07/10/2025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B223B7-7491-5E29-7202-B64C6F1BD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8CCD86-71E1-3270-3094-C5A629E8D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DC730-B0A7-467D-9EF3-03E7961ADC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06406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B0CA2-2C6B-02CC-8507-95CB96B9F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442E82-080E-9CC4-C41B-A4915DE8ED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7C2E4E-EFAD-A21C-D4B7-BCCE4D9063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2D7EFE-0EC6-1BB4-0282-1F1F810DB8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BC2F92-D31A-3D33-4C75-8F05924EE3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DE9D7D-5A7C-1EC7-4F31-2767D9874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1005F-14E7-4469-B02B-8B3013857D22}" type="datetimeFigureOut">
              <a:rPr lang="en-GB" smtClean="0"/>
              <a:t>07/10/2025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A6400CC-15EB-9939-6DF8-C3A9E4505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F60928-C8B0-2DB1-6214-6E6084B0D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DC730-B0A7-467D-9EF3-03E7961ADC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79865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3A043-A011-B0CD-E4D7-EA706797D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086D9A-86E9-7A4E-4E3D-2C0925114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1005F-14E7-4469-B02B-8B3013857D22}" type="datetimeFigureOut">
              <a:rPr lang="en-GB" smtClean="0"/>
              <a:t>07/10/2025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CCF0D7-A4F9-13A1-72B3-B5FF9446A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637F34-7FA1-06D1-218F-3ECDB16BB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DC730-B0A7-467D-9EF3-03E7961ADC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2280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E6877-6B0C-4994-ACD6-5FC566B745BC}" type="datetimeFigureOut">
              <a:rPr lang="en-GB" smtClean="0"/>
              <a:t>07/10/2025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0A192-0A10-40CD-81C0-CEC62DF95C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98095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0EF282-23C9-1A4B-D11E-B4CABB8FC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1005F-14E7-4469-B02B-8B3013857D22}" type="datetimeFigureOut">
              <a:rPr lang="en-GB" smtClean="0"/>
              <a:t>07/10/2025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562987-583D-EC07-4827-15F852B87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2D213F-E16F-5A7C-4342-EE5C9F10D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DC730-B0A7-467D-9EF3-03E7961ADC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90083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A59FF-9642-CD7D-DF4E-621F25C69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3B9664-F1B8-5D80-0B78-B7D4CE6DEE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702ADD-6DAC-E7FD-5B9F-A01D96C9EB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E28451-7E61-4442-D606-973CE8861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1005F-14E7-4469-B02B-8B3013857D22}" type="datetimeFigureOut">
              <a:rPr lang="en-GB" smtClean="0"/>
              <a:t>07/10/2025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971314-F6D5-1EC8-72AF-63CBD2179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4A7E2E-4B1B-D9CB-9D3D-B863764A5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DC730-B0A7-467D-9EF3-03E7961ADC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67652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6F1D5-B127-2768-0414-A0F216A8F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E1F897-A34B-951A-2E82-E8683D7885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DCD8FC-6836-C012-571F-59D110BBD0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19F1D2-5E57-BDBF-EC9F-630ED68D6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1005F-14E7-4469-B02B-8B3013857D22}" type="datetimeFigureOut">
              <a:rPr lang="en-GB" smtClean="0"/>
              <a:t>07/10/2025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5FF764-5778-AF82-9C68-4ACBA81B9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0FFA97-CF36-3F37-BB3B-984EE7FE0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DC730-B0A7-467D-9EF3-03E7961ADC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50662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DFCA8-2477-54A2-2339-EAEF7484D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319116-965C-7168-B40E-B7DD4B128D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DE5778-EDFE-0DB9-830C-372F6684B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1005F-14E7-4469-B02B-8B3013857D22}" type="datetimeFigureOut">
              <a:rPr lang="en-GB" smtClean="0"/>
              <a:t>07/10/2025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F1A650-7DD0-66B5-A473-DB4CA2DDA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B5F22F-D52D-80D1-36CF-51DBAADAC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DC730-B0A7-467D-9EF3-03E7961ADC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98387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41EA9AD-64CE-D53D-C572-C9FFE07D6A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504A5D-7221-76DD-BEF0-4D86BAFF55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3DA609-1652-78DA-DA6A-3BF1980F1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1005F-14E7-4469-B02B-8B3013857D22}" type="datetimeFigureOut">
              <a:rPr lang="en-GB" smtClean="0"/>
              <a:t>07/10/2025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070581-A410-6DCB-C5B4-F1DCEA3C0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5500C1-8573-E371-5A1F-5C60EBA2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DC730-B0A7-467D-9EF3-03E7961ADC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78385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E6877-6B0C-4994-ACD6-5FC566B745BC}" type="datetimeFigureOut">
              <a:rPr lang="en-GB" smtClean="0"/>
              <a:t>07/10/2025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0A192-0A10-40CD-81C0-CEC62DF95C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0435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E6877-6B0C-4994-ACD6-5FC566B745BC}" type="datetimeFigureOut">
              <a:rPr lang="en-GB" smtClean="0"/>
              <a:t>07/10/2025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0A192-0A10-40CD-81C0-CEC62DF95C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1693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E6877-6B0C-4994-ACD6-5FC566B745BC}" type="datetimeFigureOut">
              <a:rPr lang="en-GB" smtClean="0"/>
              <a:t>07/10/2025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0A192-0A10-40CD-81C0-CEC62DF95C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080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E6877-6B0C-4994-ACD6-5FC566B745BC}" type="datetimeFigureOut">
              <a:rPr lang="en-GB" smtClean="0"/>
              <a:t>07/10/2025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0A192-0A10-40CD-81C0-CEC62DF95C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112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E6877-6B0C-4994-ACD6-5FC566B745BC}" type="datetimeFigureOut">
              <a:rPr lang="en-GB" smtClean="0"/>
              <a:t>07/10/2025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0A192-0A10-40CD-81C0-CEC62DF95C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6910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511E6877-6B0C-4994-ACD6-5FC566B745BC}" type="datetimeFigureOut">
              <a:rPr lang="en-GB" smtClean="0"/>
              <a:pPr/>
              <a:t>07/10/2025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87F0A192-0A10-40CD-81C0-CEC62DF95C8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8777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390A47-63B8-D9E2-D79C-62C7367D0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BAE641-1C68-3574-DDEA-A85CDEED19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3ED26C-98F1-F204-DA40-4BF2155D1C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C15AE63D-DBC7-4E13-B05B-4790152FFEEE}" type="datetimeFigureOut">
              <a:rPr lang="en-GB" smtClean="0"/>
              <a:pPr/>
              <a:t>07/10/2025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B7AE16-B885-F2D4-30F8-0927DEF8F5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C8C07-1A9F-B2CF-63F0-0E0C7F702B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332966C9-9E45-47CB-86A6-E3A15EDDB34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4965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771A7C-E7B0-22C2-417D-0FCAEA3C4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46162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C07392-BCD2-486C-E042-F31BF794FF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2506662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8C9DEE-1E48-7D9C-5602-905732A86C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0B3DD779-8C0D-4242-B4E4-E3A900ED3276}" type="datetimeFigureOut">
              <a:rPr lang="en-GB" smtClean="0"/>
              <a:pPr/>
              <a:t>07/10/2025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34C6C2-984F-FC3C-C663-512AA4C259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2DF0F5-F593-B69E-F2AD-C60A60B89B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FA1D0ECF-59D8-41EB-B0EC-E001DCDEE0B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53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1E7455-FBBD-DAE3-CE9A-213B7C255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2ADAB8-D4F9-15C0-B2F5-27CD9FEC4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E88F6D-7412-F601-A3B8-13522B548A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7751005F-14E7-4469-B02B-8B3013857D22}" type="datetimeFigureOut">
              <a:rPr lang="en-GB" smtClean="0"/>
              <a:pPr/>
              <a:t>07/10/2025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81E066-A0C0-2443-0C66-C4CDD35872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E1BC26-51F3-F3E0-5007-2631A7A8C6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9E6DC730-B0A7-467D-9EF3-03E7961ADC9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4634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93DF059-ED74-C339-BD25-1E8FDBDC1E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43866" y="5476462"/>
            <a:ext cx="902788" cy="123659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00E17CD-9541-66C6-39FF-7691D4E6A76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-1346941"/>
            <a:ext cx="7886700" cy="1325563"/>
          </a:xfrm>
        </p:spPr>
        <p:txBody>
          <a:bodyPr/>
          <a:lstStyle/>
          <a:p>
            <a:r>
              <a:rPr lang="en-GB" dirty="0"/>
              <a:t>Welcome slide 1</a:t>
            </a:r>
          </a:p>
        </p:txBody>
      </p:sp>
    </p:spTree>
    <p:extLst>
      <p:ext uri="{BB962C8B-B14F-4D97-AF65-F5344CB8AC3E}">
        <p14:creationId xmlns:p14="http://schemas.microsoft.com/office/powerpoint/2010/main" val="39971242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09D921BC-A9AC-7A32-5935-22876FA5E1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43866" y="5476462"/>
            <a:ext cx="902788" cy="123659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0B3C0CF-D0C1-88F8-2F82-CB7D622CA4F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-1327487"/>
            <a:ext cx="7886700" cy="1325563"/>
          </a:xfrm>
        </p:spPr>
        <p:txBody>
          <a:bodyPr/>
          <a:lstStyle/>
          <a:p>
            <a:r>
              <a:rPr lang="en-GB" dirty="0"/>
              <a:t>Welcome slide 2</a:t>
            </a:r>
          </a:p>
        </p:txBody>
      </p:sp>
    </p:spTree>
    <p:extLst>
      <p:ext uri="{BB962C8B-B14F-4D97-AF65-F5344CB8AC3E}">
        <p14:creationId xmlns:p14="http://schemas.microsoft.com/office/powerpoint/2010/main" val="17359513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EAFFA-3A25-753A-BCFC-A58F6B388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Responsive Prayer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1C97CD-CBEB-C58B-6C42-5FBFA90898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i="1" dirty="0"/>
              <a:t>Call: God is wanting peacemakers in the world.</a:t>
            </a:r>
          </a:p>
          <a:p>
            <a:pPr marL="0" indent="0">
              <a:buNone/>
            </a:pPr>
            <a:r>
              <a:rPr lang="en-GB" b="1" dirty="0"/>
              <a:t>Response: We pray that people will rise up in courage to stand for peace.</a:t>
            </a:r>
          </a:p>
          <a:p>
            <a:pPr marL="0" indent="0">
              <a:buNone/>
            </a:pPr>
            <a:r>
              <a:rPr lang="en-GB" i="1" dirty="0"/>
              <a:t>Call: God is calling peacemakers to speak out for those oppressed by war.</a:t>
            </a:r>
          </a:p>
          <a:p>
            <a:pPr marL="0" indent="0">
              <a:buNone/>
            </a:pPr>
            <a:r>
              <a:rPr lang="en-GB" b="1" dirty="0"/>
              <a:t>Response: We pray for brave hearts, beating for war-torn places and people.</a:t>
            </a:r>
          </a:p>
          <a:p>
            <a:pPr marL="0" indent="0">
              <a:buNone/>
            </a:pPr>
            <a:r>
              <a:rPr lang="en-GB" i="1" dirty="0"/>
              <a:t>Call: God is searching for peacemakers to advocate for justice.</a:t>
            </a:r>
          </a:p>
          <a:p>
            <a:pPr marL="0" indent="0">
              <a:buNone/>
            </a:pPr>
            <a:r>
              <a:rPr lang="en-GB" b="1" dirty="0"/>
              <a:t>Response: We pray for strong, dedicated, deep-thinking people to stand for the powerless.</a:t>
            </a:r>
          </a:p>
        </p:txBody>
      </p:sp>
    </p:spTree>
    <p:extLst>
      <p:ext uri="{BB962C8B-B14F-4D97-AF65-F5344CB8AC3E}">
        <p14:creationId xmlns:p14="http://schemas.microsoft.com/office/powerpoint/2010/main" val="12584418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21A265-3DB0-1A60-7C6E-D37115C848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6DAFB-B7EF-4760-240E-D7C2DC4D8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200" dirty="0"/>
              <a:t>Responsive Prayer (Continued)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F97458-67AF-371A-5F8E-99E917DD57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i="1" dirty="0"/>
              <a:t>Call: God is needing peacemakers in every land to teach forgiveness and reconciliation.</a:t>
            </a:r>
          </a:p>
          <a:p>
            <a:pPr marL="0" indent="0">
              <a:buNone/>
            </a:pPr>
            <a:r>
              <a:rPr lang="en-GB" b="1" dirty="0"/>
              <a:t>Response: We pray for reconcilers and the reconciled to share their story.</a:t>
            </a:r>
          </a:p>
          <a:p>
            <a:pPr marL="0" indent="0">
              <a:buNone/>
            </a:pPr>
            <a:r>
              <a:rPr lang="en-GB" i="1" dirty="0"/>
              <a:t>Call: God is calling us to be peacemakers.</a:t>
            </a:r>
          </a:p>
          <a:p>
            <a:pPr marL="0" indent="0">
              <a:buNone/>
            </a:pPr>
            <a:r>
              <a:rPr lang="en-GB" b="1" dirty="0"/>
              <a:t>Response: We are not qualified! We will keep praying for others to step forward.</a:t>
            </a:r>
          </a:p>
          <a:p>
            <a:pPr marL="0" indent="0">
              <a:buNone/>
            </a:pPr>
            <a:r>
              <a:rPr lang="en-GB" i="1" dirty="0"/>
              <a:t>Call: God sees your courage, your empathy, your sense of justice and desire to see reconciliation.</a:t>
            </a:r>
          </a:p>
          <a:p>
            <a:pPr marL="0" indent="0">
              <a:buNone/>
            </a:pPr>
            <a:r>
              <a:rPr lang="en-GB" b="1" dirty="0"/>
              <a:t>Response: O Lord, show us how we can work for peace and make a difference where we are.</a:t>
            </a:r>
          </a:p>
        </p:txBody>
      </p:sp>
    </p:spTree>
    <p:extLst>
      <p:ext uri="{BB962C8B-B14F-4D97-AF65-F5344CB8AC3E}">
        <p14:creationId xmlns:p14="http://schemas.microsoft.com/office/powerpoint/2010/main" val="34578363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737C4C-0E97-FE85-9C73-07C7B5DA7D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94004-ABA9-C971-2521-511FD9E04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200" dirty="0"/>
              <a:t>Responsive Prayer (Continued)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CC5CAC-5CA1-37FB-403E-CC12F7FB04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i="1" dirty="0"/>
              <a:t>Call: God says, ‘Blessed are the peacemakers, for they will be called children of God’ (Matthew 5:9).</a:t>
            </a:r>
          </a:p>
          <a:p>
            <a:pPr marL="0" indent="0">
              <a:buNone/>
            </a:pPr>
            <a:r>
              <a:rPr lang="en-GB" b="1" dirty="0"/>
              <a:t>Response: As children of God, we desire to be counted as peacemakers.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/>
              <a:t>All: Amen.</a:t>
            </a:r>
          </a:p>
        </p:txBody>
      </p:sp>
    </p:spTree>
    <p:extLst>
      <p:ext uri="{BB962C8B-B14F-4D97-AF65-F5344CB8AC3E}">
        <p14:creationId xmlns:p14="http://schemas.microsoft.com/office/powerpoint/2010/main" val="30613919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3DC361-5101-83D3-B8C4-CD64909F97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ED127-14B9-D5BE-45B7-EBBCA23EA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Galatians 5:22-23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C4FF0D-54A7-7BF3-9007-8966BB262D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i="1" dirty="0"/>
              <a:t>‘But the fruit of the Spirit is love, joy, peace, forbearance, kindness, goodness, faithfulness, gentleness and self-control. Against such things there is no law.’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290570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DA64CB-A644-D6D9-D4FC-5397AB8EF1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56537-873A-DDBF-7B25-D04605256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Crumpled Paper Prayer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F3C796-1B87-1533-EBF1-3A3CD15422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/>
              <a:t>Take this crumpled offering.</a:t>
            </a:r>
          </a:p>
          <a:p>
            <a:pPr marL="0" indent="0">
              <a:buNone/>
            </a:pPr>
            <a:r>
              <a:rPr lang="en-GB" b="1" dirty="0"/>
              <a:t>Take our world, our country, our communities, our hearts,</a:t>
            </a:r>
          </a:p>
          <a:p>
            <a:pPr marL="0" indent="0">
              <a:buNone/>
            </a:pPr>
            <a:r>
              <a:rPr lang="en-GB" b="1" dirty="0"/>
              <a:t>And begin again.</a:t>
            </a:r>
          </a:p>
          <a:p>
            <a:pPr marL="0" indent="0">
              <a:buNone/>
            </a:pPr>
            <a:r>
              <a:rPr lang="en-GB" b="1" dirty="0"/>
              <a:t>Not by hiding the brokenness,</a:t>
            </a:r>
          </a:p>
          <a:p>
            <a:pPr marL="0" indent="0">
              <a:buNone/>
            </a:pPr>
            <a:r>
              <a:rPr lang="en-GB" b="1" dirty="0"/>
              <a:t>but by transforming it and bringing peace.</a:t>
            </a:r>
          </a:p>
          <a:p>
            <a:pPr marL="0" indent="0">
              <a:buNone/>
            </a:pPr>
            <a:r>
              <a:rPr lang="en-GB" b="1" dirty="0"/>
              <a:t>Amen.</a:t>
            </a:r>
          </a:p>
        </p:txBody>
      </p:sp>
    </p:spTree>
    <p:extLst>
      <p:ext uri="{BB962C8B-B14F-4D97-AF65-F5344CB8AC3E}">
        <p14:creationId xmlns:p14="http://schemas.microsoft.com/office/powerpoint/2010/main" val="37813983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44E85-487A-6EFA-C4CD-62D329C2BAC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-1346942"/>
            <a:ext cx="7886700" cy="1325563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End slide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1020AADD-3978-E8E8-6C24-7A2E0312C3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82055" y="1388151"/>
            <a:ext cx="2979890" cy="408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3697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178</TotalTime>
  <Words>322</Words>
  <Application>Microsoft Office PowerPoint</Application>
  <PresentationFormat>On-screen Show (4:3)</PresentationFormat>
  <Paragraphs>31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Trebuchet MS</vt:lpstr>
      <vt:lpstr>Office Theme</vt:lpstr>
      <vt:lpstr>Custom Design</vt:lpstr>
      <vt:lpstr>1_Custom Design</vt:lpstr>
      <vt:lpstr>3_Custom Design</vt:lpstr>
      <vt:lpstr>Welcome slide 1</vt:lpstr>
      <vt:lpstr>Welcome slide 2</vt:lpstr>
      <vt:lpstr>Responsive Prayer</vt:lpstr>
      <vt:lpstr>Responsive Prayer (Continued)</vt:lpstr>
      <vt:lpstr>Responsive Prayer (Continued)</vt:lpstr>
      <vt:lpstr>Galatians 5:22-23</vt:lpstr>
      <vt:lpstr>Crumpled Paper Prayer</vt:lpstr>
      <vt:lpstr>End slide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Sam Thorogood</dc:creator>
  <cp:lastModifiedBy>Sam Thorogood</cp:lastModifiedBy>
  <cp:revision>1</cp:revision>
  <dcterms:created xsi:type="dcterms:W3CDTF">2025-04-03T10:48:30Z</dcterms:created>
  <dcterms:modified xsi:type="dcterms:W3CDTF">2025-10-07T10:21:48Z</dcterms:modified>
</cp:coreProperties>
</file>