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12"/>
  </p:notesMasterIdLst>
  <p:handoutMasterIdLst>
    <p:handoutMasterId r:id="rId13"/>
  </p:handoutMasterIdLst>
  <p:sldIdLst>
    <p:sldId id="258" r:id="rId5"/>
    <p:sldId id="259" r:id="rId6"/>
    <p:sldId id="261" r:id="rId7"/>
    <p:sldId id="264" r:id="rId8"/>
    <p:sldId id="260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E42"/>
    <a:srgbClr val="264BD6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CDBAFA-4053-4A0E-A25B-80FFD09BD0B3}" v="2" dt="2025-10-20T15:12:22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09"/>
    <p:restoredTop sz="86427"/>
  </p:normalViewPr>
  <p:slideViewPr>
    <p:cSldViewPr snapToGrid="0">
      <p:cViewPr varScale="1">
        <p:scale>
          <a:sx n="54" d="100"/>
          <a:sy n="54" d="100"/>
        </p:scale>
        <p:origin x="50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51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ED29C2BC-F996-49D9-A0F8-6EFFE29180F3}"/>
    <pc:docChg chg="custSel modSld">
      <pc:chgData name="Sam Thorogood" userId="2659a977-2774-452b-b107-633f8567e6a3" providerId="ADAL" clId="{ED29C2BC-F996-49D9-A0F8-6EFFE29180F3}" dt="2025-10-20T15:42:46.782" v="47" actId="962"/>
      <pc:docMkLst>
        <pc:docMk/>
      </pc:docMkLst>
      <pc:sldChg chg="modSp mod">
        <pc:chgData name="Sam Thorogood" userId="2659a977-2774-452b-b107-633f8567e6a3" providerId="ADAL" clId="{ED29C2BC-F996-49D9-A0F8-6EFFE29180F3}" dt="2025-10-20T15:19:13.157" v="7" actId="962"/>
        <pc:sldMkLst>
          <pc:docMk/>
          <pc:sldMk cId="1792775447" sldId="258"/>
        </pc:sldMkLst>
        <pc:picChg chg="mod">
          <ac:chgData name="Sam Thorogood" userId="2659a977-2774-452b-b107-633f8567e6a3" providerId="ADAL" clId="{ED29C2BC-F996-49D9-A0F8-6EFFE29180F3}" dt="2025-10-20T15:19:13.157" v="7" actId="962"/>
          <ac:picMkLst>
            <pc:docMk/>
            <pc:sldMk cId="1792775447" sldId="258"/>
            <ac:picMk id="5" creationId="{E486BF69-A106-EBC5-8162-FAC09DC867F0}"/>
          </ac:picMkLst>
        </pc:picChg>
      </pc:sldChg>
      <pc:sldChg chg="modSp mod">
        <pc:chgData name="Sam Thorogood" userId="2659a977-2774-452b-b107-633f8567e6a3" providerId="ADAL" clId="{ED29C2BC-F996-49D9-A0F8-6EFFE29180F3}" dt="2025-10-20T15:19:19.073" v="9" actId="962"/>
        <pc:sldMkLst>
          <pc:docMk/>
          <pc:sldMk cId="512140488" sldId="259"/>
        </pc:sldMkLst>
        <pc:picChg chg="mod">
          <ac:chgData name="Sam Thorogood" userId="2659a977-2774-452b-b107-633f8567e6a3" providerId="ADAL" clId="{ED29C2BC-F996-49D9-A0F8-6EFFE29180F3}" dt="2025-10-20T15:19:19.073" v="9" actId="962"/>
          <ac:picMkLst>
            <pc:docMk/>
            <pc:sldMk cId="512140488" sldId="259"/>
            <ac:picMk id="4" creationId="{5CCA58F2-002C-B1EA-5753-0E9DAE100657}"/>
          </ac:picMkLst>
        </pc:picChg>
      </pc:sldChg>
      <pc:sldChg chg="modSp mod">
        <pc:chgData name="Sam Thorogood" userId="2659a977-2774-452b-b107-633f8567e6a3" providerId="ADAL" clId="{ED29C2BC-F996-49D9-A0F8-6EFFE29180F3}" dt="2025-10-20T15:41:50.389" v="43" actId="962"/>
        <pc:sldMkLst>
          <pc:docMk/>
          <pc:sldMk cId="3663437670" sldId="260"/>
        </pc:sldMkLst>
        <pc:picChg chg="mod">
          <ac:chgData name="Sam Thorogood" userId="2659a977-2774-452b-b107-633f8567e6a3" providerId="ADAL" clId="{ED29C2BC-F996-49D9-A0F8-6EFFE29180F3}" dt="2025-10-20T15:41:50.389" v="43" actId="962"/>
          <ac:picMkLst>
            <pc:docMk/>
            <pc:sldMk cId="3663437670" sldId="260"/>
            <ac:picMk id="5" creationId="{4519F729-C3BC-02E9-7329-6E3E8CEC1824}"/>
          </ac:picMkLst>
        </pc:picChg>
      </pc:sldChg>
      <pc:sldChg chg="modSp mod">
        <pc:chgData name="Sam Thorogood" userId="2659a977-2774-452b-b107-633f8567e6a3" providerId="ADAL" clId="{ED29C2BC-F996-49D9-A0F8-6EFFE29180F3}" dt="2025-10-20T15:41:28.099" v="19" actId="962"/>
        <pc:sldMkLst>
          <pc:docMk/>
          <pc:sldMk cId="1182354344" sldId="261"/>
        </pc:sldMkLst>
        <pc:picChg chg="mod">
          <ac:chgData name="Sam Thorogood" userId="2659a977-2774-452b-b107-633f8567e6a3" providerId="ADAL" clId="{ED29C2BC-F996-49D9-A0F8-6EFFE29180F3}" dt="2025-10-20T15:41:28.099" v="19" actId="962"/>
          <ac:picMkLst>
            <pc:docMk/>
            <pc:sldMk cId="1182354344" sldId="261"/>
            <ac:picMk id="6" creationId="{046C2B7E-0952-02A8-AC52-994883E0C4BD}"/>
          </ac:picMkLst>
        </pc:picChg>
      </pc:sldChg>
      <pc:sldChg chg="modSp mod">
        <pc:chgData name="Sam Thorogood" userId="2659a977-2774-452b-b107-633f8567e6a3" providerId="ADAL" clId="{ED29C2BC-F996-49D9-A0F8-6EFFE29180F3}" dt="2025-10-20T15:42:46.782" v="47" actId="962"/>
        <pc:sldMkLst>
          <pc:docMk/>
          <pc:sldMk cId="1005733940" sldId="262"/>
        </pc:sldMkLst>
        <pc:picChg chg="mod">
          <ac:chgData name="Sam Thorogood" userId="2659a977-2774-452b-b107-633f8567e6a3" providerId="ADAL" clId="{ED29C2BC-F996-49D9-A0F8-6EFFE29180F3}" dt="2025-10-20T15:42:46.782" v="47" actId="962"/>
          <ac:picMkLst>
            <pc:docMk/>
            <pc:sldMk cId="1005733940" sldId="262"/>
            <ac:picMk id="4" creationId="{EC4CD958-69D8-348C-02AF-DB7CF13417A2}"/>
          </ac:picMkLst>
        </pc:picChg>
      </pc:sldChg>
      <pc:sldChg chg="modSp mod">
        <pc:chgData name="Sam Thorogood" userId="2659a977-2774-452b-b107-633f8567e6a3" providerId="ADAL" clId="{ED29C2BC-F996-49D9-A0F8-6EFFE29180F3}" dt="2025-10-20T15:19:53.604" v="17" actId="962"/>
        <pc:sldMkLst>
          <pc:docMk/>
          <pc:sldMk cId="2012471564" sldId="263"/>
        </pc:sldMkLst>
        <pc:picChg chg="mod">
          <ac:chgData name="Sam Thorogood" userId="2659a977-2774-452b-b107-633f8567e6a3" providerId="ADAL" clId="{ED29C2BC-F996-49D9-A0F8-6EFFE29180F3}" dt="2025-10-20T15:19:53.604" v="17" actId="962"/>
          <ac:picMkLst>
            <pc:docMk/>
            <pc:sldMk cId="2012471564" sldId="263"/>
            <ac:picMk id="4" creationId="{1D27404B-F807-CD3E-098D-C9FB5AE13D8A}"/>
          </ac:picMkLst>
        </pc:picChg>
      </pc:sldChg>
      <pc:sldChg chg="addSp delSp modSp mod setBg modAnim">
        <pc:chgData name="Sam Thorogood" userId="2659a977-2774-452b-b107-633f8567e6a3" providerId="ADAL" clId="{ED29C2BC-F996-49D9-A0F8-6EFFE29180F3}" dt="2025-10-20T15:12:22.489" v="5"/>
        <pc:sldMkLst>
          <pc:docMk/>
          <pc:sldMk cId="2593240702" sldId="264"/>
        </pc:sldMkLst>
        <pc:spChg chg="del">
          <ac:chgData name="Sam Thorogood" userId="2659a977-2774-452b-b107-633f8567e6a3" providerId="ADAL" clId="{ED29C2BC-F996-49D9-A0F8-6EFFE29180F3}" dt="2025-10-20T15:07:33.817" v="0" actId="478"/>
          <ac:spMkLst>
            <pc:docMk/>
            <pc:sldMk cId="2593240702" sldId="264"/>
            <ac:spMk id="3" creationId="{56C686AE-1AA0-5155-E932-D10B170F1D97}"/>
          </ac:spMkLst>
        </pc:spChg>
        <pc:spChg chg="add del mod">
          <ac:chgData name="Sam Thorogood" userId="2659a977-2774-452b-b107-633f8567e6a3" providerId="ADAL" clId="{ED29C2BC-F996-49D9-A0F8-6EFFE29180F3}" dt="2025-10-20T15:09:28.718" v="3" actId="478"/>
          <ac:spMkLst>
            <pc:docMk/>
            <pc:sldMk cId="2593240702" sldId="264"/>
            <ac:spMk id="4" creationId="{4E76EC07-A0E2-9066-DE97-C1A9E4531602}"/>
          </ac:spMkLst>
        </pc:spChg>
        <pc:picChg chg="add mod">
          <ac:chgData name="Sam Thorogood" userId="2659a977-2774-452b-b107-633f8567e6a3" providerId="ADAL" clId="{ED29C2BC-F996-49D9-A0F8-6EFFE29180F3}" dt="2025-10-20T15:11:32.925" v="4"/>
          <ac:picMkLst>
            <pc:docMk/>
            <pc:sldMk cId="2593240702" sldId="264"/>
            <ac:picMk id="5" creationId="{4A299D03-BCFC-C236-197D-95382A6BBF5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F8AB1-BAA6-051E-9625-77E5C6E71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6752D-00AE-904C-166C-E5B82E520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08BFB-2FBB-9445-BCE3-A10BD6CB9A8F}" type="datetimeFigureOut">
              <a:rPr lang="en-GB" smtClean="0">
                <a:latin typeface="Trebuchet MS" panose="020B0703020202090204" pitchFamily="34" charset="0"/>
              </a:rPr>
              <a:t>20/10/2025</a:t>
            </a:fld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60FFB-5D7D-3074-DD7D-E15ACEDE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903A-2998-1995-852E-FBE1F1A433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B0540-B114-0B44-860F-05CAE6A7A916}" type="slidenum">
              <a:rPr lang="en-GB" smtClean="0">
                <a:latin typeface="Trebuchet MS" panose="020B0703020202090204" pitchFamily="34" charset="0"/>
              </a:rPr>
              <a:t>‹#›</a:t>
            </a:fld>
            <a:endParaRPr lang="en-GB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4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45695064-552D-5C4C-BAFE-33A941786A1E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81A3A79D-CA68-DE42-AC6A-5FBC548E631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5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04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ED145-E054-C6F7-DC59-5888DC663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9F68E-2359-2115-B3E1-DADD8C3AF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7B651-C1C0-D4F7-F960-4BDE79521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D0107-A9C5-7FDC-5097-17E391022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17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F5DD7-9249-1523-5406-C2BAA59E4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9B7E86-68C9-6C27-3923-ABC497E9A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71123-69FA-DA84-F4B2-7C79C5463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57827-5941-6D69-AE85-F2D4A681C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95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F2E8A-EE07-8AA6-50F6-0FA60AE1C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F27F3-57FA-DFBE-EBD1-285031DA5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D4082E-E5EC-7319-2CB5-A855C1CAF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97E9-CD90-9223-16FB-42BF636BF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38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F1DC0-B227-D9DE-57E5-A55645DB8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0DC5A-53F2-2293-0911-C5DAE35D1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7029C-67D2-C02A-A616-C8F9EACAB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1A496-19C3-A3B9-36D6-EE056307C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43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7ED93-AA7E-27CE-2F96-04A34CFF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9340B-8E27-6381-A9FC-AAD63FCC31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03D0F1-1FF5-DB82-D478-621F891A3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CE8A8-D19F-BAE1-8DEE-A131DE4DC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57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22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72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23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71600"/>
            <a:ext cx="7886700" cy="48641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643223-2703-7AEC-D13C-A780C242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288ED8-F9FE-B993-9400-3EB2F461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73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8200" y="3429001"/>
            <a:ext cx="6445010" cy="703241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242" y="2341418"/>
            <a:ext cx="1251284" cy="196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3798BB-C24E-5580-67D0-132361D56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8200" y="2457697"/>
            <a:ext cx="6445010" cy="703241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18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0388-0E80-3BE4-83F9-1C9DDDD60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739900"/>
            <a:ext cx="7886698" cy="4343400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3F33A11A-7C5B-F006-2782-AC5540052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F36DFA-5771-DD79-8498-609EAAA5A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35076"/>
            <a:ext cx="7886700" cy="36512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89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BDDA0-E258-C6B0-093A-62B8B6D09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739900"/>
            <a:ext cx="7886698" cy="4343400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66A4F92-7573-FDD5-C4DB-5A1456E07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35076"/>
            <a:ext cx="7886700" cy="36512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68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3B7BE8-0B66-B7D0-82C4-6D5F3192A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22401"/>
            <a:ext cx="3886200" cy="4658676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93FEFB-7380-57A4-CB61-A2283069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11925"/>
            <a:ext cx="3886200" cy="4658676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354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6FCC212-701D-4243-DA3A-11ECCC46BB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95900" y="1415725"/>
            <a:ext cx="321945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F8388E-9813-0A9E-9612-65B8E976D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09701"/>
            <a:ext cx="4524375" cy="4712361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35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3" name="Picture 2" descr="The Salvation Army red shield">
            <a:extLst>
              <a:ext uri="{FF2B5EF4-FFF2-40B4-BE49-F238E27FC236}">
                <a16:creationId xmlns:a16="http://schemas.microsoft.com/office/drawing/2014/main" id="{B2998CEE-F5D8-E6B7-AF3C-783261907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6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FD5BC3-345B-2767-D5D9-59512A45EA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95900" y="1415725"/>
            <a:ext cx="321945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A57045-94B5-1B9A-F365-B2B44C75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09701"/>
            <a:ext cx="4524375" cy="4712361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35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26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50BDB8C-11DC-8BAA-97EA-C2EF8E6574D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50" y="1349507"/>
            <a:ext cx="7886700" cy="47210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B38E7EED-5B3B-D041-6E96-1DF159B1B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602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hart Placeholder 6">
            <a:extLst>
              <a:ext uri="{FF2B5EF4-FFF2-40B4-BE49-F238E27FC236}">
                <a16:creationId xmlns:a16="http://schemas.microsoft.com/office/drawing/2014/main" id="{B41B0BEE-7672-D050-FF18-CD1A6E21F1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50" y="1349507"/>
            <a:ext cx="7886700" cy="47210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2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8" y="1349506"/>
            <a:ext cx="1795712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524126" y="1349505"/>
            <a:ext cx="5991224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3AB868E8-45DC-CF1A-3E0F-F8BAB259F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8" y="1349506"/>
            <a:ext cx="1795712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524126" y="1349505"/>
            <a:ext cx="5991224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46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71600"/>
            <a:ext cx="7886700" cy="48641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 descr="The Salvation Army red shield">
            <a:extLst>
              <a:ext uri="{FF2B5EF4-FFF2-40B4-BE49-F238E27FC236}">
                <a16:creationId xmlns:a16="http://schemas.microsoft.com/office/drawing/2014/main" id="{98B5D414-525A-66A7-7E9E-CAD02340D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BC1D43-1E6B-F819-EF24-F5061AC4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5AAFB5-DE40-C658-1E5C-1BF1B09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178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333042"/>
            <a:ext cx="3752850" cy="9150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BB78F1D-8648-D4B8-973E-BDD37927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0" y="4653436"/>
            <a:ext cx="3752850" cy="1315564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197E7B6F-7DF4-A6CD-CF5F-093C9ADEA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501" y="2024580"/>
            <a:ext cx="1234794" cy="19378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65906D-5146-980D-0800-11C94414B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333375"/>
            <a:ext cx="3752850" cy="58324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1894414-DDFF-8822-B1FD-807BE1D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2F52943-B264-6091-FB47-834AFB01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707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54774"/>
            <a:ext cx="6858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6137" y="3713019"/>
            <a:ext cx="651727" cy="10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13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47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71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36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74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2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38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45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49" r:id="rId13"/>
    <p:sldLayoutId id="2147483650" r:id="rId14"/>
    <p:sldLayoutId id="2147483667" r:id="rId15"/>
    <p:sldLayoutId id="2147483668" r:id="rId16"/>
    <p:sldLayoutId id="2147483669" r:id="rId17"/>
    <p:sldLayoutId id="2147483662" r:id="rId18"/>
    <p:sldLayoutId id="2147483665" r:id="rId19"/>
    <p:sldLayoutId id="2147483670" r:id="rId20"/>
    <p:sldLayoutId id="2147483666" r:id="rId21"/>
    <p:sldLayoutId id="2147483671" r:id="rId22"/>
    <p:sldLayoutId id="2147483673" r:id="rId23"/>
    <p:sldLayoutId id="2147483674" r:id="rId24"/>
    <p:sldLayoutId id="214748367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1128160975?app_id=12296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each with buildings and clouds">
            <a:extLst>
              <a:ext uri="{FF2B5EF4-FFF2-40B4-BE49-F238E27FC236}">
                <a16:creationId xmlns:a16="http://schemas.microsoft.com/office/drawing/2014/main" id="{E486BF69-A106-EBC5-8162-FAC09DC867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277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82641-04B4-2EB5-25AD-2AEA2955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each with waves and white text">
            <a:extLst>
              <a:ext uri="{FF2B5EF4-FFF2-40B4-BE49-F238E27FC236}">
                <a16:creationId xmlns:a16="http://schemas.microsoft.com/office/drawing/2014/main" id="{5CCA58F2-002C-B1EA-5753-0E9DAE1006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12140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7748C-5398-14E2-1C4E-64F748368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in a wetsuit">
            <a:extLst>
              <a:ext uri="{FF2B5EF4-FFF2-40B4-BE49-F238E27FC236}">
                <a16:creationId xmlns:a16="http://schemas.microsoft.com/office/drawing/2014/main" id="{046C2B7E-0952-02A8-AC52-994883E0C4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8235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One Body - Surf Church, St Ives">
            <a:hlinkClick r:id="" action="ppaction://media"/>
            <a:extLst>
              <a:ext uri="{FF2B5EF4-FFF2-40B4-BE49-F238E27FC236}">
                <a16:creationId xmlns:a16="http://schemas.microsoft.com/office/drawing/2014/main" id="{4A299D03-BCFC-C236-197D-95382A6BBF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745FE-9247-85D4-A0CD-F22F21F6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hite background with black text">
            <a:extLst>
              <a:ext uri="{FF2B5EF4-FFF2-40B4-BE49-F238E27FC236}">
                <a16:creationId xmlns:a16="http://schemas.microsoft.com/office/drawing/2014/main" id="{4519F729-C3BC-02E9-7329-6E3E8CEC18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6343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B5B9-F5E0-04D8-17C4-34CDD0C03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earing a black sweatshirt">
            <a:extLst>
              <a:ext uri="{FF2B5EF4-FFF2-40B4-BE49-F238E27FC236}">
                <a16:creationId xmlns:a16="http://schemas.microsoft.com/office/drawing/2014/main" id="{EC4CD958-69D8-348C-02AF-DB7CF13417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5733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117F-CC89-311C-A388-70142A088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ith a hat and earring">
            <a:extLst>
              <a:ext uri="{FF2B5EF4-FFF2-40B4-BE49-F238E27FC236}">
                <a16:creationId xmlns:a16="http://schemas.microsoft.com/office/drawing/2014/main" id="{1D27404B-F807-CD3E-098D-C9FB5AE13D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12471564"/>
      </p:ext>
    </p:extLst>
  </p:cSld>
  <p:clrMapOvr>
    <a:masterClrMapping/>
  </p:clrMapOvr>
</p:sld>
</file>

<file path=ppt/theme/theme1.xml><?xml version="1.0" encoding="utf-8"?>
<a:theme xmlns:a="http://schemas.openxmlformats.org/drawingml/2006/main" name="The Salvation Army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819cb0-e5b9-490d-ac6a-5e9bc6914018">
      <Terms xmlns="http://schemas.microsoft.com/office/infopath/2007/PartnerControls"/>
    </lcf76f155ced4ddcb4097134ff3c332f>
    <TaxCatchAll xmlns="41b4fb98-aac1-48a7-823c-93c999daeb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0C573E91C6F4C97C74690CA2482F5" ma:contentTypeVersion="12" ma:contentTypeDescription="Create a new document." ma:contentTypeScope="" ma:versionID="b6c4cd983858dad18ea12a268b46444d">
  <xsd:schema xmlns:xsd="http://www.w3.org/2001/XMLSchema" xmlns:xs="http://www.w3.org/2001/XMLSchema" xmlns:p="http://schemas.microsoft.com/office/2006/metadata/properties" xmlns:ns2="d8819cb0-e5b9-490d-ac6a-5e9bc6914018" xmlns:ns3="41b4fb98-aac1-48a7-823c-93c999daeb90" targetNamespace="http://schemas.microsoft.com/office/2006/metadata/properties" ma:root="true" ma:fieldsID="c23dba867ed3fca024f50a1bb5b07b99" ns2:_="" ns3:_="">
    <xsd:import namespace="d8819cb0-e5b9-490d-ac6a-5e9bc6914018"/>
    <xsd:import namespace="41b4fb98-aac1-48a7-823c-93c999dae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9cb0-e5b9-490d-ac6a-5e9bc6914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4fb98-aac1-48a7-823c-93c999daeb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7dbbc0-8323-4516-9c2b-9efdce1466a2}" ma:internalName="TaxCatchAll" ma:showField="CatchAllData" ma:web="41b4fb98-aac1-48a7-823c-93c999dae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0990F5-363D-4EB1-8EFE-C7E171972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06A83A-FDE1-4058-AC2A-AFBDFE267C4C}">
  <ds:schemaRefs>
    <ds:schemaRef ds:uri="http://schemas.microsoft.com/office/2006/documentManagement/types"/>
    <ds:schemaRef ds:uri="d8819cb0-e5b9-490d-ac6a-5e9bc6914018"/>
    <ds:schemaRef ds:uri="http://schemas.microsoft.com/office/2006/metadata/properties"/>
    <ds:schemaRef ds:uri="http://purl.org/dc/dcmitype/"/>
    <ds:schemaRef ds:uri="41b4fb98-aac1-48a7-823c-93c999daeb90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13923E8-BC2B-43DC-A242-34DA6A855F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9cb0-e5b9-490d-ac6a-5e9bc6914018"/>
    <ds:schemaRef ds:uri="41b4fb98-aac1-48a7-823c-93c999dae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2193</TotalTime>
  <Words>12</Words>
  <Application>Microsoft Office PowerPoint</Application>
  <PresentationFormat>On-screen Show (4:3)</PresentationFormat>
  <Paragraphs>12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Open Sans</vt:lpstr>
      <vt:lpstr>Trebuchet MS</vt:lpstr>
      <vt:lpstr>The Salvation Army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Salvation_Army_Presentation_Template</dc:title>
  <dc:creator>Natalie Adkins</dc:creator>
  <cp:lastModifiedBy>Sam Thorogood</cp:lastModifiedBy>
  <cp:revision>19</cp:revision>
  <dcterms:created xsi:type="dcterms:W3CDTF">2024-12-20T10:06:33Z</dcterms:created>
  <dcterms:modified xsi:type="dcterms:W3CDTF">2025-10-20T15:42:55Z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0x010100EB10C573E91C6F4C97C74690CA2482F5</vt:lpwstr>
  </property>
  <property fmtid="{D5CDD505-2E9C-101B-9397-08002B2CF9AE}" pid="3" name="MediaServiceImageTags">
    <vt:lpwstr/>
  </property>
</Properties>
</file>