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E42"/>
    <a:srgbClr val="264BD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C5DB5-03CA-41BD-B4D7-3094FEC762AC}" v="2" dt="2025-10-20T15:24:07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82"/>
    <p:restoredTop sz="86427"/>
  </p:normalViewPr>
  <p:slideViewPr>
    <p:cSldViewPr snapToGrid="0">
      <p:cViewPr varScale="1">
        <p:scale>
          <a:sx n="54" d="100"/>
          <a:sy n="54" d="100"/>
        </p:scale>
        <p:origin x="4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5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ED29C2BC-F996-49D9-A0F8-6EFFE29180F3}"/>
    <pc:docChg chg="custSel modSld">
      <pc:chgData name="Sam Thorogood" userId="2659a977-2774-452b-b107-633f8567e6a3" providerId="ADAL" clId="{ED29C2BC-F996-49D9-A0F8-6EFFE29180F3}" dt="2025-10-20T15:43:11.155" v="28" actId="962"/>
      <pc:docMkLst>
        <pc:docMk/>
      </pc:docMkLst>
      <pc:sldChg chg="modSp mod">
        <pc:chgData name="Sam Thorogood" userId="2659a977-2774-452b-b107-633f8567e6a3" providerId="ADAL" clId="{ED29C2BC-F996-49D9-A0F8-6EFFE29180F3}" dt="2025-10-20T15:41:05.079" v="18" actId="962"/>
        <pc:sldMkLst>
          <pc:docMk/>
          <pc:sldMk cId="1792775447" sldId="258"/>
        </pc:sldMkLst>
        <pc:picChg chg="mod">
          <ac:chgData name="Sam Thorogood" userId="2659a977-2774-452b-b107-633f8567e6a3" providerId="ADAL" clId="{ED29C2BC-F996-49D9-A0F8-6EFFE29180F3}" dt="2025-10-20T15:41:05.079" v="18" actId="962"/>
          <ac:picMkLst>
            <pc:docMk/>
            <pc:sldMk cId="1792775447" sldId="258"/>
            <ac:picMk id="10" creationId="{AEE2C418-4674-4614-A11E-8F587144F2EB}"/>
          </ac:picMkLst>
        </pc:picChg>
      </pc:sldChg>
      <pc:sldChg chg="modSp mod">
        <pc:chgData name="Sam Thorogood" userId="2659a977-2774-452b-b107-633f8567e6a3" providerId="ADAL" clId="{ED29C2BC-F996-49D9-A0F8-6EFFE29180F3}" dt="2025-10-20T15:41:19.936" v="20" actId="962"/>
        <pc:sldMkLst>
          <pc:docMk/>
          <pc:sldMk cId="2019620171" sldId="259"/>
        </pc:sldMkLst>
        <pc:picChg chg="mod">
          <ac:chgData name="Sam Thorogood" userId="2659a977-2774-452b-b107-633f8567e6a3" providerId="ADAL" clId="{ED29C2BC-F996-49D9-A0F8-6EFFE29180F3}" dt="2025-10-20T15:41:19.936" v="20" actId="962"/>
          <ac:picMkLst>
            <pc:docMk/>
            <pc:sldMk cId="2019620171" sldId="259"/>
            <ac:picMk id="4" creationId="{41378FC1-DCC0-77FB-ABC4-3631C594DBC5}"/>
          </ac:picMkLst>
        </pc:picChg>
      </pc:sldChg>
      <pc:sldChg chg="modSp mod">
        <pc:chgData name="Sam Thorogood" userId="2659a977-2774-452b-b107-633f8567e6a3" providerId="ADAL" clId="{ED29C2BC-F996-49D9-A0F8-6EFFE29180F3}" dt="2025-10-20T15:41:33.792" v="22" actId="962"/>
        <pc:sldMkLst>
          <pc:docMk/>
          <pc:sldMk cId="354568615" sldId="260"/>
        </pc:sldMkLst>
        <pc:picChg chg="mod">
          <ac:chgData name="Sam Thorogood" userId="2659a977-2774-452b-b107-633f8567e6a3" providerId="ADAL" clId="{ED29C2BC-F996-49D9-A0F8-6EFFE29180F3}" dt="2025-10-20T15:41:33.792" v="22" actId="962"/>
          <ac:picMkLst>
            <pc:docMk/>
            <pc:sldMk cId="354568615" sldId="260"/>
            <ac:picMk id="6" creationId="{E001DA37-2C18-F9D4-04AB-E3C5B338A41D}"/>
          </ac:picMkLst>
        </pc:picChg>
      </pc:sldChg>
      <pc:sldChg chg="modSp mod">
        <pc:chgData name="Sam Thorogood" userId="2659a977-2774-452b-b107-633f8567e6a3" providerId="ADAL" clId="{ED29C2BC-F996-49D9-A0F8-6EFFE29180F3}" dt="2025-10-20T15:42:12.063" v="24" actId="962"/>
        <pc:sldMkLst>
          <pc:docMk/>
          <pc:sldMk cId="2781032157" sldId="261"/>
        </pc:sldMkLst>
        <pc:picChg chg="mod">
          <ac:chgData name="Sam Thorogood" userId="2659a977-2774-452b-b107-633f8567e6a3" providerId="ADAL" clId="{ED29C2BC-F996-49D9-A0F8-6EFFE29180F3}" dt="2025-10-20T15:42:12.063" v="24" actId="962"/>
          <ac:picMkLst>
            <pc:docMk/>
            <pc:sldMk cId="2781032157" sldId="261"/>
            <ac:picMk id="6" creationId="{22ABABCC-F360-A28C-B86D-A7ACE7A48970}"/>
          </ac:picMkLst>
        </pc:picChg>
      </pc:sldChg>
      <pc:sldChg chg="modSp mod">
        <pc:chgData name="Sam Thorogood" userId="2659a977-2774-452b-b107-633f8567e6a3" providerId="ADAL" clId="{ED29C2BC-F996-49D9-A0F8-6EFFE29180F3}" dt="2025-10-20T15:42:52.901" v="26" actId="962"/>
        <pc:sldMkLst>
          <pc:docMk/>
          <pc:sldMk cId="2797996595" sldId="262"/>
        </pc:sldMkLst>
        <pc:picChg chg="mod">
          <ac:chgData name="Sam Thorogood" userId="2659a977-2774-452b-b107-633f8567e6a3" providerId="ADAL" clId="{ED29C2BC-F996-49D9-A0F8-6EFFE29180F3}" dt="2025-10-20T15:42:52.901" v="26" actId="962"/>
          <ac:picMkLst>
            <pc:docMk/>
            <pc:sldMk cId="2797996595" sldId="262"/>
            <ac:picMk id="4" creationId="{1F5B5176-007A-C7DB-1578-4814E357A902}"/>
          </ac:picMkLst>
        </pc:picChg>
      </pc:sldChg>
      <pc:sldChg chg="modSp mod">
        <pc:chgData name="Sam Thorogood" userId="2659a977-2774-452b-b107-633f8567e6a3" providerId="ADAL" clId="{ED29C2BC-F996-49D9-A0F8-6EFFE29180F3}" dt="2025-10-20T15:43:11.155" v="28" actId="962"/>
        <pc:sldMkLst>
          <pc:docMk/>
          <pc:sldMk cId="1823470013" sldId="263"/>
        </pc:sldMkLst>
        <pc:picChg chg="mod">
          <ac:chgData name="Sam Thorogood" userId="2659a977-2774-452b-b107-633f8567e6a3" providerId="ADAL" clId="{ED29C2BC-F996-49D9-A0F8-6EFFE29180F3}" dt="2025-10-20T15:43:11.155" v="28" actId="962"/>
          <ac:picMkLst>
            <pc:docMk/>
            <pc:sldMk cId="1823470013" sldId="263"/>
            <ac:picMk id="4" creationId="{EB7E1360-65BF-78EB-C2A6-60E73FCA810C}"/>
          </ac:picMkLst>
        </pc:picChg>
      </pc:sldChg>
      <pc:sldChg chg="addSp delSp modSp mod setBg modAnim">
        <pc:chgData name="Sam Thorogood" userId="2659a977-2774-452b-b107-633f8567e6a3" providerId="ADAL" clId="{ED29C2BC-F996-49D9-A0F8-6EFFE29180F3}" dt="2025-10-20T15:24:07.345" v="2"/>
        <pc:sldMkLst>
          <pc:docMk/>
          <pc:sldMk cId="1016934747" sldId="264"/>
        </pc:sldMkLst>
        <pc:spChg chg="del">
          <ac:chgData name="Sam Thorogood" userId="2659a977-2774-452b-b107-633f8567e6a3" providerId="ADAL" clId="{ED29C2BC-F996-49D9-A0F8-6EFFE29180F3}" dt="2025-10-20T15:23:24.528" v="0" actId="478"/>
          <ac:spMkLst>
            <pc:docMk/>
            <pc:sldMk cId="1016934747" sldId="264"/>
            <ac:spMk id="3" creationId="{EE4A05E9-67F7-A593-BCCF-DC619998EC7F}"/>
          </ac:spMkLst>
        </pc:spChg>
        <pc:picChg chg="add mod">
          <ac:chgData name="Sam Thorogood" userId="2659a977-2774-452b-b107-633f8567e6a3" providerId="ADAL" clId="{ED29C2BC-F996-49D9-A0F8-6EFFE29180F3}" dt="2025-10-20T15:23:46.113" v="1"/>
          <ac:picMkLst>
            <pc:docMk/>
            <pc:sldMk cId="1016934747" sldId="264"/>
            <ac:picMk id="2" creationId="{E7A3F8F5-1E3F-9117-FD25-4E1663EAE28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F8AB1-BAA6-051E-9625-77E5C6E71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6752D-00AE-904C-166C-E5B82E52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8BFB-2FBB-9445-BCE3-A10BD6CB9A8F}" type="datetimeFigureOut">
              <a:rPr lang="en-GB" smtClean="0">
                <a:latin typeface="Trebuchet MS" panose="020B0703020202090204" pitchFamily="34" charset="0"/>
              </a:rPr>
              <a:t>20/10/2025</a:t>
            </a:fld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60FFB-5D7D-3074-DD7D-E15ACEDE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3A-2998-1995-852E-FBE1F1A43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B0540-B114-0B44-860F-05CAE6A7A916}" type="slidenum">
              <a:rPr lang="en-GB" smtClean="0">
                <a:latin typeface="Trebuchet MS" panose="020B0703020202090204" pitchFamily="34" charset="0"/>
              </a:rPr>
              <a:t>‹#›</a:t>
            </a:fld>
            <a:endParaRPr lang="en-GB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4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45695064-552D-5C4C-BAFE-33A941786A1E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81A3A79D-CA68-DE42-AC6A-5FBC548E631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16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601" y="3429000"/>
            <a:ext cx="8593346" cy="703241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990" y="2341417"/>
            <a:ext cx="1668378" cy="196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3798BB-C24E-5580-67D0-132361D56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601" y="2457696"/>
            <a:ext cx="8593346" cy="703241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1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hart Placeholder 6">
            <a:extLst>
              <a:ext uri="{FF2B5EF4-FFF2-40B4-BE49-F238E27FC236}">
                <a16:creationId xmlns:a16="http://schemas.microsoft.com/office/drawing/2014/main" id="{B41B0BEE-7672-D050-FF18-CD1A6E21F1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349506"/>
            <a:ext cx="10515600" cy="47210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7" y="1349506"/>
            <a:ext cx="2394283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65501" y="1349505"/>
            <a:ext cx="7988298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3AB868E8-45DC-CF1A-3E0F-F8BAB259F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7" y="1349506"/>
            <a:ext cx="2394283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65501" y="1349505"/>
            <a:ext cx="7988298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6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71600"/>
            <a:ext cx="10515600" cy="48641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The Salvation Army red shield">
            <a:extLst>
              <a:ext uri="{FF2B5EF4-FFF2-40B4-BE49-F238E27FC236}">
                <a16:creationId xmlns:a16="http://schemas.microsoft.com/office/drawing/2014/main" id="{98B5D414-525A-66A7-7E9E-CAD02340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BC1D43-1E6B-F819-EF24-F5061AC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5AAFB5-DE40-C658-1E5C-1BF1B0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7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71600"/>
            <a:ext cx="10515600" cy="4864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643223-2703-7AEC-D13C-A780C242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288ED8-F9FE-B993-9400-3EB2F461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57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0" y="333042"/>
            <a:ext cx="5003800" cy="91503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B78F1D-8648-D4B8-973E-BDD37927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0" y="4653436"/>
            <a:ext cx="5003800" cy="1315564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197E7B6F-7DF4-A6CD-CF5F-093C9ADEA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001" y="2024579"/>
            <a:ext cx="1646392" cy="19378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5906D-5146-980D-0800-11C94414B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333375"/>
            <a:ext cx="5003800" cy="583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894414-DDFF-8822-B1FD-807BE1D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2F52943-B264-6091-FB47-834AFB0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707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4773"/>
            <a:ext cx="9144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1515" y="3713019"/>
            <a:ext cx="868969" cy="10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7BA1-101B-491E-5A04-838E4D6FE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5440"/>
            <a:ext cx="9144000" cy="900333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4773"/>
            <a:ext cx="9144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7335" y="1785128"/>
            <a:ext cx="1565247" cy="18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0388-0E80-3BE4-83F9-1C9DDDD6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39900"/>
            <a:ext cx="10515597" cy="4343400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3F33A11A-7C5B-F006-2782-AC554005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36DFA-5771-DD79-8498-609EAAA5A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0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89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BDDA0-E258-C6B0-093A-62B8B6D0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39900"/>
            <a:ext cx="10515597" cy="4343400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66A4F92-7573-FDD5-C4DB-5A1456E07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0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6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82883-8128-9C6D-7142-ACBAB6411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401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ABBC4-C4CA-3E60-D434-C02D4FA3E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25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0242E866-CAF9-BA29-4384-C75113DCB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B7BE8-0B66-B7D0-82C4-6D5F3192A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401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93FEFB-7380-57A4-CB61-A2283069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25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35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6FCC212-701D-4243-DA3A-11ECCC46BB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1200" y="1415724"/>
            <a:ext cx="429260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F8388E-9813-0A9E-9612-65B8E976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032500" cy="4712361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18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3" name="Picture 2" descr="The Salvation Army red shield">
            <a:extLst>
              <a:ext uri="{FF2B5EF4-FFF2-40B4-BE49-F238E27FC236}">
                <a16:creationId xmlns:a16="http://schemas.microsoft.com/office/drawing/2014/main" id="{B2998CEE-F5D8-E6B7-AF3C-783261907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FD5BC3-345B-2767-D5D9-59512A45E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1200" y="1415724"/>
            <a:ext cx="429260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57045-94B5-1B9A-F365-B2B44C75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032500" cy="4712361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18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50BDB8C-11DC-8BAA-97EA-C2EF8E6574D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349506"/>
            <a:ext cx="10515600" cy="47210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B38E7EED-5B3B-D041-6E96-1DF159B1B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B6E8D-CFED-60A0-BC43-B2EDAF6E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E3704-1B03-8BAE-AC72-41D7BFFCC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311"/>
            <a:ext cx="10515600" cy="46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0E40-B5F9-6B27-3B71-61B5B377D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81BC-4028-106D-24D6-CCEACAECF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499A-32AD-FF37-245A-D8E09DEEA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6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7" r:id="rId4"/>
    <p:sldLayoutId id="2147483652" r:id="rId5"/>
    <p:sldLayoutId id="2147483668" r:id="rId6"/>
    <p:sldLayoutId id="2147483669" r:id="rId7"/>
    <p:sldLayoutId id="2147483662" r:id="rId8"/>
    <p:sldLayoutId id="2147483665" r:id="rId9"/>
    <p:sldLayoutId id="2147483670" r:id="rId10"/>
    <p:sldLayoutId id="2147483666" r:id="rId11"/>
    <p:sldLayoutId id="2147483671" r:id="rId12"/>
    <p:sldLayoutId id="2147483673" r:id="rId13"/>
    <p:sldLayoutId id="2147483672" r:id="rId14"/>
    <p:sldLayoutId id="2147483674" r:id="rId15"/>
    <p:sldLayoutId id="2147483675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F3E42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EF3E4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1128160975?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each with buildings and clouds">
            <a:extLst>
              <a:ext uri="{FF2B5EF4-FFF2-40B4-BE49-F238E27FC236}">
                <a16:creationId xmlns:a16="http://schemas.microsoft.com/office/drawing/2014/main" id="{AEE2C418-4674-4614-A11E-8F587144F2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27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5067-0254-CADC-CE46-FA0E8B2B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each with waves and white text">
            <a:extLst>
              <a:ext uri="{FF2B5EF4-FFF2-40B4-BE49-F238E27FC236}">
                <a16:creationId xmlns:a16="http://schemas.microsoft.com/office/drawing/2014/main" id="{41378FC1-DCC0-77FB-ABC4-3631C594DB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62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2597D-12F7-8DE5-2F84-E5707464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in a wetsuit">
            <a:extLst>
              <a:ext uri="{FF2B5EF4-FFF2-40B4-BE49-F238E27FC236}">
                <a16:creationId xmlns:a16="http://schemas.microsoft.com/office/drawing/2014/main" id="{E001DA37-2C18-F9D4-04AB-E3C5B338A4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56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ne Body - Surf Church, St Ives">
            <a:hlinkClick r:id="" action="ppaction://media"/>
            <a:extLst>
              <a:ext uri="{FF2B5EF4-FFF2-40B4-BE49-F238E27FC236}">
                <a16:creationId xmlns:a16="http://schemas.microsoft.com/office/drawing/2014/main" id="{E7A3F8F5-1E3F-9117-FD25-4E1663EAE2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11CEA-E119-E548-A348-EAFB17DC5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text">
            <a:extLst>
              <a:ext uri="{FF2B5EF4-FFF2-40B4-BE49-F238E27FC236}">
                <a16:creationId xmlns:a16="http://schemas.microsoft.com/office/drawing/2014/main" id="{22ABABCC-F360-A28C-B86D-A7ACE7A489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103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772BA-176D-0E7D-7803-3B1906E8B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a black sweatshirt">
            <a:extLst>
              <a:ext uri="{FF2B5EF4-FFF2-40B4-BE49-F238E27FC236}">
                <a16:creationId xmlns:a16="http://schemas.microsoft.com/office/drawing/2014/main" id="{1F5B5176-007A-C7DB-1578-4814E357A9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9799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8971-E824-0CA5-0C60-E51A0C705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ith a hat and earring">
            <a:extLst>
              <a:ext uri="{FF2B5EF4-FFF2-40B4-BE49-F238E27FC236}">
                <a16:creationId xmlns:a16="http://schemas.microsoft.com/office/drawing/2014/main" id="{EB7E1360-65BF-78EB-C2A6-60E73FCA81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3470013"/>
      </p:ext>
    </p:extLst>
  </p:cSld>
  <p:clrMapOvr>
    <a:masterClrMapping/>
  </p:clrMapOvr>
</p:sld>
</file>

<file path=ppt/theme/theme1.xml><?xml version="1.0" encoding="utf-8"?>
<a:theme xmlns:a="http://schemas.openxmlformats.org/drawingml/2006/main" name="The Salvation Army Theme">
  <a:themeElements>
    <a:clrScheme name="Salvation Army Theme">
      <a:dk1>
        <a:srgbClr val="000000"/>
      </a:dk1>
      <a:lt1>
        <a:srgbClr val="FFFFFF"/>
      </a:lt1>
      <a:dk2>
        <a:srgbClr val="EF3E41"/>
      </a:dk2>
      <a:lt2>
        <a:srgbClr val="E8E8E8"/>
      </a:lt2>
      <a:accent1>
        <a:srgbClr val="EF3E41"/>
      </a:accent1>
      <a:accent2>
        <a:srgbClr val="EF3E41"/>
      </a:accent2>
      <a:accent3>
        <a:srgbClr val="EF3E41"/>
      </a:accent3>
      <a:accent4>
        <a:srgbClr val="EF3E41"/>
      </a:accent4>
      <a:accent5>
        <a:srgbClr val="F3F3F3"/>
      </a:accent5>
      <a:accent6>
        <a:srgbClr val="264BD6"/>
      </a:accent6>
      <a:hlink>
        <a:srgbClr val="000000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0C573E91C6F4C97C74690CA2482F5" ma:contentTypeVersion="12" ma:contentTypeDescription="Create a new document." ma:contentTypeScope="" ma:versionID="b6c4cd983858dad18ea12a268b46444d">
  <xsd:schema xmlns:xsd="http://www.w3.org/2001/XMLSchema" xmlns:xs="http://www.w3.org/2001/XMLSchema" xmlns:p="http://schemas.microsoft.com/office/2006/metadata/properties" xmlns:ns2="d8819cb0-e5b9-490d-ac6a-5e9bc6914018" xmlns:ns3="41b4fb98-aac1-48a7-823c-93c999daeb90" targetNamespace="http://schemas.microsoft.com/office/2006/metadata/properties" ma:root="true" ma:fieldsID="c23dba867ed3fca024f50a1bb5b07b99" ns2:_="" ns3:_="">
    <xsd:import namespace="d8819cb0-e5b9-490d-ac6a-5e9bc6914018"/>
    <xsd:import namespace="41b4fb98-aac1-48a7-823c-93c999dae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9cb0-e5b9-490d-ac6a-5e9bc6914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4fb98-aac1-48a7-823c-93c999dae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7dbbc0-8323-4516-9c2b-9efdce1466a2}" ma:internalName="TaxCatchAll" ma:showField="CatchAllData" ma:web="41b4fb98-aac1-48a7-823c-93c999dae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19cb0-e5b9-490d-ac6a-5e9bc6914018">
      <Terms xmlns="http://schemas.microsoft.com/office/infopath/2007/PartnerControls"/>
    </lcf76f155ced4ddcb4097134ff3c332f>
    <TaxCatchAll xmlns="41b4fb98-aac1-48a7-823c-93c999daeb9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80E961-8344-4DBC-A7D5-D3964D9D9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9cb0-e5b9-490d-ac6a-5e9bc6914018"/>
    <ds:schemaRef ds:uri="41b4fb98-aac1-48a7-823c-93c999dae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06A83A-FDE1-4058-AC2A-AFBDFE267C4C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d8819cb0-e5b9-490d-ac6a-5e9bc6914018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41b4fb98-aac1-48a7-823c-93c999daeb90"/>
  </ds:schemaRefs>
</ds:datastoreItem>
</file>

<file path=customXml/itemProps3.xml><?xml version="1.0" encoding="utf-8"?>
<ds:datastoreItem xmlns:ds="http://schemas.openxmlformats.org/officeDocument/2006/customXml" ds:itemID="{E40990F5-363D-4EB1-8EFE-C7E1719727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</TotalTime>
  <Words>1</Words>
  <Application>Microsoft Office PowerPoint</Application>
  <PresentationFormat>Widescreen</PresentationFormat>
  <Paragraphs>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Open Sans</vt:lpstr>
      <vt:lpstr>Trebuchet MS</vt:lpstr>
      <vt:lpstr>The Salvation Army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Salvation_Army_Presentation_Template</dc:title>
  <dc:creator>Natalie Adkins</dc:creator>
  <cp:lastModifiedBy>Sam Thorogood</cp:lastModifiedBy>
  <cp:revision>18</cp:revision>
  <dcterms:created xsi:type="dcterms:W3CDTF">2024-12-20T10:06:33Z</dcterms:created>
  <dcterms:modified xsi:type="dcterms:W3CDTF">2025-10-20T15:43:11Z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0x010100EB10C573E91C6F4C97C74690CA2482F5</vt:lpwstr>
  </property>
  <property fmtid="{D5CDD505-2E9C-101B-9397-08002B2CF9AE}" pid="3" name="MediaServiceImageTags">
    <vt:lpwstr/>
  </property>
</Properties>
</file>