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AA1EFF-667E-4C3C-A057-DCA98C04FD09}" v="2" dt="2025-10-20T15:48:24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11"/>
    <p:restoredTop sz="86408"/>
  </p:normalViewPr>
  <p:slideViewPr>
    <p:cSldViewPr snapToGrid="0">
      <p:cViewPr>
        <p:scale>
          <a:sx n="50" d="100"/>
          <a:sy n="50" d="100"/>
        </p:scale>
        <p:origin x="760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Adkins" userId="f20d59d0-1198-4be5-8aa0-43f1a2ed5396" providerId="ADAL" clId="{26990EC4-48B9-5156-B7BD-6CADD8B56C74}"/>
    <pc:docChg chg="custSel addSld delSld modSld">
      <pc:chgData name="Natalie Adkins" userId="f20d59d0-1198-4be5-8aa0-43f1a2ed5396" providerId="ADAL" clId="{26990EC4-48B9-5156-B7BD-6CADD8B56C74}" dt="2025-09-11T09:47:47.829" v="53" actId="20577"/>
      <pc:docMkLst>
        <pc:docMk/>
      </pc:docMkLst>
      <pc:sldChg chg="addSp delSp modSp mod modNotesTx">
        <pc:chgData name="Natalie Adkins" userId="f20d59d0-1198-4be5-8aa0-43f1a2ed5396" providerId="ADAL" clId="{26990EC4-48B9-5156-B7BD-6CADD8B56C74}" dt="2025-09-11T09:47:47.829" v="53" actId="20577"/>
        <pc:sldMkLst>
          <pc:docMk/>
          <pc:sldMk cId="1792775447" sldId="258"/>
        </pc:sldMkLst>
      </pc:sldChg>
      <pc:sldChg chg="addSp delSp modSp add mod">
        <pc:chgData name="Natalie Adkins" userId="f20d59d0-1198-4be5-8aa0-43f1a2ed5396" providerId="ADAL" clId="{26990EC4-48B9-5156-B7BD-6CADD8B56C74}" dt="2025-09-05T08:44:22.508" v="20" actId="27614"/>
        <pc:sldMkLst>
          <pc:docMk/>
          <pc:sldMk cId="1839099345" sldId="259"/>
        </pc:sldMkLst>
      </pc:sldChg>
      <pc:sldChg chg="addSp delSp modSp del mod">
        <pc:chgData name="Natalie Adkins" userId="f20d59d0-1198-4be5-8aa0-43f1a2ed5396" providerId="ADAL" clId="{26990EC4-48B9-5156-B7BD-6CADD8B56C74}" dt="2025-09-05T08:43:40.964" v="12" actId="2696"/>
        <pc:sldMkLst>
          <pc:docMk/>
          <pc:sldMk cId="2537444816" sldId="259"/>
        </pc:sldMkLst>
      </pc:sldChg>
      <pc:sldChg chg="addSp delSp modSp add mod">
        <pc:chgData name="Natalie Adkins" userId="f20d59d0-1198-4be5-8aa0-43f1a2ed5396" providerId="ADAL" clId="{26990EC4-48B9-5156-B7BD-6CADD8B56C74}" dt="2025-09-05T08:44:38.797" v="23" actId="27614"/>
        <pc:sldMkLst>
          <pc:docMk/>
          <pc:sldMk cId="1841263899" sldId="260"/>
        </pc:sldMkLst>
      </pc:sldChg>
      <pc:sldChg chg="addSp delSp modSp del mod">
        <pc:chgData name="Natalie Adkins" userId="f20d59d0-1198-4be5-8aa0-43f1a2ed5396" providerId="ADAL" clId="{26990EC4-48B9-5156-B7BD-6CADD8B56C74}" dt="2025-09-05T08:43:40.964" v="12" actId="2696"/>
        <pc:sldMkLst>
          <pc:docMk/>
          <pc:sldMk cId="3344557482" sldId="260"/>
        </pc:sldMkLst>
      </pc:sldChg>
      <pc:sldChg chg="delSp modSp del mod">
        <pc:chgData name="Natalie Adkins" userId="f20d59d0-1198-4be5-8aa0-43f1a2ed5396" providerId="ADAL" clId="{26990EC4-48B9-5156-B7BD-6CADD8B56C74}" dt="2025-09-05T08:43:40.964" v="12" actId="2696"/>
        <pc:sldMkLst>
          <pc:docMk/>
          <pc:sldMk cId="1537148791" sldId="261"/>
        </pc:sldMkLst>
      </pc:sldChg>
      <pc:sldChg chg="addSp delSp modSp add mod replId">
        <pc:chgData name="Natalie Adkins" userId="f20d59d0-1198-4be5-8aa0-43f1a2ed5396" providerId="ADAL" clId="{26990EC4-48B9-5156-B7BD-6CADD8B56C74}" dt="2025-09-05T08:44:50.526" v="26" actId="27614"/>
        <pc:sldMkLst>
          <pc:docMk/>
          <pc:sldMk cId="1817915853" sldId="261"/>
        </pc:sldMkLst>
      </pc:sldChg>
      <pc:sldChg chg="addSp delSp modSp del mod">
        <pc:chgData name="Natalie Adkins" userId="f20d59d0-1198-4be5-8aa0-43f1a2ed5396" providerId="ADAL" clId="{26990EC4-48B9-5156-B7BD-6CADD8B56C74}" dt="2025-09-05T08:43:40.964" v="12" actId="2696"/>
        <pc:sldMkLst>
          <pc:docMk/>
          <pc:sldMk cId="2364549388" sldId="262"/>
        </pc:sldMkLst>
      </pc:sldChg>
      <pc:sldChg chg="addSp delSp modSp add mod">
        <pc:chgData name="Natalie Adkins" userId="f20d59d0-1198-4be5-8aa0-43f1a2ed5396" providerId="ADAL" clId="{26990EC4-48B9-5156-B7BD-6CADD8B56C74}" dt="2025-09-05T08:45:06.777" v="28" actId="27614"/>
        <pc:sldMkLst>
          <pc:docMk/>
          <pc:sldMk cId="4272158132" sldId="262"/>
        </pc:sldMkLst>
      </pc:sldChg>
      <pc:sldChg chg="addSp delSp modSp add mod replId">
        <pc:chgData name="Natalie Adkins" userId="f20d59d0-1198-4be5-8aa0-43f1a2ed5396" providerId="ADAL" clId="{26990EC4-48B9-5156-B7BD-6CADD8B56C74}" dt="2025-09-05T08:45:25.012" v="30" actId="27614"/>
        <pc:sldMkLst>
          <pc:docMk/>
          <pc:sldMk cId="1559374852" sldId="263"/>
        </pc:sldMkLst>
      </pc:sldChg>
      <pc:sldChg chg="del">
        <pc:chgData name="Natalie Adkins" userId="f20d59d0-1198-4be5-8aa0-43f1a2ed5396" providerId="ADAL" clId="{26990EC4-48B9-5156-B7BD-6CADD8B56C74}" dt="2025-09-05T08:43:30.113" v="7" actId="2696"/>
        <pc:sldMkLst>
          <pc:docMk/>
          <pc:sldMk cId="3485312509" sldId="263"/>
        </pc:sldMkLst>
      </pc:sldChg>
      <pc:sldChg chg="addSp delSp modSp new mod">
        <pc:chgData name="Natalie Adkins" userId="f20d59d0-1198-4be5-8aa0-43f1a2ed5396" providerId="ADAL" clId="{26990EC4-48B9-5156-B7BD-6CADD8B56C74}" dt="2025-09-05T08:45:59.390" v="52" actId="20577"/>
        <pc:sldMkLst>
          <pc:docMk/>
          <pc:sldMk cId="1685295791" sldId="264"/>
        </pc:sldMkLst>
      </pc:sldChg>
      <pc:sldChg chg="del">
        <pc:chgData name="Natalie Adkins" userId="f20d59d0-1198-4be5-8aa0-43f1a2ed5396" providerId="ADAL" clId="{26990EC4-48B9-5156-B7BD-6CADD8B56C74}" dt="2025-09-05T08:43:30.113" v="7" actId="2696"/>
        <pc:sldMkLst>
          <pc:docMk/>
          <pc:sldMk cId="3962850801" sldId="264"/>
        </pc:sldMkLst>
      </pc:sldChg>
    </pc:docChg>
  </pc:docChgLst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5:55:11.737" v="62" actId="962"/>
      <pc:docMkLst>
        <pc:docMk/>
      </pc:docMkLst>
      <pc:sldChg chg="modSp mod">
        <pc:chgData name="Sam Thorogood" userId="2659a977-2774-452b-b107-633f8567e6a3" providerId="ADAL" clId="{ED29C2BC-F996-49D9-A0F8-6EFFE29180F3}" dt="2025-10-20T15:53:08.927" v="10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5:53:08.927" v="10" actId="962"/>
          <ac:picMkLst>
            <pc:docMk/>
            <pc:sldMk cId="1792775447" sldId="258"/>
            <ac:picMk id="5" creationId="{B154663F-9840-1BA2-5F80-A91DA7102A8A}"/>
          </ac:picMkLst>
        </pc:picChg>
      </pc:sldChg>
      <pc:sldChg chg="modSp mod">
        <pc:chgData name="Sam Thorogood" userId="2659a977-2774-452b-b107-633f8567e6a3" providerId="ADAL" clId="{ED29C2BC-F996-49D9-A0F8-6EFFE29180F3}" dt="2025-10-20T15:53:34.738" v="20" actId="962"/>
        <pc:sldMkLst>
          <pc:docMk/>
          <pc:sldMk cId="1839099345" sldId="259"/>
        </pc:sldMkLst>
        <pc:picChg chg="mod">
          <ac:chgData name="Sam Thorogood" userId="2659a977-2774-452b-b107-633f8567e6a3" providerId="ADAL" clId="{ED29C2BC-F996-49D9-A0F8-6EFFE29180F3}" dt="2025-10-20T15:53:34.738" v="20" actId="962"/>
          <ac:picMkLst>
            <pc:docMk/>
            <pc:sldMk cId="1839099345" sldId="259"/>
            <ac:picMk id="4" creationId="{40663573-DC42-010B-BE8C-56E1501953EB}"/>
          </ac:picMkLst>
        </pc:picChg>
      </pc:sldChg>
      <pc:sldChg chg="modSp mod">
        <pc:chgData name="Sam Thorogood" userId="2659a977-2774-452b-b107-633f8567e6a3" providerId="ADAL" clId="{ED29C2BC-F996-49D9-A0F8-6EFFE29180F3}" dt="2025-10-20T15:54:00.721" v="46" actId="962"/>
        <pc:sldMkLst>
          <pc:docMk/>
          <pc:sldMk cId="1841263899" sldId="260"/>
        </pc:sldMkLst>
        <pc:picChg chg="mod">
          <ac:chgData name="Sam Thorogood" userId="2659a977-2774-452b-b107-633f8567e6a3" providerId="ADAL" clId="{ED29C2BC-F996-49D9-A0F8-6EFFE29180F3}" dt="2025-10-20T15:54:00.721" v="46" actId="962"/>
          <ac:picMkLst>
            <pc:docMk/>
            <pc:sldMk cId="1841263899" sldId="260"/>
            <ac:picMk id="4" creationId="{300826AA-B0FA-3164-37B8-1B3B5238DAFC}"/>
          </ac:picMkLst>
        </pc:picChg>
      </pc:sldChg>
      <pc:sldChg chg="modSp mod">
        <pc:chgData name="Sam Thorogood" userId="2659a977-2774-452b-b107-633f8567e6a3" providerId="ADAL" clId="{ED29C2BC-F996-49D9-A0F8-6EFFE29180F3}" dt="2025-10-20T15:54:30.811" v="48" actId="962"/>
        <pc:sldMkLst>
          <pc:docMk/>
          <pc:sldMk cId="1817915853" sldId="261"/>
        </pc:sldMkLst>
        <pc:picChg chg="mod">
          <ac:chgData name="Sam Thorogood" userId="2659a977-2774-452b-b107-633f8567e6a3" providerId="ADAL" clId="{ED29C2BC-F996-49D9-A0F8-6EFFE29180F3}" dt="2025-10-20T15:54:30.811" v="48" actId="962"/>
          <ac:picMkLst>
            <pc:docMk/>
            <pc:sldMk cId="1817915853" sldId="261"/>
            <ac:picMk id="4" creationId="{BA3EFAEE-F274-2BE3-4EA4-62C99AEE4F45}"/>
          </ac:picMkLst>
        </pc:picChg>
      </pc:sldChg>
      <pc:sldChg chg="modSp mod">
        <pc:chgData name="Sam Thorogood" userId="2659a977-2774-452b-b107-633f8567e6a3" providerId="ADAL" clId="{ED29C2BC-F996-49D9-A0F8-6EFFE29180F3}" dt="2025-10-20T15:55:04.713" v="56" actId="962"/>
        <pc:sldMkLst>
          <pc:docMk/>
          <pc:sldMk cId="4272158132" sldId="262"/>
        </pc:sldMkLst>
        <pc:picChg chg="mod">
          <ac:chgData name="Sam Thorogood" userId="2659a977-2774-452b-b107-633f8567e6a3" providerId="ADAL" clId="{ED29C2BC-F996-49D9-A0F8-6EFFE29180F3}" dt="2025-10-20T15:55:04.713" v="56" actId="962"/>
          <ac:picMkLst>
            <pc:docMk/>
            <pc:sldMk cId="4272158132" sldId="262"/>
            <ac:picMk id="4" creationId="{1DC20C3C-DA15-4B34-C858-C9290B65F034}"/>
          </ac:picMkLst>
        </pc:picChg>
      </pc:sldChg>
      <pc:sldChg chg="modSp mod">
        <pc:chgData name="Sam Thorogood" userId="2659a977-2774-452b-b107-633f8567e6a3" providerId="ADAL" clId="{ED29C2BC-F996-49D9-A0F8-6EFFE29180F3}" dt="2025-10-20T15:55:11.737" v="62" actId="962"/>
        <pc:sldMkLst>
          <pc:docMk/>
          <pc:sldMk cId="1559374852" sldId="263"/>
        </pc:sldMkLst>
        <pc:picChg chg="mod">
          <ac:chgData name="Sam Thorogood" userId="2659a977-2774-452b-b107-633f8567e6a3" providerId="ADAL" clId="{ED29C2BC-F996-49D9-A0F8-6EFFE29180F3}" dt="2025-10-20T15:55:11.737" v="62" actId="962"/>
          <ac:picMkLst>
            <pc:docMk/>
            <pc:sldMk cId="1559374852" sldId="263"/>
            <ac:picMk id="4" creationId="{2C512636-2967-5842-C87F-CC3318EF2190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5:48:24.614" v="4"/>
        <pc:sldMkLst>
          <pc:docMk/>
          <pc:sldMk cId="1685295791" sldId="264"/>
        </pc:sldMkLst>
        <pc:spChg chg="del">
          <ac:chgData name="Sam Thorogood" userId="2659a977-2774-452b-b107-633f8567e6a3" providerId="ADAL" clId="{ED29C2BC-F996-49D9-A0F8-6EFFE29180F3}" dt="2025-10-20T15:47:37.931" v="2" actId="478"/>
          <ac:spMkLst>
            <pc:docMk/>
            <pc:sldMk cId="1685295791" sldId="264"/>
            <ac:spMk id="4" creationId="{6C29730C-5417-DE3F-9AC3-B0A2EE8122B8}"/>
          </ac:spMkLst>
        </pc:spChg>
        <pc:picChg chg="add mod">
          <ac:chgData name="Sam Thorogood" userId="2659a977-2774-452b-b107-633f8567e6a3" providerId="ADAL" clId="{ED29C2BC-F996-49D9-A0F8-6EFFE29180F3}" dt="2025-10-20T15:48:05.309" v="3"/>
          <ac:picMkLst>
            <pc:docMk/>
            <pc:sldMk cId="1685295791" sldId="264"/>
            <ac:picMk id="2" creationId="{7CD0CF1C-959A-0211-6B49-E898BD0E929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04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22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72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23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73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8200" y="3429001"/>
            <a:ext cx="6445010" cy="703241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242" y="2341418"/>
            <a:ext cx="1251284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200" y="2457697"/>
            <a:ext cx="6445010" cy="703241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22401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11925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02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333042"/>
            <a:ext cx="3752850" cy="9150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0" y="4653436"/>
            <a:ext cx="3752850" cy="1315564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501" y="2024580"/>
            <a:ext cx="1234794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33375"/>
            <a:ext cx="3752850" cy="58324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54774"/>
            <a:ext cx="6858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6137" y="3713019"/>
            <a:ext cx="651727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3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4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71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6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4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2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8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45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49" r:id="rId13"/>
    <p:sldLayoutId id="2147483650" r:id="rId14"/>
    <p:sldLayoutId id="2147483667" r:id="rId15"/>
    <p:sldLayoutId id="2147483668" r:id="rId16"/>
    <p:sldLayoutId id="2147483669" r:id="rId17"/>
    <p:sldLayoutId id="2147483662" r:id="rId18"/>
    <p:sldLayoutId id="2147483665" r:id="rId19"/>
    <p:sldLayoutId id="2147483670" r:id="rId20"/>
    <p:sldLayoutId id="2147483666" r:id="rId21"/>
    <p:sldLayoutId id="2147483671" r:id="rId22"/>
    <p:sldLayoutId id="2147483673" r:id="rId23"/>
    <p:sldLayoutId id="2147483674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1128159828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miling in front of a building">
            <a:extLst>
              <a:ext uri="{FF2B5EF4-FFF2-40B4-BE49-F238E27FC236}">
                <a16:creationId xmlns:a16="http://schemas.microsoft.com/office/drawing/2014/main" id="{B154663F-9840-1BA2-5F80-A91DA7102A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6267-DB9C-232C-2B88-CC62390D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assy field with white text">
            <a:extLst>
              <a:ext uri="{FF2B5EF4-FFF2-40B4-BE49-F238E27FC236}">
                <a16:creationId xmlns:a16="http://schemas.microsoft.com/office/drawing/2014/main" id="{40663573-DC42-010B-BE8C-56E1501953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909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60440-EBBE-C22A-C4FB-60D5FD8CA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and person sitting at a table">
            <a:extLst>
              <a:ext uri="{FF2B5EF4-FFF2-40B4-BE49-F238E27FC236}">
                <a16:creationId xmlns:a16="http://schemas.microsoft.com/office/drawing/2014/main" id="{300826AA-B0FA-3164-37B8-1B3B5238DA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126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ne Body - Café on the Rec, Stowmarket">
            <a:hlinkClick r:id="" action="ppaction://media"/>
            <a:extLst>
              <a:ext uri="{FF2B5EF4-FFF2-40B4-BE49-F238E27FC236}">
                <a16:creationId xmlns:a16="http://schemas.microsoft.com/office/drawing/2014/main" id="{7CD0CF1C-959A-0211-6B49-E898BD0E92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2DA77-AD7D-FDB3-F470-60B667573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hite background with black text">
            <a:extLst>
              <a:ext uri="{FF2B5EF4-FFF2-40B4-BE49-F238E27FC236}">
                <a16:creationId xmlns:a16="http://schemas.microsoft.com/office/drawing/2014/main" id="{BA3EFAEE-F274-2BE3-4EA4-62C99AEE4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791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9E440-0B49-CFA2-3680-9552AABE7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Two people in a park">
            <a:extLst>
              <a:ext uri="{FF2B5EF4-FFF2-40B4-BE49-F238E27FC236}">
                <a16:creationId xmlns:a16="http://schemas.microsoft.com/office/drawing/2014/main" id="{1DC20C3C-DA15-4B34-C858-C9290B65F0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29633" y="0"/>
            <a:ext cx="9173633" cy="6858000"/>
          </a:xfrm>
        </p:spPr>
      </p:pic>
    </p:spTree>
    <p:extLst>
      <p:ext uri="{BB962C8B-B14F-4D97-AF65-F5344CB8AC3E}">
        <p14:creationId xmlns:p14="http://schemas.microsoft.com/office/powerpoint/2010/main" val="427215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D26F-71CF-1077-01FB-FCC157684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tanding in a line">
            <a:extLst>
              <a:ext uri="{FF2B5EF4-FFF2-40B4-BE49-F238E27FC236}">
                <a16:creationId xmlns:a16="http://schemas.microsoft.com/office/drawing/2014/main" id="{2C512636-2967-5842-C87F-CC3318EF21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59374852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06A83A-FDE1-4058-AC2A-AFBDFE267C4C}">
  <ds:schemaRefs>
    <ds:schemaRef ds:uri="http://schemas.microsoft.com/office/2006/documentManagement/types"/>
    <ds:schemaRef ds:uri="http://purl.org/dc/elements/1.1/"/>
    <ds:schemaRef ds:uri="d8819cb0-e5b9-490d-ac6a-5e9bc6914018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41b4fb98-aac1-48a7-823c-93c999daeb9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3923E8-BC2B-43DC-A242-34DA6A855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2110</TotalTime>
  <Words>2</Words>
  <Application>Microsoft Office PowerPoint</Application>
  <PresentationFormat>On-screen Show (4:3)</PresentationFormat>
  <Paragraphs>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17</cp:revision>
  <dcterms:created xsi:type="dcterms:W3CDTF">2024-12-20T10:06:33Z</dcterms:created>
  <dcterms:modified xsi:type="dcterms:W3CDTF">2025-10-20T15:55:13Z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