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775AC-8933-4D11-87A0-828C8CD9746B}" v="2" dt="2025-10-20T15:52:53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95"/>
    <p:restoredTop sz="86438"/>
  </p:normalViewPr>
  <p:slideViewPr>
    <p:cSldViewPr snapToGrid="0">
      <p:cViewPr varScale="1">
        <p:scale>
          <a:sx n="54" d="100"/>
          <a:sy n="54" d="100"/>
        </p:scale>
        <p:origin x="72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Adkins" userId="f20d59d0-1198-4be5-8aa0-43f1a2ed5396" providerId="ADAL" clId="{26990EC4-48B9-5156-B7BD-6CADD8B56C74}"/>
    <pc:docChg chg="custSel addSld delSld modSld">
      <pc:chgData name="Natalie Adkins" userId="f20d59d0-1198-4be5-8aa0-43f1a2ed5396" providerId="ADAL" clId="{26990EC4-48B9-5156-B7BD-6CADD8B56C74}" dt="2025-09-18T11:04:46.516" v="53" actId="27614"/>
      <pc:docMkLst>
        <pc:docMk/>
      </pc:docMkLst>
      <pc:sldChg chg="addSp delSp modSp mod">
        <pc:chgData name="Natalie Adkins" userId="f20d59d0-1198-4be5-8aa0-43f1a2ed5396" providerId="ADAL" clId="{26990EC4-48B9-5156-B7BD-6CADD8B56C74}" dt="2025-09-05T08:47:08.453" v="10" actId="27614"/>
        <pc:sldMkLst>
          <pc:docMk/>
          <pc:sldMk cId="1792775447" sldId="258"/>
        </pc:sldMkLst>
      </pc:sldChg>
      <pc:sldChg chg="addSp delSp modSp add mod">
        <pc:chgData name="Natalie Adkins" userId="f20d59d0-1198-4be5-8aa0-43f1a2ed5396" providerId="ADAL" clId="{26990EC4-48B9-5156-B7BD-6CADD8B56C74}" dt="2025-09-05T08:47:26.481" v="15" actId="931"/>
        <pc:sldMkLst>
          <pc:docMk/>
          <pc:sldMk cId="139726758" sldId="259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2629910925" sldId="259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1382095255" sldId="260"/>
        </pc:sldMkLst>
      </pc:sldChg>
      <pc:sldChg chg="addSp delSp modSp add mod">
        <pc:chgData name="Natalie Adkins" userId="f20d59d0-1198-4be5-8aa0-43f1a2ed5396" providerId="ADAL" clId="{26990EC4-48B9-5156-B7BD-6CADD8B56C74}" dt="2025-09-05T08:47:36.005" v="18" actId="931"/>
        <pc:sldMkLst>
          <pc:docMk/>
          <pc:sldMk cId="3352069074" sldId="260"/>
        </pc:sldMkLst>
      </pc:sldChg>
      <pc:sldChg chg="addSp delSp modSp add mod replId">
        <pc:chgData name="Natalie Adkins" userId="f20d59d0-1198-4be5-8aa0-43f1a2ed5396" providerId="ADAL" clId="{26990EC4-48B9-5156-B7BD-6CADD8B56C74}" dt="2025-09-05T08:47:38.185" v="19" actId="27614"/>
        <pc:sldMkLst>
          <pc:docMk/>
          <pc:sldMk cId="1492120191" sldId="261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2867143396" sldId="261"/>
        </pc:sldMkLst>
      </pc:sldChg>
      <pc:sldChg chg="addSp delSp modSp add mod">
        <pc:chgData name="Natalie Adkins" userId="f20d59d0-1198-4be5-8aa0-43f1a2ed5396" providerId="ADAL" clId="{26990EC4-48B9-5156-B7BD-6CADD8B56C74}" dt="2025-09-18T11:04:46.516" v="53" actId="27614"/>
        <pc:sldMkLst>
          <pc:docMk/>
          <pc:sldMk cId="2725038743" sldId="262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3865269428" sldId="262"/>
        </pc:sldMkLst>
      </pc:sldChg>
      <pc:sldChg chg="addSp delSp modSp add mod replId">
        <pc:chgData name="Natalie Adkins" userId="f20d59d0-1198-4be5-8aa0-43f1a2ed5396" providerId="ADAL" clId="{26990EC4-48B9-5156-B7BD-6CADD8B56C74}" dt="2025-09-05T08:48:01.028" v="23" actId="27614"/>
        <pc:sldMkLst>
          <pc:docMk/>
          <pc:sldMk cId="4003055200" sldId="263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4294320555" sldId="263"/>
        </pc:sldMkLst>
      </pc:sldChg>
      <pc:sldChg chg="addSp delSp modSp new mod">
        <pc:chgData name="Natalie Adkins" userId="f20d59d0-1198-4be5-8aa0-43f1a2ed5396" providerId="ADAL" clId="{26990EC4-48B9-5156-B7BD-6CADD8B56C74}" dt="2025-09-05T08:48:16.674" v="46" actId="20577"/>
        <pc:sldMkLst>
          <pc:docMk/>
          <pc:sldMk cId="1241738917" sldId="264"/>
        </pc:sldMkLst>
      </pc:sldChg>
      <pc:sldChg chg="del">
        <pc:chgData name="Natalie Adkins" userId="f20d59d0-1198-4be5-8aa0-43f1a2ed5396" providerId="ADAL" clId="{26990EC4-48B9-5156-B7BD-6CADD8B56C74}" dt="2025-09-05T08:46:36.178" v="5" actId="2696"/>
        <pc:sldMkLst>
          <pc:docMk/>
          <pc:sldMk cId="2764245658" sldId="264"/>
        </pc:sldMkLst>
      </pc:sldChg>
    </pc:docChg>
  </pc:docChgLst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5:55:18.616" v="40" actId="962"/>
      <pc:docMkLst>
        <pc:docMk/>
      </pc:docMkLst>
      <pc:sldChg chg="modSp mod">
        <pc:chgData name="Sam Thorogood" userId="2659a977-2774-452b-b107-633f8567e6a3" providerId="ADAL" clId="{ED29C2BC-F996-49D9-A0F8-6EFFE29180F3}" dt="2025-10-20T15:53:17.095" v="4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5:53:17.095" v="4" actId="962"/>
          <ac:picMkLst>
            <pc:docMk/>
            <pc:sldMk cId="1792775447" sldId="258"/>
            <ac:picMk id="6" creationId="{C60FA60D-C945-B378-E2DB-52709296EDF4}"/>
          </ac:picMkLst>
        </pc:picChg>
      </pc:sldChg>
      <pc:sldChg chg="modSp mod">
        <pc:chgData name="Sam Thorogood" userId="2659a977-2774-452b-b107-633f8567e6a3" providerId="ADAL" clId="{ED29C2BC-F996-49D9-A0F8-6EFFE29180F3}" dt="2025-10-20T15:53:47.756" v="6" actId="962"/>
        <pc:sldMkLst>
          <pc:docMk/>
          <pc:sldMk cId="139726758" sldId="259"/>
        </pc:sldMkLst>
        <pc:picChg chg="mod">
          <ac:chgData name="Sam Thorogood" userId="2659a977-2774-452b-b107-633f8567e6a3" providerId="ADAL" clId="{ED29C2BC-F996-49D9-A0F8-6EFFE29180F3}" dt="2025-10-20T15:53:47.756" v="6" actId="962"/>
          <ac:picMkLst>
            <pc:docMk/>
            <pc:sldMk cId="139726758" sldId="259"/>
            <ac:picMk id="4" creationId="{5F1F710A-2F1A-ED7E-3545-6D452C5F8B7C}"/>
          </ac:picMkLst>
        </pc:picChg>
      </pc:sldChg>
      <pc:sldChg chg="modSp mod">
        <pc:chgData name="Sam Thorogood" userId="2659a977-2774-452b-b107-633f8567e6a3" providerId="ADAL" clId="{ED29C2BC-F996-49D9-A0F8-6EFFE29180F3}" dt="2025-10-20T15:54:08.457" v="8" actId="962"/>
        <pc:sldMkLst>
          <pc:docMk/>
          <pc:sldMk cId="3352069074" sldId="260"/>
        </pc:sldMkLst>
        <pc:picChg chg="mod">
          <ac:chgData name="Sam Thorogood" userId="2659a977-2774-452b-b107-633f8567e6a3" providerId="ADAL" clId="{ED29C2BC-F996-49D9-A0F8-6EFFE29180F3}" dt="2025-10-20T15:54:08.457" v="8" actId="962"/>
          <ac:picMkLst>
            <pc:docMk/>
            <pc:sldMk cId="3352069074" sldId="260"/>
            <ac:picMk id="4" creationId="{5A4C3B87-AB3D-C7F7-9FB8-E1459188B7BD}"/>
          </ac:picMkLst>
        </pc:picChg>
      </pc:sldChg>
      <pc:sldChg chg="modSp mod">
        <pc:chgData name="Sam Thorogood" userId="2659a977-2774-452b-b107-633f8567e6a3" providerId="ADAL" clId="{ED29C2BC-F996-49D9-A0F8-6EFFE29180F3}" dt="2025-10-20T15:54:21.152" v="14" actId="962"/>
        <pc:sldMkLst>
          <pc:docMk/>
          <pc:sldMk cId="1492120191" sldId="261"/>
        </pc:sldMkLst>
        <pc:picChg chg="mod">
          <ac:chgData name="Sam Thorogood" userId="2659a977-2774-452b-b107-633f8567e6a3" providerId="ADAL" clId="{ED29C2BC-F996-49D9-A0F8-6EFFE29180F3}" dt="2025-10-20T15:54:21.152" v="14" actId="962"/>
          <ac:picMkLst>
            <pc:docMk/>
            <pc:sldMk cId="1492120191" sldId="261"/>
            <ac:picMk id="4" creationId="{48AFF882-326A-1787-65CE-698C35296F15}"/>
          </ac:picMkLst>
        </pc:picChg>
      </pc:sldChg>
      <pc:sldChg chg="modSp mod">
        <pc:chgData name="Sam Thorogood" userId="2659a977-2774-452b-b107-633f8567e6a3" providerId="ADAL" clId="{ED29C2BC-F996-49D9-A0F8-6EFFE29180F3}" dt="2025-10-20T15:54:57.849" v="38" actId="962"/>
        <pc:sldMkLst>
          <pc:docMk/>
          <pc:sldMk cId="2725038743" sldId="262"/>
        </pc:sldMkLst>
        <pc:picChg chg="mod">
          <ac:chgData name="Sam Thorogood" userId="2659a977-2774-452b-b107-633f8567e6a3" providerId="ADAL" clId="{ED29C2BC-F996-49D9-A0F8-6EFFE29180F3}" dt="2025-10-20T15:54:57.849" v="38" actId="962"/>
          <ac:picMkLst>
            <pc:docMk/>
            <pc:sldMk cId="2725038743" sldId="262"/>
            <ac:picMk id="6" creationId="{11E5A0FF-7644-6E79-62E5-0A7DFFD941CD}"/>
          </ac:picMkLst>
        </pc:picChg>
      </pc:sldChg>
      <pc:sldChg chg="modSp mod">
        <pc:chgData name="Sam Thorogood" userId="2659a977-2774-452b-b107-633f8567e6a3" providerId="ADAL" clId="{ED29C2BC-F996-49D9-A0F8-6EFFE29180F3}" dt="2025-10-20T15:55:18.616" v="40" actId="962"/>
        <pc:sldMkLst>
          <pc:docMk/>
          <pc:sldMk cId="4003055200" sldId="263"/>
        </pc:sldMkLst>
        <pc:picChg chg="mod">
          <ac:chgData name="Sam Thorogood" userId="2659a977-2774-452b-b107-633f8567e6a3" providerId="ADAL" clId="{ED29C2BC-F996-49D9-A0F8-6EFFE29180F3}" dt="2025-10-20T15:55:18.616" v="40" actId="962"/>
          <ac:picMkLst>
            <pc:docMk/>
            <pc:sldMk cId="4003055200" sldId="263"/>
            <ac:picMk id="4" creationId="{C19BF077-0FF3-5766-204D-079CA3083100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5:52:53.477" v="2"/>
        <pc:sldMkLst>
          <pc:docMk/>
          <pc:sldMk cId="1241738917" sldId="264"/>
        </pc:sldMkLst>
        <pc:spChg chg="del">
          <ac:chgData name="Sam Thorogood" userId="2659a977-2774-452b-b107-633f8567e6a3" providerId="ADAL" clId="{ED29C2BC-F996-49D9-A0F8-6EFFE29180F3}" dt="2025-10-20T15:52:18.259" v="0" actId="478"/>
          <ac:spMkLst>
            <pc:docMk/>
            <pc:sldMk cId="1241738917" sldId="264"/>
            <ac:spMk id="4" creationId="{5752427B-E94C-6DA8-BF6F-5E8A06D45336}"/>
          </ac:spMkLst>
        </pc:spChg>
        <pc:picChg chg="add mod">
          <ac:chgData name="Sam Thorogood" userId="2659a977-2774-452b-b107-633f8567e6a3" providerId="ADAL" clId="{ED29C2BC-F996-49D9-A0F8-6EFFE29180F3}" dt="2025-10-20T15:52:44.363" v="1"/>
          <ac:picMkLst>
            <pc:docMk/>
            <pc:sldMk cId="1241738917" sldId="264"/>
            <ac:picMk id="2" creationId="{D4B49662-B0AC-8E7F-2EC0-528C03AC31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94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601" y="3429000"/>
            <a:ext cx="8593346" cy="703241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990" y="2341417"/>
            <a:ext cx="1668378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601" y="2457696"/>
            <a:ext cx="8593346" cy="703241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57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0" y="333042"/>
            <a:ext cx="5003800" cy="91503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0" y="4653436"/>
            <a:ext cx="5003800" cy="1315564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001" y="2024579"/>
            <a:ext cx="1646392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333375"/>
            <a:ext cx="5003800" cy="583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1515" y="3713019"/>
            <a:ext cx="868969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7BA1-101B-491E-5A04-838E4D6FE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5440"/>
            <a:ext cx="9144000" cy="900333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7335" y="1785128"/>
            <a:ext cx="1565247" cy="18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82883-8128-9C6D-7142-ACBAB6411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ABBC4-C4CA-3E60-D434-C02D4FA3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0242E866-CAF9-BA29-4384-C75113DCB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B6E8D-CFED-60A0-BC43-B2EDAF6E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E3704-1B03-8BAE-AC72-41D7BFFCC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311"/>
            <a:ext cx="10515600" cy="46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0E40-B5F9-6B27-3B71-61B5B377D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81BC-4028-106D-24D6-CCEACAECF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499A-32AD-FF37-245A-D8E09DEE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6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7" r:id="rId4"/>
    <p:sldLayoutId id="2147483652" r:id="rId5"/>
    <p:sldLayoutId id="2147483668" r:id="rId6"/>
    <p:sldLayoutId id="2147483669" r:id="rId7"/>
    <p:sldLayoutId id="2147483662" r:id="rId8"/>
    <p:sldLayoutId id="2147483665" r:id="rId9"/>
    <p:sldLayoutId id="2147483670" r:id="rId10"/>
    <p:sldLayoutId id="2147483666" r:id="rId11"/>
    <p:sldLayoutId id="2147483671" r:id="rId12"/>
    <p:sldLayoutId id="2147483673" r:id="rId13"/>
    <p:sldLayoutId id="2147483672" r:id="rId14"/>
    <p:sldLayoutId id="2147483674" r:id="rId15"/>
    <p:sldLayoutId id="2147483675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F3E42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EF3E4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128159828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miling in front of a building">
            <a:extLst>
              <a:ext uri="{FF2B5EF4-FFF2-40B4-BE49-F238E27FC236}">
                <a16:creationId xmlns:a16="http://schemas.microsoft.com/office/drawing/2014/main" id="{C60FA60D-C945-B378-E2DB-52709296ED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F051-EFE5-E371-5471-C92A65CE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assy field with white text">
            <a:extLst>
              <a:ext uri="{FF2B5EF4-FFF2-40B4-BE49-F238E27FC236}">
                <a16:creationId xmlns:a16="http://schemas.microsoft.com/office/drawing/2014/main" id="{5F1F710A-2F1A-ED7E-3545-6D452C5F8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72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7DE7-E2F4-BAF0-03CA-50BD3728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and person sitting at a table">
            <a:extLst>
              <a:ext uri="{FF2B5EF4-FFF2-40B4-BE49-F238E27FC236}">
                <a16:creationId xmlns:a16="http://schemas.microsoft.com/office/drawing/2014/main" id="{5A4C3B87-AB3D-C7F7-9FB8-E1459188B7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206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ne Body - Café on the Rec, Stowmarket">
            <a:hlinkClick r:id="" action="ppaction://media"/>
            <a:extLst>
              <a:ext uri="{FF2B5EF4-FFF2-40B4-BE49-F238E27FC236}">
                <a16:creationId xmlns:a16="http://schemas.microsoft.com/office/drawing/2014/main" id="{D4B49662-B0AC-8E7F-2EC0-528C03AC31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52A7-A0DC-24CA-459B-88BB288E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hite background with black text">
            <a:extLst>
              <a:ext uri="{FF2B5EF4-FFF2-40B4-BE49-F238E27FC236}">
                <a16:creationId xmlns:a16="http://schemas.microsoft.com/office/drawing/2014/main" id="{48AFF882-326A-1787-65CE-698C35296F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212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4EED5-B353-5A22-2731-E660FCCF9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in a park">
            <a:extLst>
              <a:ext uri="{FF2B5EF4-FFF2-40B4-BE49-F238E27FC236}">
                <a16:creationId xmlns:a16="http://schemas.microsoft.com/office/drawing/2014/main" id="{11E5A0FF-7644-6E79-62E5-0A7DFFD941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2503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64466-039E-FBB5-3947-4BC2FC22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tanding in a line">
            <a:extLst>
              <a:ext uri="{FF2B5EF4-FFF2-40B4-BE49-F238E27FC236}">
                <a16:creationId xmlns:a16="http://schemas.microsoft.com/office/drawing/2014/main" id="{C19BF077-0FF3-5766-204D-079CA30831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3055200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Salvation Army Theme">
      <a:dk1>
        <a:srgbClr val="000000"/>
      </a:dk1>
      <a:lt1>
        <a:srgbClr val="FFFFFF"/>
      </a:lt1>
      <a:dk2>
        <a:srgbClr val="EF3E41"/>
      </a:dk2>
      <a:lt2>
        <a:srgbClr val="E8E8E8"/>
      </a:lt2>
      <a:accent1>
        <a:srgbClr val="EF3E41"/>
      </a:accent1>
      <a:accent2>
        <a:srgbClr val="EF3E41"/>
      </a:accent2>
      <a:accent3>
        <a:srgbClr val="EF3E41"/>
      </a:accent3>
      <a:accent4>
        <a:srgbClr val="EF3E41"/>
      </a:accent4>
      <a:accent5>
        <a:srgbClr val="F3F3F3"/>
      </a:accent5>
      <a:accent6>
        <a:srgbClr val="264BD6"/>
      </a:accent6>
      <a:hlink>
        <a:srgbClr val="000000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Props1.xml><?xml version="1.0" encoding="utf-8"?>
<ds:datastoreItem xmlns:ds="http://schemas.openxmlformats.org/officeDocument/2006/customXml" ds:itemID="{7180E961-8344-4DBC-A7D5-D3964D9D9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06A83A-FDE1-4058-AC2A-AFBDFE267C4C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d8819cb0-e5b9-490d-ac6a-5e9bc6914018"/>
    <ds:schemaRef ds:uri="http://purl.org/dc/dcmitype/"/>
    <ds:schemaRef ds:uri="http://schemas.microsoft.com/office/2006/documentManagement/types"/>
    <ds:schemaRef ds:uri="41b4fb98-aac1-48a7-823c-93c999daeb9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2089</TotalTime>
  <Words>1</Words>
  <Application>Microsoft Office PowerPoint</Application>
  <PresentationFormat>Widescreen</PresentationFormat>
  <Paragraphs>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17</cp:revision>
  <dcterms:created xsi:type="dcterms:W3CDTF">2024-12-20T10:06:33Z</dcterms:created>
  <dcterms:modified xsi:type="dcterms:W3CDTF">2025-10-20T15:55:21Z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