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6" r:id="rId4"/>
  </p:sldMasterIdLst>
  <p:notesMasterIdLst>
    <p:notesMasterId r:id="rId12"/>
  </p:notesMasterIdLst>
  <p:handoutMasterIdLst>
    <p:handoutMasterId r:id="rId13"/>
  </p:handoutMasterIdLst>
  <p:sldIdLst>
    <p:sldId id="258" r:id="rId5"/>
    <p:sldId id="259" r:id="rId6"/>
    <p:sldId id="260" r:id="rId7"/>
    <p:sldId id="265" r:id="rId8"/>
    <p:sldId id="261" r:id="rId9"/>
    <p:sldId id="262" r:id="rId10"/>
    <p:sldId id="263" r:id="rId1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F3E42"/>
    <a:srgbClr val="264BD6"/>
    <a:srgbClr val="F4F4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217EE77-AC57-4DD8-AC1D-A65C76FB339E}" v="2" dt="2025-10-20T15:59:59.66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3302"/>
    <p:restoredTop sz="86386"/>
  </p:normalViewPr>
  <p:slideViewPr>
    <p:cSldViewPr snapToGrid="0">
      <p:cViewPr varScale="1">
        <p:scale>
          <a:sx n="54" d="100"/>
          <a:sy n="54" d="100"/>
        </p:scale>
        <p:origin x="748" y="5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05" d="100"/>
          <a:sy n="105" d="100"/>
        </p:scale>
        <p:origin x="5128" y="20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handoutMaster" Target="handoutMasters/handout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atalie Adkins" userId="f20d59d0-1198-4be5-8aa0-43f1a2ed5396" providerId="ADAL" clId="{26990EC4-48B9-5156-B7BD-6CADD8B56C74}"/>
    <pc:docChg chg="undo custSel addSld delSld modSld">
      <pc:chgData name="Natalie Adkins" userId="f20d59d0-1198-4be5-8aa0-43f1a2ed5396" providerId="ADAL" clId="{26990EC4-48B9-5156-B7BD-6CADD8B56C74}" dt="2025-09-05T08:16:47.422" v="71" actId="2696"/>
      <pc:docMkLst>
        <pc:docMk/>
      </pc:docMkLst>
      <pc:sldChg chg="addSp delSp modSp mod">
        <pc:chgData name="Natalie Adkins" userId="f20d59d0-1198-4be5-8aa0-43f1a2ed5396" providerId="ADAL" clId="{26990EC4-48B9-5156-B7BD-6CADD8B56C74}" dt="2025-09-05T08:13:58.572" v="24" actId="27614"/>
        <pc:sldMkLst>
          <pc:docMk/>
          <pc:sldMk cId="1792775447" sldId="258"/>
        </pc:sldMkLst>
      </pc:sldChg>
      <pc:sldChg chg="addSp delSp modSp mod">
        <pc:chgData name="Natalie Adkins" userId="f20d59d0-1198-4be5-8aa0-43f1a2ed5396" providerId="ADAL" clId="{26990EC4-48B9-5156-B7BD-6CADD8B56C74}" dt="2025-09-05T08:14:09.409" v="28" actId="962"/>
        <pc:sldMkLst>
          <pc:docMk/>
          <pc:sldMk cId="2537444816" sldId="259"/>
        </pc:sldMkLst>
      </pc:sldChg>
      <pc:sldChg chg="addSp delSp modSp mod">
        <pc:chgData name="Natalie Adkins" userId="f20d59d0-1198-4be5-8aa0-43f1a2ed5396" providerId="ADAL" clId="{26990EC4-48B9-5156-B7BD-6CADD8B56C74}" dt="2025-09-05T08:14:26.608" v="30" actId="27614"/>
        <pc:sldMkLst>
          <pc:docMk/>
          <pc:sldMk cId="3344557482" sldId="260"/>
        </pc:sldMkLst>
      </pc:sldChg>
      <pc:sldChg chg="addSp delSp modSp mod">
        <pc:chgData name="Natalie Adkins" userId="f20d59d0-1198-4be5-8aa0-43f1a2ed5396" providerId="ADAL" clId="{26990EC4-48B9-5156-B7BD-6CADD8B56C74}" dt="2025-09-05T08:15:05.504" v="32" actId="27614"/>
        <pc:sldMkLst>
          <pc:docMk/>
          <pc:sldMk cId="1537148791" sldId="261"/>
        </pc:sldMkLst>
      </pc:sldChg>
      <pc:sldChg chg="addSp delSp modSp mod">
        <pc:chgData name="Natalie Adkins" userId="f20d59d0-1198-4be5-8aa0-43f1a2ed5396" providerId="ADAL" clId="{26990EC4-48B9-5156-B7BD-6CADD8B56C74}" dt="2025-09-05T08:15:32.109" v="37" actId="1076"/>
        <pc:sldMkLst>
          <pc:docMk/>
          <pc:sldMk cId="2364549388" sldId="262"/>
        </pc:sldMkLst>
      </pc:sldChg>
      <pc:sldChg chg="addSp delSp modSp mod">
        <pc:chgData name="Natalie Adkins" userId="f20d59d0-1198-4be5-8aa0-43f1a2ed5396" providerId="ADAL" clId="{26990EC4-48B9-5156-B7BD-6CADD8B56C74}" dt="2025-09-05T08:15:46.530" v="39" actId="27614"/>
        <pc:sldMkLst>
          <pc:docMk/>
          <pc:sldMk cId="3485312509" sldId="263"/>
        </pc:sldMkLst>
      </pc:sldChg>
      <pc:sldChg chg="addSp delSp modSp del mod">
        <pc:chgData name="Natalie Adkins" userId="f20d59d0-1198-4be5-8aa0-43f1a2ed5396" providerId="ADAL" clId="{26990EC4-48B9-5156-B7BD-6CADD8B56C74}" dt="2025-09-05T08:16:47.422" v="71" actId="2696"/>
        <pc:sldMkLst>
          <pc:docMk/>
          <pc:sldMk cId="3962850801" sldId="264"/>
        </pc:sldMkLst>
      </pc:sldChg>
      <pc:sldChg chg="addSp delSp modSp new mod">
        <pc:chgData name="Natalie Adkins" userId="f20d59d0-1198-4be5-8aa0-43f1a2ed5396" providerId="ADAL" clId="{26990EC4-48B9-5156-B7BD-6CADD8B56C74}" dt="2025-09-05T08:16:33.394" v="70" actId="20577"/>
        <pc:sldMkLst>
          <pc:docMk/>
          <pc:sldMk cId="658400586" sldId="265"/>
        </pc:sldMkLst>
      </pc:sldChg>
    </pc:docChg>
  </pc:docChgLst>
  <pc:docChgLst>
    <pc:chgData name="Sam Thorogood" userId="2659a977-2774-452b-b107-633f8567e6a3" providerId="ADAL" clId="{ED29C2BC-F996-49D9-A0F8-6EFFE29180F3}"/>
    <pc:docChg chg="custSel modSld">
      <pc:chgData name="Sam Thorogood" userId="2659a977-2774-452b-b107-633f8567e6a3" providerId="ADAL" clId="{ED29C2BC-F996-49D9-A0F8-6EFFE29180F3}" dt="2025-10-20T16:03:48.432" v="134" actId="962"/>
      <pc:docMkLst>
        <pc:docMk/>
      </pc:docMkLst>
      <pc:sldChg chg="modSp mod">
        <pc:chgData name="Sam Thorogood" userId="2659a977-2774-452b-b107-633f8567e6a3" providerId="ADAL" clId="{ED29C2BC-F996-49D9-A0F8-6EFFE29180F3}" dt="2025-10-20T16:01:39.675" v="22" actId="962"/>
        <pc:sldMkLst>
          <pc:docMk/>
          <pc:sldMk cId="1792775447" sldId="258"/>
        </pc:sldMkLst>
        <pc:picChg chg="mod">
          <ac:chgData name="Sam Thorogood" userId="2659a977-2774-452b-b107-633f8567e6a3" providerId="ADAL" clId="{ED29C2BC-F996-49D9-A0F8-6EFFE29180F3}" dt="2025-10-20T16:01:39.675" v="22" actId="962"/>
          <ac:picMkLst>
            <pc:docMk/>
            <pc:sldMk cId="1792775447" sldId="258"/>
            <ac:picMk id="6" creationId="{9A1E83DF-BB9D-57E2-8D4C-E8F60632CF2D}"/>
          </ac:picMkLst>
        </pc:picChg>
      </pc:sldChg>
      <pc:sldChg chg="modSp mod">
        <pc:chgData name="Sam Thorogood" userId="2659a977-2774-452b-b107-633f8567e6a3" providerId="ADAL" clId="{ED29C2BC-F996-49D9-A0F8-6EFFE29180F3}" dt="2025-10-20T16:02:14.344" v="58" actId="962"/>
        <pc:sldMkLst>
          <pc:docMk/>
          <pc:sldMk cId="2537444816" sldId="259"/>
        </pc:sldMkLst>
        <pc:picChg chg="mod">
          <ac:chgData name="Sam Thorogood" userId="2659a977-2774-452b-b107-633f8567e6a3" providerId="ADAL" clId="{ED29C2BC-F996-49D9-A0F8-6EFFE29180F3}" dt="2025-10-20T16:02:14.344" v="58" actId="962"/>
          <ac:picMkLst>
            <pc:docMk/>
            <pc:sldMk cId="2537444816" sldId="259"/>
            <ac:picMk id="6" creationId="{044447C7-4F1A-EEFB-4109-6D4C56ACB7DC}"/>
          </ac:picMkLst>
        </pc:picChg>
      </pc:sldChg>
      <pc:sldChg chg="modSp mod">
        <pc:chgData name="Sam Thorogood" userId="2659a977-2774-452b-b107-633f8567e6a3" providerId="ADAL" clId="{ED29C2BC-F996-49D9-A0F8-6EFFE29180F3}" dt="2025-10-20T16:02:35.153" v="60" actId="962"/>
        <pc:sldMkLst>
          <pc:docMk/>
          <pc:sldMk cId="3344557482" sldId="260"/>
        </pc:sldMkLst>
        <pc:picChg chg="mod">
          <ac:chgData name="Sam Thorogood" userId="2659a977-2774-452b-b107-633f8567e6a3" providerId="ADAL" clId="{ED29C2BC-F996-49D9-A0F8-6EFFE29180F3}" dt="2025-10-20T16:02:35.153" v="60" actId="962"/>
          <ac:picMkLst>
            <pc:docMk/>
            <pc:sldMk cId="3344557482" sldId="260"/>
            <ac:picMk id="6" creationId="{2EC9D3BF-D384-CE1C-38AC-2C3E6DE4D680}"/>
          </ac:picMkLst>
        </pc:picChg>
      </pc:sldChg>
      <pc:sldChg chg="modSp mod">
        <pc:chgData name="Sam Thorogood" userId="2659a977-2774-452b-b107-633f8567e6a3" providerId="ADAL" clId="{ED29C2BC-F996-49D9-A0F8-6EFFE29180F3}" dt="2025-10-20T16:02:53.608" v="88" actId="962"/>
        <pc:sldMkLst>
          <pc:docMk/>
          <pc:sldMk cId="1537148791" sldId="261"/>
        </pc:sldMkLst>
        <pc:picChg chg="mod">
          <ac:chgData name="Sam Thorogood" userId="2659a977-2774-452b-b107-633f8567e6a3" providerId="ADAL" clId="{ED29C2BC-F996-49D9-A0F8-6EFFE29180F3}" dt="2025-10-20T16:02:53.608" v="88" actId="962"/>
          <ac:picMkLst>
            <pc:docMk/>
            <pc:sldMk cId="1537148791" sldId="261"/>
            <ac:picMk id="5" creationId="{4F7F24C5-0428-655E-2C4E-667FD5E354EC}"/>
          </ac:picMkLst>
        </pc:picChg>
      </pc:sldChg>
      <pc:sldChg chg="modSp mod">
        <pc:chgData name="Sam Thorogood" userId="2659a977-2774-452b-b107-633f8567e6a3" providerId="ADAL" clId="{ED29C2BC-F996-49D9-A0F8-6EFFE29180F3}" dt="2025-10-20T16:03:27.635" v="90" actId="962"/>
        <pc:sldMkLst>
          <pc:docMk/>
          <pc:sldMk cId="2364549388" sldId="262"/>
        </pc:sldMkLst>
        <pc:picChg chg="mod">
          <ac:chgData name="Sam Thorogood" userId="2659a977-2774-452b-b107-633f8567e6a3" providerId="ADAL" clId="{ED29C2BC-F996-49D9-A0F8-6EFFE29180F3}" dt="2025-10-20T16:03:27.635" v="90" actId="962"/>
          <ac:picMkLst>
            <pc:docMk/>
            <pc:sldMk cId="2364549388" sldId="262"/>
            <ac:picMk id="5" creationId="{FE7B0BF7-826C-AA7B-E386-107E0802C576}"/>
          </ac:picMkLst>
        </pc:picChg>
      </pc:sldChg>
      <pc:sldChg chg="modSp mod">
        <pc:chgData name="Sam Thorogood" userId="2659a977-2774-452b-b107-633f8567e6a3" providerId="ADAL" clId="{ED29C2BC-F996-49D9-A0F8-6EFFE29180F3}" dt="2025-10-20T16:03:48.432" v="134" actId="962"/>
        <pc:sldMkLst>
          <pc:docMk/>
          <pc:sldMk cId="3485312509" sldId="263"/>
        </pc:sldMkLst>
        <pc:picChg chg="mod">
          <ac:chgData name="Sam Thorogood" userId="2659a977-2774-452b-b107-633f8567e6a3" providerId="ADAL" clId="{ED29C2BC-F996-49D9-A0F8-6EFFE29180F3}" dt="2025-10-20T16:03:48.432" v="134" actId="962"/>
          <ac:picMkLst>
            <pc:docMk/>
            <pc:sldMk cId="3485312509" sldId="263"/>
            <ac:picMk id="6" creationId="{479B90A2-EDC4-2D8D-DE27-2E6DE68D8C5B}"/>
          </ac:picMkLst>
        </pc:picChg>
      </pc:sldChg>
      <pc:sldChg chg="addSp delSp modSp mod setBg modAnim">
        <pc:chgData name="Sam Thorogood" userId="2659a977-2774-452b-b107-633f8567e6a3" providerId="ADAL" clId="{ED29C2BC-F996-49D9-A0F8-6EFFE29180F3}" dt="2025-10-20T15:59:59.664" v="2"/>
        <pc:sldMkLst>
          <pc:docMk/>
          <pc:sldMk cId="658400586" sldId="265"/>
        </pc:sldMkLst>
        <pc:spChg chg="del">
          <ac:chgData name="Sam Thorogood" userId="2659a977-2774-452b-b107-633f8567e6a3" providerId="ADAL" clId="{ED29C2BC-F996-49D9-A0F8-6EFFE29180F3}" dt="2025-10-20T15:59:17.902" v="0" actId="478"/>
          <ac:spMkLst>
            <pc:docMk/>
            <pc:sldMk cId="658400586" sldId="265"/>
            <ac:spMk id="4" creationId="{53D79932-7B83-BDB1-54F9-4B0A83698021}"/>
          </ac:spMkLst>
        </pc:spChg>
        <pc:picChg chg="add mod">
          <ac:chgData name="Sam Thorogood" userId="2659a977-2774-452b-b107-633f8567e6a3" providerId="ADAL" clId="{ED29C2BC-F996-49D9-A0F8-6EFFE29180F3}" dt="2025-10-20T15:59:59.664" v="2"/>
          <ac:picMkLst>
            <pc:docMk/>
            <pc:sldMk cId="658400586" sldId="265"/>
            <ac:picMk id="2" creationId="{68B3E7CD-3891-EC64-B487-FF95D6660591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C27F8AB1-BAA6-051E-9625-77E5C6E7132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>
              <a:latin typeface="Trebuchet MS" panose="020B0703020202090204" pitchFamily="34" charset="0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B6752D-00AE-904C-166C-E5B82E520B4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D08BFB-2FBB-9445-BCE3-A10BD6CB9A8F}" type="datetimeFigureOut">
              <a:rPr lang="en-GB" smtClean="0">
                <a:latin typeface="Trebuchet MS" panose="020B0703020202090204" pitchFamily="34" charset="0"/>
              </a:rPr>
              <a:t>20/10/2025</a:t>
            </a:fld>
            <a:endParaRPr lang="en-GB" dirty="0">
              <a:latin typeface="Trebuchet MS" panose="020B0703020202090204" pitchFamily="34" charset="0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C160FFB-5D7D-3074-DD7D-E15ACEDE1034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>
              <a:latin typeface="Trebuchet MS" panose="020B0703020202090204" pitchFamily="34" charset="0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18903A-2998-1995-852E-FBE1F1A433C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6DB0540-B114-0B44-860F-05CAE6A7A916}" type="slidenum">
              <a:rPr lang="en-GB" smtClean="0">
                <a:latin typeface="Trebuchet MS" panose="020B0703020202090204" pitchFamily="34" charset="0"/>
              </a:rPr>
              <a:t>‹#›</a:t>
            </a:fld>
            <a:endParaRPr lang="en-GB" dirty="0">
              <a:latin typeface="Trebuchet MS" panose="020B070302020209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40498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1">
                <a:latin typeface="Trebuchet MS" panose="020B070302020209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Trebuchet MS" panose="020B0703020202090204" pitchFamily="34" charset="0"/>
              </a:defRPr>
            </a:lvl1pPr>
          </a:lstStyle>
          <a:p>
            <a:fld id="{45695064-552D-5C4C-BAFE-33A941786A1E}" type="datetimeFigureOut">
              <a:rPr lang="en-GB" smtClean="0"/>
              <a:pPr/>
              <a:t>20/10/2025</a:t>
            </a:fld>
            <a:endParaRPr lang="en-GB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Trebuchet MS" panose="020B0703020202090204" pitchFamily="34" charset="0"/>
              </a:defRPr>
            </a:lvl1pPr>
          </a:lstStyle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Trebuchet MS" panose="020B0703020202090204" pitchFamily="34" charset="0"/>
              </a:defRPr>
            </a:lvl1pPr>
          </a:lstStyle>
          <a:p>
            <a:fld id="{81A3A79D-CA68-DE42-AC6A-5FBC548E631C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87508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Trebuchet MS" panose="020B070302020209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Video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A3A79D-CA68-DE42-AC6A-5FBC548E631C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33058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052262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67275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9723520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D6368-92C2-ADA3-2E50-44C4FCB87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9CEF4FD-541E-CBDC-8D2A-787E3854F9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8650" y="1371600"/>
            <a:ext cx="7886700" cy="4864100"/>
          </a:xfrm>
        </p:spPr>
        <p:txBody>
          <a:bodyPr/>
          <a:lstStyle/>
          <a:p>
            <a:endParaRPr lang="en-GB"/>
          </a:p>
        </p:txBody>
      </p:sp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8F643223-2703-7AEC-D13C-A780C2422B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5288ED8-F9FE-B993-9400-3EB2F46110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1" y="6356353"/>
            <a:ext cx="20574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977312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9D3166A-E642-5BEE-2B1C-90FB3037A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98200" y="3429001"/>
            <a:ext cx="6445010" cy="703241"/>
          </a:xfrm>
        </p:spPr>
        <p:txBody>
          <a:bodyPr>
            <a:normAutofit/>
          </a:bodyPr>
          <a:lstStyle>
            <a:lvl1pPr marL="0" indent="0" algn="l">
              <a:buNone/>
              <a:defRPr sz="1350" b="1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F1104-91DE-7BFA-C5D2-2328C6A04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  <a:latin typeface="Trebuchet MS" panose="020B0703020202090204" pitchFamily="34" charset="0"/>
              </a:defRPr>
            </a:lvl1pPr>
          </a:lstStyle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99CCB1-1744-9BDA-B361-73C4CC493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  <a:latin typeface="Trebuchet MS" panose="020B0703020202090204" pitchFamily="34" charset="0"/>
              </a:defRPr>
            </a:lvl1pPr>
          </a:lstStyle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 descr="The Salvation Army red shield">
            <a:extLst>
              <a:ext uri="{FF2B5EF4-FFF2-40B4-BE49-F238E27FC236}">
                <a16:creationId xmlns:a16="http://schemas.microsoft.com/office/drawing/2014/main" id="{9F9E032B-B01B-8A82-2315-8A5171ACFC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54242" y="2341418"/>
            <a:ext cx="1251284" cy="1963699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113798BB-C24E-5580-67D0-132361D5656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98200" y="2457697"/>
            <a:ext cx="6445010" cy="703241"/>
          </a:xfrm>
        </p:spPr>
        <p:txBody>
          <a:bodyPr anchor="b">
            <a:noAutofit/>
          </a:bodyPr>
          <a:lstStyle>
            <a:lvl1pPr algn="l">
              <a:defRPr sz="3600">
                <a:solidFill>
                  <a:srgbClr val="EF3E42"/>
                </a:solidFill>
                <a:latin typeface="Trebuchet MS" panose="020B0703020202090204" pitchFamily="34" charset="0"/>
              </a:defRPr>
            </a:lvl1pPr>
          </a:lstStyle>
          <a:p>
            <a:r>
              <a:rPr lang="en-US" dirty="0"/>
              <a:t>Click to edit 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180187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Shi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CB261-4C9E-A11F-33C5-677657360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000">
                <a:solidFill>
                  <a:srgbClr val="EF3E4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650388-0E80-3BE4-83F9-1C9DDDD60E8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2" y="1739900"/>
            <a:ext cx="7886698" cy="4343400"/>
          </a:xfrm>
        </p:spPr>
        <p:txBody>
          <a:bodyPr/>
          <a:lstStyle>
            <a:lvl1pPr>
              <a:buClr>
                <a:srgbClr val="EF3E42"/>
              </a:buClr>
              <a:defRPr sz="1800"/>
            </a:lvl1pPr>
            <a:lvl2pPr>
              <a:buClr>
                <a:srgbClr val="EF3E42"/>
              </a:buClr>
              <a:defRPr sz="1500"/>
            </a:lvl2pPr>
            <a:lvl3pPr>
              <a:buClr>
                <a:srgbClr val="EF3E42"/>
              </a:buClr>
              <a:defRPr sz="1350"/>
            </a:lvl3pPr>
            <a:lvl4pPr>
              <a:buClr>
                <a:srgbClr val="EF3E42"/>
              </a:buClr>
              <a:defRPr sz="1200"/>
            </a:lvl4pPr>
            <a:lvl5pPr>
              <a:buClr>
                <a:srgbClr val="EF3E42"/>
              </a:buCl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BB3063-DD18-BF56-C317-5237D79241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6955E-1552-4BA6-D8B0-20F1B2AB6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 descr="The Salvation Army red shield">
            <a:extLst>
              <a:ext uri="{FF2B5EF4-FFF2-40B4-BE49-F238E27FC236}">
                <a16:creationId xmlns:a16="http://schemas.microsoft.com/office/drawing/2014/main" id="{3F33A11A-7C5B-F006-2782-AC55400520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67650" y="269542"/>
            <a:ext cx="647699" cy="1016464"/>
          </a:xfrm>
          <a:prstGeom prst="rect">
            <a:avLst/>
          </a:prstGeom>
        </p:spPr>
      </p:pic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DF36DFA-5771-DD79-8498-609EAAA5AEC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1235076"/>
            <a:ext cx="7886700" cy="365125"/>
          </a:xfrm>
        </p:spPr>
        <p:txBody>
          <a:bodyPr>
            <a:no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7989198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4CB261-4C9E-A11F-33C5-677657360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000">
                <a:solidFill>
                  <a:srgbClr val="EF3E4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BB3063-DD18-BF56-C317-5237D792419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3"/>
            <a:ext cx="20574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86955E-1552-4BA6-D8B0-20F1B2AB6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484BDDA0-E258-C6B0-093A-62B8B6D099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2" y="1739900"/>
            <a:ext cx="7886698" cy="4343400"/>
          </a:xfrm>
        </p:spPr>
        <p:txBody>
          <a:bodyPr/>
          <a:lstStyle>
            <a:lvl1pPr>
              <a:buClr>
                <a:srgbClr val="EF3E42"/>
              </a:buClr>
              <a:defRPr sz="1800"/>
            </a:lvl1pPr>
            <a:lvl2pPr>
              <a:buClr>
                <a:srgbClr val="EF3E42"/>
              </a:buClr>
              <a:defRPr sz="1500"/>
            </a:lvl2pPr>
            <a:lvl3pPr>
              <a:buClr>
                <a:srgbClr val="EF3E42"/>
              </a:buClr>
              <a:defRPr sz="1350"/>
            </a:lvl3pPr>
            <a:lvl4pPr>
              <a:buClr>
                <a:srgbClr val="EF3E42"/>
              </a:buClr>
              <a:defRPr sz="1200"/>
            </a:lvl4pPr>
            <a:lvl5pPr>
              <a:buClr>
                <a:srgbClr val="EF3E42"/>
              </a:buCl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Text Placeholder 7">
            <a:extLst>
              <a:ext uri="{FF2B5EF4-FFF2-40B4-BE49-F238E27FC236}">
                <a16:creationId xmlns:a16="http://schemas.microsoft.com/office/drawing/2014/main" id="{E66A4F92-7573-FDD5-C4DB-5A1456E07C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28650" y="1235076"/>
            <a:ext cx="7886700" cy="365125"/>
          </a:xfrm>
        </p:spPr>
        <p:txBody>
          <a:bodyPr>
            <a:noAutofit/>
          </a:bodyPr>
          <a:lstStyle>
            <a:lvl1pPr marL="0" indent="0">
              <a:buNone/>
              <a:defRPr sz="1800" b="1"/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980683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E22F03-6A55-0BD7-AC0A-6690EFC9E988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txBody>
          <a:bodyPr>
            <a:normAutofit/>
          </a:bodyPr>
          <a:lstStyle>
            <a:lvl1pPr>
              <a:defRPr sz="3000">
                <a:solidFill>
                  <a:srgbClr val="EF3E4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9B506B-C2B2-D8CA-2724-E393B8601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E6B6AB2-BFF1-3ADE-CCC2-55E012BFD75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1" y="6356353"/>
            <a:ext cx="20574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4C3B7BE8-0B66-B7D0-82C4-6D5F3192AFB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422401"/>
            <a:ext cx="3886200" cy="4658676"/>
          </a:xfrm>
        </p:spPr>
        <p:txBody>
          <a:bodyPr/>
          <a:lstStyle>
            <a:lvl1pPr>
              <a:buClr>
                <a:srgbClr val="EF3E42"/>
              </a:buClr>
              <a:defRPr sz="1800"/>
            </a:lvl1pPr>
            <a:lvl2pPr>
              <a:buClr>
                <a:srgbClr val="EF3E42"/>
              </a:buClr>
              <a:defRPr sz="1500"/>
            </a:lvl2pPr>
            <a:lvl3pPr>
              <a:buClr>
                <a:srgbClr val="EF3E42"/>
              </a:buClr>
              <a:defRPr sz="1350"/>
            </a:lvl3pPr>
            <a:lvl4pPr>
              <a:buClr>
                <a:srgbClr val="EF3E42"/>
              </a:buClr>
              <a:defRPr sz="1200"/>
            </a:lvl4pPr>
            <a:lvl5pPr>
              <a:buClr>
                <a:srgbClr val="EF3E42"/>
              </a:buCl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0" name="Content Placeholder 3">
            <a:extLst>
              <a:ext uri="{FF2B5EF4-FFF2-40B4-BE49-F238E27FC236}">
                <a16:creationId xmlns:a16="http://schemas.microsoft.com/office/drawing/2014/main" id="{F493FEFB-7380-57A4-CB61-A22830691C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411925"/>
            <a:ext cx="3886200" cy="4658676"/>
          </a:xfrm>
        </p:spPr>
        <p:txBody>
          <a:bodyPr/>
          <a:lstStyle>
            <a:lvl1pPr>
              <a:buClr>
                <a:srgbClr val="EF3E42"/>
              </a:buClr>
              <a:defRPr sz="1800"/>
            </a:lvl1pPr>
            <a:lvl2pPr>
              <a:buClr>
                <a:srgbClr val="EF3E42"/>
              </a:buClr>
              <a:defRPr sz="1500"/>
            </a:lvl2pPr>
            <a:lvl3pPr>
              <a:buClr>
                <a:srgbClr val="EF3E42"/>
              </a:buClr>
              <a:defRPr sz="1350"/>
            </a:lvl3pPr>
            <a:lvl4pPr>
              <a:buClr>
                <a:srgbClr val="EF3E42"/>
              </a:buClr>
              <a:defRPr sz="1200"/>
            </a:lvl4pPr>
            <a:lvl5pPr>
              <a:buClr>
                <a:srgbClr val="EF3E42"/>
              </a:buCl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833541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Picture Shi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8A5C9-543D-EA25-FF07-DAEB91B93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000">
                <a:solidFill>
                  <a:srgbClr val="EF3E4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9" name="Picture Placeholder 5">
            <a:extLst>
              <a:ext uri="{FF2B5EF4-FFF2-40B4-BE49-F238E27FC236}">
                <a16:creationId xmlns:a16="http://schemas.microsoft.com/office/drawing/2014/main" id="{B6FCC212-701D-4243-DA3A-11ECCC46BBB9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295900" y="1415725"/>
            <a:ext cx="3219450" cy="4712361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>
              <a:sym typeface="Open Sans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FEF8388E-9813-0A9E-9612-65B8E976D7F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409701"/>
            <a:ext cx="4524375" cy="4712361"/>
          </a:xfrm>
        </p:spPr>
        <p:txBody>
          <a:bodyPr/>
          <a:lstStyle>
            <a:lvl1pPr>
              <a:buClr>
                <a:srgbClr val="EF3E42"/>
              </a:buClr>
              <a:defRPr sz="1800"/>
            </a:lvl1pPr>
            <a:lvl2pPr>
              <a:buClr>
                <a:srgbClr val="EF3E42"/>
              </a:buClr>
              <a:defRPr sz="1350"/>
            </a:lvl2pPr>
            <a:lvl3pPr>
              <a:buClr>
                <a:srgbClr val="EF3E42"/>
              </a:buClr>
              <a:defRPr sz="1350"/>
            </a:lvl3pPr>
            <a:lvl4pPr>
              <a:buClr>
                <a:srgbClr val="EF3E42"/>
              </a:buClr>
              <a:defRPr sz="1200"/>
            </a:lvl4pPr>
            <a:lvl5pPr>
              <a:buClr>
                <a:srgbClr val="EF3E42"/>
              </a:buCl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CD41F006-8102-FE4B-3DD0-FB3F82650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B230875-7BB6-5A08-90A5-D7394EAA48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1" y="6356353"/>
            <a:ext cx="20574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pic>
        <p:nvPicPr>
          <p:cNvPr id="3" name="Picture 2" descr="The Salvation Army red shield">
            <a:extLst>
              <a:ext uri="{FF2B5EF4-FFF2-40B4-BE49-F238E27FC236}">
                <a16:creationId xmlns:a16="http://schemas.microsoft.com/office/drawing/2014/main" id="{B2998CEE-F5D8-E6B7-AF3C-78326190743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67650" y="269542"/>
            <a:ext cx="647699" cy="101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89625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ontent and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C8A5C9-543D-EA25-FF07-DAEB91B93D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000">
                <a:solidFill>
                  <a:srgbClr val="EF3E4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CD41F006-8102-FE4B-3DD0-FB3F82650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7B230875-7BB6-5A08-90A5-D7394EAA48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1" y="6356353"/>
            <a:ext cx="20574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sp>
        <p:nvSpPr>
          <p:cNvPr id="11" name="Picture Placeholder 5">
            <a:extLst>
              <a:ext uri="{FF2B5EF4-FFF2-40B4-BE49-F238E27FC236}">
                <a16:creationId xmlns:a16="http://schemas.microsoft.com/office/drawing/2014/main" id="{5EFD5BC3-345B-2767-D5D9-59512A45EA66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295900" y="1415725"/>
            <a:ext cx="3219450" cy="4712361"/>
          </a:xfrm>
          <a:prstGeom prst="rect">
            <a:avLst/>
          </a:prstGeom>
        </p:spPr>
        <p:txBody>
          <a:bodyPr/>
          <a:lstStyle/>
          <a:p>
            <a:pPr lvl="0"/>
            <a:endParaRPr lang="en-US" noProof="0" dirty="0">
              <a:sym typeface="Open Sans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2EA57045-94B5-1B9A-F365-B2B44C7543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409701"/>
            <a:ext cx="4524375" cy="4712361"/>
          </a:xfrm>
        </p:spPr>
        <p:txBody>
          <a:bodyPr/>
          <a:lstStyle>
            <a:lvl1pPr>
              <a:buClr>
                <a:srgbClr val="EF3E42"/>
              </a:buClr>
              <a:defRPr sz="1800"/>
            </a:lvl1pPr>
            <a:lvl2pPr>
              <a:buClr>
                <a:srgbClr val="EF3E42"/>
              </a:buClr>
              <a:defRPr sz="1350"/>
            </a:lvl2pPr>
            <a:lvl3pPr>
              <a:buClr>
                <a:srgbClr val="EF3E42"/>
              </a:buClr>
              <a:defRPr sz="1350"/>
            </a:lvl3pPr>
            <a:lvl4pPr>
              <a:buClr>
                <a:srgbClr val="EF3E42"/>
              </a:buClr>
              <a:defRPr sz="1200"/>
            </a:lvl4pPr>
            <a:lvl5pPr>
              <a:buClr>
                <a:srgbClr val="EF3E42"/>
              </a:buCl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38269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 Shi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hart Placeholder 6">
            <a:extLst>
              <a:ext uri="{FF2B5EF4-FFF2-40B4-BE49-F238E27FC236}">
                <a16:creationId xmlns:a16="http://schemas.microsoft.com/office/drawing/2014/main" id="{850BDB8C-11DC-8BAA-97EA-C2EF8E6574D3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28650" y="1349507"/>
            <a:ext cx="7886700" cy="472109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418881A3-4300-D99E-F2D1-7FC472CD5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2824B54-C983-BDFB-0D33-3C923B2858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1" y="6356353"/>
            <a:ext cx="20574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1381C39-4F72-5EE8-7B17-7B23A5EA2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33042"/>
            <a:ext cx="7886700" cy="915035"/>
          </a:xfrm>
        </p:spPr>
        <p:txBody>
          <a:bodyPr>
            <a:normAutofit/>
          </a:bodyPr>
          <a:lstStyle>
            <a:lvl1pPr>
              <a:defRPr sz="3000">
                <a:solidFill>
                  <a:srgbClr val="EF3E4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1" name="Picture 10" descr="The Salvation Army red shield">
            <a:extLst>
              <a:ext uri="{FF2B5EF4-FFF2-40B4-BE49-F238E27FC236}">
                <a16:creationId xmlns:a16="http://schemas.microsoft.com/office/drawing/2014/main" id="{B38E7EED-5B3B-D041-6E96-1DF159B1BEC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67650" y="269542"/>
            <a:ext cx="647699" cy="101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7990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6860280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418881A3-4300-D99E-F2D1-7FC472CD5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F2824B54-C983-BDFB-0D33-3C923B2858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1" y="6356353"/>
            <a:ext cx="20574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B1381C39-4F72-5EE8-7B17-7B23A5EA2C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33042"/>
            <a:ext cx="7886700" cy="915035"/>
          </a:xfrm>
        </p:spPr>
        <p:txBody>
          <a:bodyPr>
            <a:normAutofit/>
          </a:bodyPr>
          <a:lstStyle>
            <a:lvl1pPr>
              <a:defRPr sz="3000">
                <a:solidFill>
                  <a:srgbClr val="EF3E4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2" name="Chart Placeholder 6">
            <a:extLst>
              <a:ext uri="{FF2B5EF4-FFF2-40B4-BE49-F238E27FC236}">
                <a16:creationId xmlns:a16="http://schemas.microsoft.com/office/drawing/2014/main" id="{B41B0BEE-7672-D050-FF18-CD1A6E21F130}"/>
              </a:ext>
            </a:extLst>
          </p:cNvPr>
          <p:cNvSpPr>
            <a:spLocks noGrp="1"/>
          </p:cNvSpPr>
          <p:nvPr>
            <p:ph type="chart" sz="quarter" idx="13"/>
          </p:nvPr>
        </p:nvSpPr>
        <p:spPr>
          <a:xfrm>
            <a:off x="628650" y="1349507"/>
            <a:ext cx="7886700" cy="4721095"/>
          </a:xfrm>
        </p:spPr>
        <p:txBody>
          <a:bodyPr/>
          <a:lstStyle/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9225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hart and Content Shi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DC04BA8-A6B6-4A5D-8B91-B5D1078607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4588" y="1349506"/>
            <a:ext cx="1795712" cy="4733796"/>
          </a:xfrm>
        </p:spPr>
        <p:txBody>
          <a:bodyPr/>
          <a:lstStyle/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A75D1468-B21F-DA86-773E-F0C003E54F48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2524126" y="1349505"/>
            <a:ext cx="5991224" cy="473379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7A8A7752-9B24-4B7C-312C-5E85FD508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4345C79-6F84-62A9-B3D8-AD91D37641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1" y="6356353"/>
            <a:ext cx="20574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91A870A-D26E-614D-C439-2E9B31BFE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33042"/>
            <a:ext cx="7886700" cy="915035"/>
          </a:xfrm>
        </p:spPr>
        <p:txBody>
          <a:bodyPr>
            <a:normAutofit/>
          </a:bodyPr>
          <a:lstStyle>
            <a:lvl1pPr>
              <a:defRPr sz="3000">
                <a:solidFill>
                  <a:srgbClr val="EF3E4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1" name="Picture 10" descr="The Salvation Army red shield">
            <a:extLst>
              <a:ext uri="{FF2B5EF4-FFF2-40B4-BE49-F238E27FC236}">
                <a16:creationId xmlns:a16="http://schemas.microsoft.com/office/drawing/2014/main" id="{3AB868E8-45DC-CF1A-3E0F-F8BAB259F2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67650" y="269542"/>
            <a:ext cx="647699" cy="101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04709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Char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DC04BA8-A6B6-4A5D-8B91-B5D1078607A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04588" y="1349506"/>
            <a:ext cx="1795712" cy="4733796"/>
          </a:xfrm>
        </p:spPr>
        <p:txBody>
          <a:bodyPr/>
          <a:lstStyle/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A75D1468-B21F-DA86-773E-F0C003E54F48}"/>
              </a:ext>
            </a:extLst>
          </p:cNvPr>
          <p:cNvSpPr>
            <a:spLocks noGrp="1"/>
          </p:cNvSpPr>
          <p:nvPr>
            <p:ph type="tbl" sz="quarter" idx="15"/>
          </p:nvPr>
        </p:nvSpPr>
        <p:spPr>
          <a:xfrm>
            <a:off x="2524126" y="1349505"/>
            <a:ext cx="5991224" cy="4733795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6" name="Slide Number Placeholder 6">
            <a:extLst>
              <a:ext uri="{FF2B5EF4-FFF2-40B4-BE49-F238E27FC236}">
                <a16:creationId xmlns:a16="http://schemas.microsoft.com/office/drawing/2014/main" id="{7A8A7752-9B24-4B7C-312C-5E85FD508C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14345C79-6F84-62A9-B3D8-AD91D37641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1" y="6356353"/>
            <a:ext cx="20574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291A870A-D26E-614D-C439-2E9B31BFE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33042"/>
            <a:ext cx="7886700" cy="915035"/>
          </a:xfrm>
        </p:spPr>
        <p:txBody>
          <a:bodyPr>
            <a:normAutofit/>
          </a:bodyPr>
          <a:lstStyle>
            <a:lvl1pPr>
              <a:defRPr sz="3000">
                <a:solidFill>
                  <a:srgbClr val="EF3E42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24676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 Shie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D6368-92C2-ADA3-2E50-44C4FCB87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A9CEF4FD-541E-CBDC-8D2A-787E3854F94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28650" y="1371600"/>
            <a:ext cx="7886700" cy="4864100"/>
          </a:xfrm>
        </p:spPr>
        <p:txBody>
          <a:bodyPr/>
          <a:lstStyle/>
          <a:p>
            <a:endParaRPr lang="en-GB"/>
          </a:p>
        </p:txBody>
      </p:sp>
      <p:pic>
        <p:nvPicPr>
          <p:cNvPr id="6" name="Picture 5" descr="The Salvation Army red shield">
            <a:extLst>
              <a:ext uri="{FF2B5EF4-FFF2-40B4-BE49-F238E27FC236}">
                <a16:creationId xmlns:a16="http://schemas.microsoft.com/office/drawing/2014/main" id="{98B5D414-525A-66A7-7E9E-CAD02340DBC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867650" y="269542"/>
            <a:ext cx="647699" cy="1016464"/>
          </a:xfrm>
          <a:prstGeom prst="rect">
            <a:avLst/>
          </a:prstGeom>
        </p:spPr>
      </p:pic>
      <p:sp>
        <p:nvSpPr>
          <p:cNvPr id="8" name="Slide Number Placeholder 6">
            <a:extLst>
              <a:ext uri="{FF2B5EF4-FFF2-40B4-BE49-F238E27FC236}">
                <a16:creationId xmlns:a16="http://schemas.microsoft.com/office/drawing/2014/main" id="{DEBC1D43-1E6B-F819-EF24-F5061AC4FA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F5AAFB5-DE40-C658-1E5C-1BF1B0944B6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1" y="6356353"/>
            <a:ext cx="20574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371785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rea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D6368-92C2-ADA3-2E50-44C4FCB87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2500" y="333042"/>
            <a:ext cx="3752850" cy="915035"/>
          </a:xfrm>
        </p:spPr>
        <p:txBody>
          <a:bodyPr>
            <a:normAutofit/>
          </a:bodyPr>
          <a:lstStyle>
            <a:lvl1pPr>
              <a:defRPr sz="30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6" name="Subtitle 2">
            <a:extLst>
              <a:ext uri="{FF2B5EF4-FFF2-40B4-BE49-F238E27FC236}">
                <a16:creationId xmlns:a16="http://schemas.microsoft.com/office/drawing/2014/main" id="{1BB78F1D-8648-D4B8-973E-BDD37927B3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62500" y="4653436"/>
            <a:ext cx="3752850" cy="1315564"/>
          </a:xfrm>
        </p:spPr>
        <p:txBody>
          <a:bodyPr>
            <a:normAutofit/>
          </a:bodyPr>
          <a:lstStyle>
            <a:lvl1pPr marL="0" indent="0" algn="l">
              <a:buNone/>
              <a:defRPr sz="1350" b="1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8" name="Picture 7" descr="The Salvation Army red shield">
            <a:extLst>
              <a:ext uri="{FF2B5EF4-FFF2-40B4-BE49-F238E27FC236}">
                <a16:creationId xmlns:a16="http://schemas.microsoft.com/office/drawing/2014/main" id="{197E7B6F-7DF4-A6CD-CF5F-093C9ADEA22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62501" y="2024580"/>
            <a:ext cx="1234794" cy="1937821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165906D-5146-980D-0800-11C94414B863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8650" y="333375"/>
            <a:ext cx="3752850" cy="5832475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2" name="Slide Number Placeholder 6">
            <a:extLst>
              <a:ext uri="{FF2B5EF4-FFF2-40B4-BE49-F238E27FC236}">
                <a16:creationId xmlns:a16="http://schemas.microsoft.com/office/drawing/2014/main" id="{C1894414-DDFF-8822-B1FD-807BE1DA96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3"/>
            <a:ext cx="20574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92F52943-B264-6091-FB47-834AFB01E4F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1" y="6356353"/>
            <a:ext cx="2057400" cy="365125"/>
          </a:xfrm>
        </p:spPr>
        <p:txBody>
          <a:bodyPr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0470731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79D3166A-E642-5BEE-2B1C-90FB3037A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5154774"/>
            <a:ext cx="6858000" cy="900333"/>
          </a:xfrm>
        </p:spPr>
        <p:txBody>
          <a:bodyPr>
            <a:normAutofit/>
          </a:bodyPr>
          <a:lstStyle>
            <a:lvl1pPr marL="0" indent="0" algn="ctr">
              <a:buNone/>
              <a:defRPr sz="1350" b="1">
                <a:solidFill>
                  <a:schemeClr val="tx1"/>
                </a:solidFill>
                <a:latin typeface="Trebuchet MS" panose="020B0703020202090204" pitchFamily="34" charset="0"/>
              </a:defRPr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6F1104-91DE-7BFA-C5D2-2328C6A046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050">
                <a:solidFill>
                  <a:schemeClr val="bg1">
                    <a:lumMod val="85000"/>
                  </a:schemeClr>
                </a:solidFill>
                <a:latin typeface="Trebuchet MS" panose="020B0703020202090204" pitchFamily="34" charset="0"/>
              </a:defRPr>
            </a:lvl1pPr>
          </a:lstStyle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99CCB1-1744-9BDA-B361-73C4CC4938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050">
                <a:solidFill>
                  <a:schemeClr val="bg1">
                    <a:lumMod val="85000"/>
                  </a:schemeClr>
                </a:solidFill>
                <a:latin typeface="Trebuchet MS" panose="020B0703020202090204" pitchFamily="34" charset="0"/>
              </a:defRPr>
            </a:lvl1pPr>
          </a:lstStyle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7" name="Picture 6" descr="The Salvation Army red shield">
            <a:extLst>
              <a:ext uri="{FF2B5EF4-FFF2-40B4-BE49-F238E27FC236}">
                <a16:creationId xmlns:a16="http://schemas.microsoft.com/office/drawing/2014/main" id="{9F9E032B-B01B-8A82-2315-8A5171ACFC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46137" y="3713019"/>
            <a:ext cx="651727" cy="1022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79524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531399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44741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0719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63662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897462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020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653869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0863411-CFDC-4348-8C38-CB43B471CDFF}" type="datetimeFigureOut">
              <a:rPr lang="en-GB" smtClean="0"/>
              <a:pPr/>
              <a:t>20/10/2025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709C53-DAB8-0A48-9A4B-EBC409B3CDA8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04582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49" r:id="rId13"/>
    <p:sldLayoutId id="2147483650" r:id="rId14"/>
    <p:sldLayoutId id="2147483667" r:id="rId15"/>
    <p:sldLayoutId id="2147483668" r:id="rId16"/>
    <p:sldLayoutId id="2147483669" r:id="rId17"/>
    <p:sldLayoutId id="2147483662" r:id="rId18"/>
    <p:sldLayoutId id="2147483665" r:id="rId19"/>
    <p:sldLayoutId id="2147483670" r:id="rId20"/>
    <p:sldLayoutId id="2147483666" r:id="rId21"/>
    <p:sldLayoutId id="2147483671" r:id="rId22"/>
    <p:sldLayoutId id="2147483673" r:id="rId23"/>
    <p:sldLayoutId id="2147483674" r:id="rId24"/>
    <p:sldLayoutId id="2147483675" r:id="rId2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28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slideLayout" Target="../slideLayouts/slideLayout12.xml"/><Relationship Id="rId1" Type="http://schemas.openxmlformats.org/officeDocument/2006/relationships/video" Target="https://player.vimeo.com/video/1128158459?app_id=122963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black and white image of a person boxing">
            <a:extLst>
              <a:ext uri="{FF2B5EF4-FFF2-40B4-BE49-F238E27FC236}">
                <a16:creationId xmlns:a16="http://schemas.microsoft.com/office/drawing/2014/main" id="{9A1E83DF-BB9D-57E2-8D4C-E8F60632CF2D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79277544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city with houses and roads, with white text">
            <a:extLst>
              <a:ext uri="{FF2B5EF4-FFF2-40B4-BE49-F238E27FC236}">
                <a16:creationId xmlns:a16="http://schemas.microsoft.com/office/drawing/2014/main" id="{044447C7-4F1A-EEFB-4109-6D4C56ACB7D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5374448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48C988C-D27F-6872-CE21-6BC1F17A2C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erson wearing boxing gloves">
            <a:extLst>
              <a:ext uri="{FF2B5EF4-FFF2-40B4-BE49-F238E27FC236}">
                <a16:creationId xmlns:a16="http://schemas.microsoft.com/office/drawing/2014/main" id="{2EC9D3BF-D384-CE1C-38AC-2C3E6DE4D68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344557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nline Media 1" title="One Body - Community Boxing, York">
            <a:hlinkClick r:id="" action="ppaction://media"/>
            <a:extLst>
              <a:ext uri="{FF2B5EF4-FFF2-40B4-BE49-F238E27FC236}">
                <a16:creationId xmlns:a16="http://schemas.microsoft.com/office/drawing/2014/main" id="{68B3E7CD-3891-EC64-B487-FF95D666059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0" y="852488"/>
            <a:ext cx="9144000" cy="5151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40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14046B-92E8-FB75-4B42-15011D2BA9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white background with black text">
            <a:extLst>
              <a:ext uri="{FF2B5EF4-FFF2-40B4-BE49-F238E27FC236}">
                <a16:creationId xmlns:a16="http://schemas.microsoft.com/office/drawing/2014/main" id="{4F7F24C5-0428-655E-2C4E-667FD5E354E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15371487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13135C-71F9-6DAD-EECC-315A20E5F0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Two people in a gym">
            <a:extLst>
              <a:ext uri="{FF2B5EF4-FFF2-40B4-BE49-F238E27FC236}">
                <a16:creationId xmlns:a16="http://schemas.microsoft.com/office/drawing/2014/main" id="{FE7B0BF7-826C-AA7B-E386-107E0802C57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23645493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A273C6-36F8-37DF-0B45-F0477FB5B0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Two people boxing">
            <a:extLst>
              <a:ext uri="{FF2B5EF4-FFF2-40B4-BE49-F238E27FC236}">
                <a16:creationId xmlns:a16="http://schemas.microsoft.com/office/drawing/2014/main" id="{479B90A2-EDC4-2D8D-DE27-2E6DE68D8C5B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485312509"/>
      </p:ext>
    </p:extLst>
  </p:cSld>
  <p:clrMapOvr>
    <a:masterClrMapping/>
  </p:clrMapOvr>
</p:sld>
</file>

<file path=ppt/theme/theme1.xml><?xml version="1.0" encoding="utf-8"?>
<a:theme xmlns:a="http://schemas.openxmlformats.org/drawingml/2006/main" name="The Salvation Army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B10C573E91C6F4C97C74690CA2482F5" ma:contentTypeVersion="12" ma:contentTypeDescription="Create a new document." ma:contentTypeScope="" ma:versionID="b6c4cd983858dad18ea12a268b46444d">
  <xsd:schema xmlns:xsd="http://www.w3.org/2001/XMLSchema" xmlns:xs="http://www.w3.org/2001/XMLSchema" xmlns:p="http://schemas.microsoft.com/office/2006/metadata/properties" xmlns:ns2="d8819cb0-e5b9-490d-ac6a-5e9bc6914018" xmlns:ns3="41b4fb98-aac1-48a7-823c-93c999daeb90" targetNamespace="http://schemas.microsoft.com/office/2006/metadata/properties" ma:root="true" ma:fieldsID="c23dba867ed3fca024f50a1bb5b07b99" ns2:_="" ns3:_="">
    <xsd:import namespace="d8819cb0-e5b9-490d-ac6a-5e9bc6914018"/>
    <xsd:import namespace="41b4fb98-aac1-48a7-823c-93c999daeb9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819cb0-e5b9-490d-ac6a-5e9bc691401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e0a80d65-cb42-4a96-a38d-e87d92f5402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1b4fb98-aac1-48a7-823c-93c999daeb90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217dbbc0-8323-4516-9c2b-9efdce1466a2}" ma:internalName="TaxCatchAll" ma:showField="CatchAllData" ma:web="41b4fb98-aac1-48a7-823c-93c999daeb9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d8819cb0-e5b9-490d-ac6a-5e9bc6914018">
      <Terms xmlns="http://schemas.microsoft.com/office/infopath/2007/PartnerControls"/>
    </lcf76f155ced4ddcb4097134ff3c332f>
    <TaxCatchAll xmlns="41b4fb98-aac1-48a7-823c-93c999daeb90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193B420-16E5-4F2B-8C47-0832AB6BEB7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8819cb0-e5b9-490d-ac6a-5e9bc6914018"/>
    <ds:schemaRef ds:uri="41b4fb98-aac1-48a7-823c-93c999daeb9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906A83A-FDE1-4058-AC2A-AFBDFE267C4C}">
  <ds:schemaRefs>
    <ds:schemaRef ds:uri="http://www.w3.org/XML/1998/namespace"/>
    <ds:schemaRef ds:uri="http://purl.org/dc/elements/1.1/"/>
    <ds:schemaRef ds:uri="41b4fb98-aac1-48a7-823c-93c999daeb90"/>
    <ds:schemaRef ds:uri="http://purl.org/dc/terms/"/>
    <ds:schemaRef ds:uri="http://schemas.microsoft.com/office/2006/documentManagement/types"/>
    <ds:schemaRef ds:uri="http://purl.org/dc/dcmitype/"/>
    <ds:schemaRef ds:uri="d8819cb0-e5b9-490d-ac6a-5e9bc6914018"/>
    <ds:schemaRef ds:uri="http://schemas.microsoft.com/office/infopath/2007/PartnerControls"/>
    <ds:schemaRef ds:uri="http://schemas.openxmlformats.org/package/2006/metadata/core-properties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E40990F5-363D-4EB1-8EFE-C7E17197270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2115</TotalTime>
  <Words>3</Words>
  <Application>Microsoft Office PowerPoint</Application>
  <PresentationFormat>On-screen Show (4:3)</PresentationFormat>
  <Paragraphs>2</Paragraphs>
  <Slides>7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3" baseType="lpstr">
      <vt:lpstr>Aptos</vt:lpstr>
      <vt:lpstr>Aptos Display</vt:lpstr>
      <vt:lpstr>Arial</vt:lpstr>
      <vt:lpstr>Open Sans</vt:lpstr>
      <vt:lpstr>Trebuchet MS</vt:lpstr>
      <vt:lpstr>The Salvation Army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Salvation_Army_Presentation_Template</dc:title>
  <dc:creator>Natalie Adkins</dc:creator>
  <cp:lastModifiedBy>Sam Thorogood</cp:lastModifiedBy>
  <cp:revision>17</cp:revision>
  <dcterms:created xsi:type="dcterms:W3CDTF">2024-12-20T10:06:33Z</dcterms:created>
  <dcterms:modified xsi:type="dcterms:W3CDTF">2025-10-20T16:03:55Z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0x010100EB10C573E91C6F4C97C74690CA2482F5</vt:lpwstr>
  </property>
  <property fmtid="{D5CDD505-2E9C-101B-9397-08002B2CF9AE}" pid="3" name="MediaServiceImageTags">
    <vt:lpwstr/>
  </property>
</Properties>
</file>