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8" r:id="rId5"/>
    <p:sldId id="259" r:id="rId6"/>
    <p:sldId id="260" r:id="rId7"/>
    <p:sldId id="264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E42"/>
    <a:srgbClr val="264BD6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5B0D8-7242-454B-A6FE-326DFCF4FB82}" v="2" dt="2025-10-20T16:01:13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06"/>
    <p:restoredTop sz="86370"/>
  </p:normalViewPr>
  <p:slideViewPr>
    <p:cSldViewPr snapToGrid="0">
      <p:cViewPr varScale="1">
        <p:scale>
          <a:sx n="54" d="100"/>
          <a:sy n="54" d="100"/>
        </p:scale>
        <p:origin x="82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51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Adkins" userId="f20d59d0-1198-4be5-8aa0-43f1a2ed5396" providerId="ADAL" clId="{26990EC4-48B9-5156-B7BD-6CADD8B56C74}"/>
    <pc:docChg chg="custSel addSld delSld modSld">
      <pc:chgData name="Natalie Adkins" userId="f20d59d0-1198-4be5-8aa0-43f1a2ed5396" providerId="ADAL" clId="{26990EC4-48B9-5156-B7BD-6CADD8B56C74}" dt="2025-09-18T11:05:32.856" v="63" actId="27614"/>
      <pc:docMkLst>
        <pc:docMk/>
      </pc:docMkLst>
      <pc:sldChg chg="addSp delSp modSp mod">
        <pc:chgData name="Natalie Adkins" userId="f20d59d0-1198-4be5-8aa0-43f1a2ed5396" providerId="ADAL" clId="{26990EC4-48B9-5156-B7BD-6CADD8B56C74}" dt="2025-09-05T08:18:02.311" v="18" actId="27614"/>
        <pc:sldMkLst>
          <pc:docMk/>
          <pc:sldMk cId="1792775447" sldId="258"/>
        </pc:sldMkLst>
      </pc:sldChg>
      <pc:sldChg chg="addSp delSp modSp add mod">
        <pc:chgData name="Natalie Adkins" userId="f20d59d0-1198-4be5-8aa0-43f1a2ed5396" providerId="ADAL" clId="{26990EC4-48B9-5156-B7BD-6CADD8B56C74}" dt="2025-09-05T08:18:16.640" v="21" actId="962"/>
        <pc:sldMkLst>
          <pc:docMk/>
          <pc:sldMk cId="1189287909" sldId="259"/>
        </pc:sldMkLst>
      </pc:sldChg>
      <pc:sldChg chg="addSp delSp modSp del mod">
        <pc:chgData name="Natalie Adkins" userId="f20d59d0-1198-4be5-8aa0-43f1a2ed5396" providerId="ADAL" clId="{26990EC4-48B9-5156-B7BD-6CADD8B56C74}" dt="2025-09-05T08:17:32.639" v="13" actId="2696"/>
        <pc:sldMkLst>
          <pc:docMk/>
          <pc:sldMk cId="2537444816" sldId="259"/>
        </pc:sldMkLst>
      </pc:sldChg>
      <pc:sldChg chg="addSp delSp modSp add mod">
        <pc:chgData name="Natalie Adkins" userId="f20d59d0-1198-4be5-8aa0-43f1a2ed5396" providerId="ADAL" clId="{26990EC4-48B9-5156-B7BD-6CADD8B56C74}" dt="2025-09-05T08:18:30.373" v="23" actId="27614"/>
        <pc:sldMkLst>
          <pc:docMk/>
          <pc:sldMk cId="2801958335" sldId="260"/>
        </pc:sldMkLst>
      </pc:sldChg>
      <pc:sldChg chg="addSp delSp modSp del mod">
        <pc:chgData name="Natalie Adkins" userId="f20d59d0-1198-4be5-8aa0-43f1a2ed5396" providerId="ADAL" clId="{26990EC4-48B9-5156-B7BD-6CADD8B56C74}" dt="2025-09-05T08:17:32.639" v="13" actId="2696"/>
        <pc:sldMkLst>
          <pc:docMk/>
          <pc:sldMk cId="3344557482" sldId="260"/>
        </pc:sldMkLst>
      </pc:sldChg>
      <pc:sldChg chg="addSp delSp modSp add mod replId">
        <pc:chgData name="Natalie Adkins" userId="f20d59d0-1198-4be5-8aa0-43f1a2ed5396" providerId="ADAL" clId="{26990EC4-48B9-5156-B7BD-6CADD8B56C74}" dt="2025-09-05T08:18:46.777" v="26" actId="962"/>
        <pc:sldMkLst>
          <pc:docMk/>
          <pc:sldMk cId="375411226" sldId="261"/>
        </pc:sldMkLst>
      </pc:sldChg>
      <pc:sldChg chg="del">
        <pc:chgData name="Natalie Adkins" userId="f20d59d0-1198-4be5-8aa0-43f1a2ed5396" providerId="ADAL" clId="{26990EC4-48B9-5156-B7BD-6CADD8B56C74}" dt="2025-09-05T08:17:32.639" v="13" actId="2696"/>
        <pc:sldMkLst>
          <pc:docMk/>
          <pc:sldMk cId="1537148791" sldId="261"/>
        </pc:sldMkLst>
      </pc:sldChg>
      <pc:sldChg chg="addSp delSp modSp del mod">
        <pc:chgData name="Natalie Adkins" userId="f20d59d0-1198-4be5-8aa0-43f1a2ed5396" providerId="ADAL" clId="{26990EC4-48B9-5156-B7BD-6CADD8B56C74}" dt="2025-09-05T08:17:32.639" v="13" actId="2696"/>
        <pc:sldMkLst>
          <pc:docMk/>
          <pc:sldMk cId="2364549388" sldId="262"/>
        </pc:sldMkLst>
      </pc:sldChg>
      <pc:sldChg chg="addSp delSp modSp add mod">
        <pc:chgData name="Natalie Adkins" userId="f20d59d0-1198-4be5-8aa0-43f1a2ed5396" providerId="ADAL" clId="{26990EC4-48B9-5156-B7BD-6CADD8B56C74}" dt="2025-09-18T11:05:32.856" v="63" actId="27614"/>
        <pc:sldMkLst>
          <pc:docMk/>
          <pc:sldMk cId="2826679131" sldId="262"/>
        </pc:sldMkLst>
      </pc:sldChg>
      <pc:sldChg chg="addSp delSp modSp add mod replId">
        <pc:chgData name="Natalie Adkins" userId="f20d59d0-1198-4be5-8aa0-43f1a2ed5396" providerId="ADAL" clId="{26990EC4-48B9-5156-B7BD-6CADD8B56C74}" dt="2025-09-05T08:22:36.257" v="37" actId="27614"/>
        <pc:sldMkLst>
          <pc:docMk/>
          <pc:sldMk cId="1271748082" sldId="263"/>
        </pc:sldMkLst>
      </pc:sldChg>
      <pc:sldChg chg="addSp delSp modSp del mod">
        <pc:chgData name="Natalie Adkins" userId="f20d59d0-1198-4be5-8aa0-43f1a2ed5396" providerId="ADAL" clId="{26990EC4-48B9-5156-B7BD-6CADD8B56C74}" dt="2025-09-05T08:17:32.639" v="13" actId="2696"/>
        <pc:sldMkLst>
          <pc:docMk/>
          <pc:sldMk cId="3485312509" sldId="263"/>
        </pc:sldMkLst>
      </pc:sldChg>
      <pc:sldChg chg="addSp delSp modSp new mod">
        <pc:chgData name="Natalie Adkins" userId="f20d59d0-1198-4be5-8aa0-43f1a2ed5396" providerId="ADAL" clId="{26990EC4-48B9-5156-B7BD-6CADD8B56C74}" dt="2025-09-05T08:22:59.427" v="56" actId="20577"/>
        <pc:sldMkLst>
          <pc:docMk/>
          <pc:sldMk cId="2197615406" sldId="264"/>
        </pc:sldMkLst>
      </pc:sldChg>
      <pc:sldChg chg="addSp delSp modSp del mod">
        <pc:chgData name="Natalie Adkins" userId="f20d59d0-1198-4be5-8aa0-43f1a2ed5396" providerId="ADAL" clId="{26990EC4-48B9-5156-B7BD-6CADD8B56C74}" dt="2025-09-05T08:17:32.639" v="13" actId="2696"/>
        <pc:sldMkLst>
          <pc:docMk/>
          <pc:sldMk cId="3962850801" sldId="264"/>
        </pc:sldMkLst>
      </pc:sldChg>
    </pc:docChg>
  </pc:docChgLst>
  <pc:docChgLst>
    <pc:chgData name="Sam Thorogood" userId="2659a977-2774-452b-b107-633f8567e6a3" providerId="ADAL" clId="{ED29C2BC-F996-49D9-A0F8-6EFFE29180F3}"/>
    <pc:docChg chg="custSel modSld">
      <pc:chgData name="Sam Thorogood" userId="2659a977-2774-452b-b107-633f8567e6a3" providerId="ADAL" clId="{ED29C2BC-F996-49D9-A0F8-6EFFE29180F3}" dt="2025-10-20T16:03:57.553" v="80" actId="962"/>
      <pc:docMkLst>
        <pc:docMk/>
      </pc:docMkLst>
      <pc:sldChg chg="modSp mod">
        <pc:chgData name="Sam Thorogood" userId="2659a977-2774-452b-b107-633f8567e6a3" providerId="ADAL" clId="{ED29C2BC-F996-49D9-A0F8-6EFFE29180F3}" dt="2025-10-20T16:01:45.862" v="10" actId="962"/>
        <pc:sldMkLst>
          <pc:docMk/>
          <pc:sldMk cId="1792775447" sldId="258"/>
        </pc:sldMkLst>
        <pc:picChg chg="mod">
          <ac:chgData name="Sam Thorogood" userId="2659a977-2774-452b-b107-633f8567e6a3" providerId="ADAL" clId="{ED29C2BC-F996-49D9-A0F8-6EFFE29180F3}" dt="2025-10-20T16:01:45.862" v="10" actId="962"/>
          <ac:picMkLst>
            <pc:docMk/>
            <pc:sldMk cId="1792775447" sldId="258"/>
            <ac:picMk id="5" creationId="{AF035BDE-EE8E-CC46-3512-A553D14C5E07}"/>
          </ac:picMkLst>
        </pc:picChg>
      </pc:sldChg>
      <pc:sldChg chg="modSp mod">
        <pc:chgData name="Sam Thorogood" userId="2659a977-2774-452b-b107-633f8567e6a3" providerId="ADAL" clId="{ED29C2BC-F996-49D9-A0F8-6EFFE29180F3}" dt="2025-10-20T16:02:20.136" v="18" actId="962"/>
        <pc:sldMkLst>
          <pc:docMk/>
          <pc:sldMk cId="1189287909" sldId="259"/>
        </pc:sldMkLst>
        <pc:picChg chg="mod">
          <ac:chgData name="Sam Thorogood" userId="2659a977-2774-452b-b107-633f8567e6a3" providerId="ADAL" clId="{ED29C2BC-F996-49D9-A0F8-6EFFE29180F3}" dt="2025-10-20T16:02:20.136" v="18" actId="962"/>
          <ac:picMkLst>
            <pc:docMk/>
            <pc:sldMk cId="1189287909" sldId="259"/>
            <ac:picMk id="4" creationId="{71633E35-56F4-8B3E-B534-7BC9E633F17A}"/>
          </ac:picMkLst>
        </pc:picChg>
      </pc:sldChg>
      <pc:sldChg chg="modSp mod">
        <pc:chgData name="Sam Thorogood" userId="2659a977-2774-452b-b107-633f8567e6a3" providerId="ADAL" clId="{ED29C2BC-F996-49D9-A0F8-6EFFE29180F3}" dt="2025-10-20T16:02:25.168" v="22" actId="962"/>
        <pc:sldMkLst>
          <pc:docMk/>
          <pc:sldMk cId="2801958335" sldId="260"/>
        </pc:sldMkLst>
        <pc:picChg chg="mod">
          <ac:chgData name="Sam Thorogood" userId="2659a977-2774-452b-b107-633f8567e6a3" providerId="ADAL" clId="{ED29C2BC-F996-49D9-A0F8-6EFFE29180F3}" dt="2025-10-20T16:02:25.168" v="22" actId="962"/>
          <ac:picMkLst>
            <pc:docMk/>
            <pc:sldMk cId="2801958335" sldId="260"/>
            <ac:picMk id="4" creationId="{876A2B00-9FBD-7567-2532-608DD79EB2DC}"/>
          </ac:picMkLst>
        </pc:picChg>
      </pc:sldChg>
      <pc:sldChg chg="modSp mod">
        <pc:chgData name="Sam Thorogood" userId="2659a977-2774-452b-b107-633f8567e6a3" providerId="ADAL" clId="{ED29C2BC-F996-49D9-A0F8-6EFFE29180F3}" dt="2025-10-20T16:03:04.341" v="24" actId="962"/>
        <pc:sldMkLst>
          <pc:docMk/>
          <pc:sldMk cId="375411226" sldId="261"/>
        </pc:sldMkLst>
        <pc:picChg chg="mod">
          <ac:chgData name="Sam Thorogood" userId="2659a977-2774-452b-b107-633f8567e6a3" providerId="ADAL" clId="{ED29C2BC-F996-49D9-A0F8-6EFFE29180F3}" dt="2025-10-20T16:03:04.341" v="24" actId="962"/>
          <ac:picMkLst>
            <pc:docMk/>
            <pc:sldMk cId="375411226" sldId="261"/>
            <ac:picMk id="4" creationId="{09A830A1-6F39-489D-A352-AC6985316F5B}"/>
          </ac:picMkLst>
        </pc:picChg>
      </pc:sldChg>
      <pc:sldChg chg="modSp mod">
        <pc:chgData name="Sam Thorogood" userId="2659a977-2774-452b-b107-633f8567e6a3" providerId="ADAL" clId="{ED29C2BC-F996-49D9-A0F8-6EFFE29180F3}" dt="2025-10-20T16:03:16.642" v="78" actId="962"/>
        <pc:sldMkLst>
          <pc:docMk/>
          <pc:sldMk cId="2826679131" sldId="262"/>
        </pc:sldMkLst>
        <pc:picChg chg="mod">
          <ac:chgData name="Sam Thorogood" userId="2659a977-2774-452b-b107-633f8567e6a3" providerId="ADAL" clId="{ED29C2BC-F996-49D9-A0F8-6EFFE29180F3}" dt="2025-10-20T16:03:16.642" v="78" actId="962"/>
          <ac:picMkLst>
            <pc:docMk/>
            <pc:sldMk cId="2826679131" sldId="262"/>
            <ac:picMk id="6" creationId="{802AFBF5-8348-5340-EA93-346102642E69}"/>
          </ac:picMkLst>
        </pc:picChg>
      </pc:sldChg>
      <pc:sldChg chg="modSp mod">
        <pc:chgData name="Sam Thorogood" userId="2659a977-2774-452b-b107-633f8567e6a3" providerId="ADAL" clId="{ED29C2BC-F996-49D9-A0F8-6EFFE29180F3}" dt="2025-10-20T16:03:57.553" v="80" actId="962"/>
        <pc:sldMkLst>
          <pc:docMk/>
          <pc:sldMk cId="1271748082" sldId="263"/>
        </pc:sldMkLst>
        <pc:picChg chg="mod">
          <ac:chgData name="Sam Thorogood" userId="2659a977-2774-452b-b107-633f8567e6a3" providerId="ADAL" clId="{ED29C2BC-F996-49D9-A0F8-6EFFE29180F3}" dt="2025-10-20T16:03:57.553" v="80" actId="962"/>
          <ac:picMkLst>
            <pc:docMk/>
            <pc:sldMk cId="1271748082" sldId="263"/>
            <ac:picMk id="8" creationId="{B84C9343-FBC5-9884-07E1-07ED2CC684D1}"/>
          </ac:picMkLst>
        </pc:picChg>
      </pc:sldChg>
      <pc:sldChg chg="addSp delSp modSp mod setBg modAnim">
        <pc:chgData name="Sam Thorogood" userId="2659a977-2774-452b-b107-633f8567e6a3" providerId="ADAL" clId="{ED29C2BC-F996-49D9-A0F8-6EFFE29180F3}" dt="2025-10-20T16:01:13.071" v="2"/>
        <pc:sldMkLst>
          <pc:docMk/>
          <pc:sldMk cId="2197615406" sldId="264"/>
        </pc:sldMkLst>
        <pc:spChg chg="del">
          <ac:chgData name="Sam Thorogood" userId="2659a977-2774-452b-b107-633f8567e6a3" providerId="ADAL" clId="{ED29C2BC-F996-49D9-A0F8-6EFFE29180F3}" dt="2025-10-20T16:00:51.705" v="0" actId="478"/>
          <ac:spMkLst>
            <pc:docMk/>
            <pc:sldMk cId="2197615406" sldId="264"/>
            <ac:spMk id="4" creationId="{1E5B9D35-4E23-6F5A-40D6-C2F66997649C}"/>
          </ac:spMkLst>
        </pc:spChg>
        <pc:picChg chg="add mod">
          <ac:chgData name="Sam Thorogood" userId="2659a977-2774-452b-b107-633f8567e6a3" providerId="ADAL" clId="{ED29C2BC-F996-49D9-A0F8-6EFFE29180F3}" dt="2025-10-20T16:01:13.071" v="2"/>
          <ac:picMkLst>
            <pc:docMk/>
            <pc:sldMk cId="2197615406" sldId="264"/>
            <ac:picMk id="2" creationId="{C995700E-5DC8-9C11-2E6D-1A3658620A8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F8AB1-BAA6-051E-9625-77E5C6E71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6752D-00AE-904C-166C-E5B82E520B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08BFB-2FBB-9445-BCE3-A10BD6CB9A8F}" type="datetimeFigureOut">
              <a:rPr lang="en-GB" smtClean="0">
                <a:latin typeface="Trebuchet MS" panose="020B0703020202090204" pitchFamily="34" charset="0"/>
              </a:rPr>
              <a:t>20/10/2025</a:t>
            </a:fld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60FFB-5D7D-3074-DD7D-E15ACEDE1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903A-2998-1995-852E-FBE1F1A433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B0540-B114-0B44-860F-05CAE6A7A916}" type="slidenum">
              <a:rPr lang="en-GB" smtClean="0">
                <a:latin typeface="Trebuchet MS" panose="020B0703020202090204" pitchFamily="34" charset="0"/>
              </a:rPr>
              <a:t>‹#›</a:t>
            </a:fld>
            <a:endParaRPr lang="en-GB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4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45695064-552D-5C4C-BAFE-33A941786A1E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81A3A79D-CA68-DE42-AC6A-5FBC548E631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5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601" y="3429000"/>
            <a:ext cx="8593346" cy="703241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990" y="2341417"/>
            <a:ext cx="1668378" cy="196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3798BB-C24E-5580-67D0-132361D56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601" y="2457696"/>
            <a:ext cx="8593346" cy="703241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01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hart Placeholder 6">
            <a:extLst>
              <a:ext uri="{FF2B5EF4-FFF2-40B4-BE49-F238E27FC236}">
                <a16:creationId xmlns:a16="http://schemas.microsoft.com/office/drawing/2014/main" id="{B41B0BEE-7672-D050-FF18-CD1A6E21F1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349506"/>
            <a:ext cx="10515600" cy="472109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2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117" y="1349506"/>
            <a:ext cx="2394283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365501" y="1349505"/>
            <a:ext cx="7988298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3AB868E8-45DC-CF1A-3E0F-F8BAB259F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117" y="1349506"/>
            <a:ext cx="2394283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365501" y="1349505"/>
            <a:ext cx="7988298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46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71600"/>
            <a:ext cx="10515600" cy="4864100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 descr="The Salvation Army red shield">
            <a:extLst>
              <a:ext uri="{FF2B5EF4-FFF2-40B4-BE49-F238E27FC236}">
                <a16:creationId xmlns:a16="http://schemas.microsoft.com/office/drawing/2014/main" id="{98B5D414-525A-66A7-7E9E-CAD02340D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BC1D43-1E6B-F819-EF24-F5061AC4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5AAFB5-DE40-C658-1E5C-1BF1B094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178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371600"/>
            <a:ext cx="10515600" cy="48641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643223-2703-7AEC-D13C-A780C242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288ED8-F9FE-B993-9400-3EB2F461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57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0" y="333042"/>
            <a:ext cx="5003800" cy="91503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BB78F1D-8648-D4B8-973E-BDD37927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0" y="4653436"/>
            <a:ext cx="5003800" cy="1315564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197E7B6F-7DF4-A6CD-CF5F-093C9ADEA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001" y="2024579"/>
            <a:ext cx="1646392" cy="193782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65906D-5146-980D-0800-11C94414B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333375"/>
            <a:ext cx="5003800" cy="583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1894414-DDFF-8822-B1FD-807BE1D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2F52943-B264-6091-FB47-834AFB01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707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4773"/>
            <a:ext cx="9144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1515" y="3713019"/>
            <a:ext cx="868969" cy="10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7BA1-101B-491E-5A04-838E4D6FE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5440"/>
            <a:ext cx="9144000" cy="900333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4773"/>
            <a:ext cx="9144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7335" y="1785128"/>
            <a:ext cx="1565247" cy="184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0388-0E80-3BE4-83F9-1C9DDDD60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39900"/>
            <a:ext cx="10515597" cy="4343400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3F33A11A-7C5B-F006-2782-AC5540052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F36DFA-5771-DD79-8498-609EAAA5A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350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89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BDDA0-E258-C6B0-093A-62B8B6D09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39900"/>
            <a:ext cx="10515597" cy="4343400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66A4F92-7573-FDD5-C4DB-5A1456E07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350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6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82883-8128-9C6D-7142-ACBAB6411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2401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ABBC4-C4CA-3E60-D434-C02D4FA3E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1925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0242E866-CAF9-BA29-4384-C75113DCB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3B7BE8-0B66-B7D0-82C4-6D5F3192A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2401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93FEFB-7380-57A4-CB61-A2283069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1925"/>
            <a:ext cx="5181600" cy="4658676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20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35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6FCC212-701D-4243-DA3A-11ECCC46BBB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1200" y="1415724"/>
            <a:ext cx="429260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F8388E-9813-0A9E-9612-65B8E976D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6032500" cy="4712361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18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3" name="Picture 2" descr="The Salvation Army red shield">
            <a:extLst>
              <a:ext uri="{FF2B5EF4-FFF2-40B4-BE49-F238E27FC236}">
                <a16:creationId xmlns:a16="http://schemas.microsoft.com/office/drawing/2014/main" id="{B2998CEE-F5D8-E6B7-AF3C-783261907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EFD5BC3-345B-2767-D5D9-59512A45EA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1200" y="1415724"/>
            <a:ext cx="429260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A57045-94B5-1B9A-F365-B2B44C75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6032500" cy="4712361"/>
          </a:xfrm>
        </p:spPr>
        <p:txBody>
          <a:bodyPr/>
          <a:lstStyle>
            <a:lvl1pPr>
              <a:buClr>
                <a:srgbClr val="EF3E42"/>
              </a:buClr>
              <a:defRPr sz="2400"/>
            </a:lvl1pPr>
            <a:lvl2pPr>
              <a:buClr>
                <a:srgbClr val="EF3E42"/>
              </a:buClr>
              <a:defRPr sz="1800"/>
            </a:lvl2pPr>
            <a:lvl3pPr>
              <a:buClr>
                <a:srgbClr val="EF3E42"/>
              </a:buClr>
              <a:defRPr sz="1800"/>
            </a:lvl3pPr>
            <a:lvl4pPr>
              <a:buClr>
                <a:srgbClr val="EF3E42"/>
              </a:buClr>
              <a:defRPr sz="1600"/>
            </a:lvl4pPr>
            <a:lvl5pPr>
              <a:buClr>
                <a:srgbClr val="EF3E4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50BDB8C-11DC-8BAA-97EA-C2EF8E6574D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349506"/>
            <a:ext cx="10515600" cy="47210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B38E7EED-5B3B-D041-6E96-1DF159B1B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0200" y="269542"/>
            <a:ext cx="863598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8B6E8D-CFED-60A0-BC43-B2EDAF6E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42"/>
            <a:ext cx="10515600" cy="91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E3704-1B03-8BAE-AC72-41D7BFFCC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9311"/>
            <a:ext cx="10515600" cy="465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70E40-B5F9-6B27-3B71-61B5B377D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D81BC-4028-106D-24D6-CCEACAECF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499A-32AD-FF37-245A-D8E09DEEA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06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7" r:id="rId4"/>
    <p:sldLayoutId id="2147483652" r:id="rId5"/>
    <p:sldLayoutId id="2147483668" r:id="rId6"/>
    <p:sldLayoutId id="2147483669" r:id="rId7"/>
    <p:sldLayoutId id="2147483662" r:id="rId8"/>
    <p:sldLayoutId id="2147483665" r:id="rId9"/>
    <p:sldLayoutId id="2147483670" r:id="rId10"/>
    <p:sldLayoutId id="2147483666" r:id="rId11"/>
    <p:sldLayoutId id="2147483671" r:id="rId12"/>
    <p:sldLayoutId id="2147483673" r:id="rId13"/>
    <p:sldLayoutId id="2147483672" r:id="rId14"/>
    <p:sldLayoutId id="2147483674" r:id="rId15"/>
    <p:sldLayoutId id="2147483675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F3E42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EF3E4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EF3E4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player.vimeo.com/video/1128158459?app_id=12296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lack and white image of a person boxing">
            <a:extLst>
              <a:ext uri="{FF2B5EF4-FFF2-40B4-BE49-F238E27FC236}">
                <a16:creationId xmlns:a16="http://schemas.microsoft.com/office/drawing/2014/main" id="{AF035BDE-EE8E-CC46-3512-A553D14C5E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277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69007-FD89-66D2-F175-C867D76C3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ity with houses and roads, with white text">
            <a:extLst>
              <a:ext uri="{FF2B5EF4-FFF2-40B4-BE49-F238E27FC236}">
                <a16:creationId xmlns:a16="http://schemas.microsoft.com/office/drawing/2014/main" id="{71633E35-56F4-8B3E-B534-7BC9E633F1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8928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0BAA-192F-CA63-DA95-D7317092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earing boxing gloves">
            <a:extLst>
              <a:ext uri="{FF2B5EF4-FFF2-40B4-BE49-F238E27FC236}">
                <a16:creationId xmlns:a16="http://schemas.microsoft.com/office/drawing/2014/main" id="{876A2B00-9FBD-7567-2532-608DD79EB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195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One Body - Community Boxing, York">
            <a:hlinkClick r:id="" action="ppaction://media"/>
            <a:extLst>
              <a:ext uri="{FF2B5EF4-FFF2-40B4-BE49-F238E27FC236}">
                <a16:creationId xmlns:a16="http://schemas.microsoft.com/office/drawing/2014/main" id="{C995700E-5DC8-9C11-2E6D-1A3658620A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F3CA7-EB27-C858-4B1F-4EBF2896B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white background with black text">
            <a:extLst>
              <a:ext uri="{FF2B5EF4-FFF2-40B4-BE49-F238E27FC236}">
                <a16:creationId xmlns:a16="http://schemas.microsoft.com/office/drawing/2014/main" id="{09A830A1-6F39-489D-A352-AC6985316F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541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1837-50B7-F533-D10E-76F93BFE9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people in a gym">
            <a:extLst>
              <a:ext uri="{FF2B5EF4-FFF2-40B4-BE49-F238E27FC236}">
                <a16:creationId xmlns:a16="http://schemas.microsoft.com/office/drawing/2014/main" id="{802AFBF5-8348-5340-EA93-346102642E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26679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DFF2D-E6D6-9AA5-69C6-DE55FEF99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wo people boxing">
            <a:extLst>
              <a:ext uri="{FF2B5EF4-FFF2-40B4-BE49-F238E27FC236}">
                <a16:creationId xmlns:a16="http://schemas.microsoft.com/office/drawing/2014/main" id="{B84C9343-FBC5-9884-07E1-07ED2CC684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71748082"/>
      </p:ext>
    </p:extLst>
  </p:cSld>
  <p:clrMapOvr>
    <a:masterClrMapping/>
  </p:clrMapOvr>
</p:sld>
</file>

<file path=ppt/theme/theme1.xml><?xml version="1.0" encoding="utf-8"?>
<a:theme xmlns:a="http://schemas.openxmlformats.org/drawingml/2006/main" name="The Salvation Army Theme">
  <a:themeElements>
    <a:clrScheme name="Salvation Army Theme">
      <a:dk1>
        <a:srgbClr val="000000"/>
      </a:dk1>
      <a:lt1>
        <a:srgbClr val="FFFFFF"/>
      </a:lt1>
      <a:dk2>
        <a:srgbClr val="EF3E41"/>
      </a:dk2>
      <a:lt2>
        <a:srgbClr val="E8E8E8"/>
      </a:lt2>
      <a:accent1>
        <a:srgbClr val="EF3E41"/>
      </a:accent1>
      <a:accent2>
        <a:srgbClr val="EF3E41"/>
      </a:accent2>
      <a:accent3>
        <a:srgbClr val="EF3E41"/>
      </a:accent3>
      <a:accent4>
        <a:srgbClr val="EF3E41"/>
      </a:accent4>
      <a:accent5>
        <a:srgbClr val="F3F3F3"/>
      </a:accent5>
      <a:accent6>
        <a:srgbClr val="264BD6"/>
      </a:accent6>
      <a:hlink>
        <a:srgbClr val="000000"/>
      </a:hlink>
      <a:folHlink>
        <a:srgbClr val="96607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819cb0-e5b9-490d-ac6a-5e9bc6914018">
      <Terms xmlns="http://schemas.microsoft.com/office/infopath/2007/PartnerControls"/>
    </lcf76f155ced4ddcb4097134ff3c332f>
    <TaxCatchAll xmlns="41b4fb98-aac1-48a7-823c-93c999daeb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10C573E91C6F4C97C74690CA2482F5" ma:contentTypeVersion="12" ma:contentTypeDescription="Create a new document." ma:contentTypeScope="" ma:versionID="b6c4cd983858dad18ea12a268b46444d">
  <xsd:schema xmlns:xsd="http://www.w3.org/2001/XMLSchema" xmlns:xs="http://www.w3.org/2001/XMLSchema" xmlns:p="http://schemas.microsoft.com/office/2006/metadata/properties" xmlns:ns2="d8819cb0-e5b9-490d-ac6a-5e9bc6914018" xmlns:ns3="41b4fb98-aac1-48a7-823c-93c999daeb90" targetNamespace="http://schemas.microsoft.com/office/2006/metadata/properties" ma:root="true" ma:fieldsID="c23dba867ed3fca024f50a1bb5b07b99" ns2:_="" ns3:_="">
    <xsd:import namespace="d8819cb0-e5b9-490d-ac6a-5e9bc6914018"/>
    <xsd:import namespace="41b4fb98-aac1-48a7-823c-93c999daeb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19cb0-e5b9-490d-ac6a-5e9bc6914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a80d65-cb42-4a96-a38d-e87d92f54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4fb98-aac1-48a7-823c-93c999daeb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7dbbc0-8323-4516-9c2b-9efdce1466a2}" ma:internalName="TaxCatchAll" ma:showField="CatchAllData" ma:web="41b4fb98-aac1-48a7-823c-93c999dae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0990F5-363D-4EB1-8EFE-C7E171972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06A83A-FDE1-4058-AC2A-AFBDFE267C4C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41b4fb98-aac1-48a7-823c-93c999daeb90"/>
    <ds:schemaRef ds:uri="http://purl.org/dc/dcmitype/"/>
    <ds:schemaRef ds:uri="http://purl.org/dc/elements/1.1/"/>
    <ds:schemaRef ds:uri="d8819cb0-e5b9-490d-ac6a-5e9bc6914018"/>
  </ds:schemaRefs>
</ds:datastoreItem>
</file>

<file path=customXml/itemProps3.xml><?xml version="1.0" encoding="utf-8"?>
<ds:datastoreItem xmlns:ds="http://schemas.openxmlformats.org/officeDocument/2006/customXml" ds:itemID="{55CA6A32-5D05-4BE2-89F5-8FE59BD53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19cb0-e5b9-490d-ac6a-5e9bc6914018"/>
    <ds:schemaRef ds:uri="41b4fb98-aac1-48a7-823c-93c999dae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2093</TotalTime>
  <Words>0</Words>
  <Application>Microsoft Office PowerPoint</Application>
  <PresentationFormat>Widescreen</PresentationFormat>
  <Paragraphs>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Open Sans</vt:lpstr>
      <vt:lpstr>Trebuchet MS</vt:lpstr>
      <vt:lpstr>The Salvation Army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Salvation_Army_Presentation_Template</dc:title>
  <dc:creator>Natalie Adkins</dc:creator>
  <cp:lastModifiedBy>Sam Thorogood</cp:lastModifiedBy>
  <cp:revision>17</cp:revision>
  <dcterms:created xsi:type="dcterms:W3CDTF">2024-12-20T10:06:33Z</dcterms:created>
  <dcterms:modified xsi:type="dcterms:W3CDTF">2025-10-20T16:04:03Z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0x010100EB10C573E91C6F4C97C74690CA2482F5</vt:lpwstr>
  </property>
  <property fmtid="{D5CDD505-2E9C-101B-9397-08002B2CF9AE}" pid="3" name="MediaServiceImageTags">
    <vt:lpwstr/>
  </property>
</Properties>
</file>