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sldIdLst>
    <p:sldId id="262" r:id="rId4"/>
    <p:sldId id="261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85964-3F67-4B0E-B279-E5276CCF0494}" v="30" dt="2025-08-21T10:48:43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70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Thorogood" userId="2659a977-2774-452b-b107-633f8567e6a3" providerId="ADAL" clId="{05685964-3F67-4B0E-B279-E5276CCF0494}"/>
    <pc:docChg chg="undo custSel addSld delSld modSld sldOrd modMainMaster">
      <pc:chgData name="Sam Thorogood" userId="2659a977-2774-452b-b107-633f8567e6a3" providerId="ADAL" clId="{05685964-3F67-4B0E-B279-E5276CCF0494}" dt="2025-08-21T10:58:48.231" v="172" actId="962"/>
      <pc:docMkLst>
        <pc:docMk/>
      </pc:docMkLst>
      <pc:sldChg chg="modSp del mod">
        <pc:chgData name="Sam Thorogood" userId="2659a977-2774-452b-b107-633f8567e6a3" providerId="ADAL" clId="{05685964-3F67-4B0E-B279-E5276CCF0494}" dt="2025-08-21T10:35:04.819" v="65" actId="2696"/>
        <pc:sldMkLst>
          <pc:docMk/>
          <pc:sldMk cId="425497804" sldId="256"/>
        </pc:sldMkLst>
        <pc:picChg chg="mod">
          <ac:chgData name="Sam Thorogood" userId="2659a977-2774-452b-b107-633f8567e6a3" providerId="ADAL" clId="{05685964-3F67-4B0E-B279-E5276CCF0494}" dt="2025-08-21T10:20:39.639" v="7" actId="962"/>
          <ac:picMkLst>
            <pc:docMk/>
            <pc:sldMk cId="425497804" sldId="256"/>
            <ac:picMk id="7" creationId="{FCE0E020-37F8-F59B-BFE4-19ACE52074F8}"/>
          </ac:picMkLst>
        </pc:picChg>
      </pc:sldChg>
      <pc:sldChg chg="modSp del mod">
        <pc:chgData name="Sam Thorogood" userId="2659a977-2774-452b-b107-633f8567e6a3" providerId="ADAL" clId="{05685964-3F67-4B0E-B279-E5276CCF0494}" dt="2025-08-21T10:39:34.005" v="72" actId="2696"/>
        <pc:sldMkLst>
          <pc:docMk/>
          <pc:sldMk cId="2627785123" sldId="257"/>
        </pc:sldMkLst>
        <pc:picChg chg="mod">
          <ac:chgData name="Sam Thorogood" userId="2659a977-2774-452b-b107-633f8567e6a3" providerId="ADAL" clId="{05685964-3F67-4B0E-B279-E5276CCF0494}" dt="2025-08-21T10:25:57.818" v="12" actId="14100"/>
          <ac:picMkLst>
            <pc:docMk/>
            <pc:sldMk cId="2627785123" sldId="257"/>
            <ac:picMk id="5" creationId="{0BAD99A8-F7AD-00E1-5FCB-FAD7A4639B72}"/>
          </ac:picMkLst>
        </pc:picChg>
      </pc:sldChg>
      <pc:sldChg chg="modSp del mod">
        <pc:chgData name="Sam Thorogood" userId="2659a977-2774-452b-b107-633f8567e6a3" providerId="ADAL" clId="{05685964-3F67-4B0E-B279-E5276CCF0494}" dt="2025-08-21T10:48:24.703" v="87" actId="2696"/>
        <pc:sldMkLst>
          <pc:docMk/>
          <pc:sldMk cId="485795261" sldId="258"/>
        </pc:sldMkLst>
        <pc:picChg chg="mod">
          <ac:chgData name="Sam Thorogood" userId="2659a977-2774-452b-b107-633f8567e6a3" providerId="ADAL" clId="{05685964-3F67-4B0E-B279-E5276CCF0494}" dt="2025-08-21T10:20:53.809" v="11" actId="962"/>
          <ac:picMkLst>
            <pc:docMk/>
            <pc:sldMk cId="485795261" sldId="258"/>
            <ac:picMk id="5" creationId="{3AE9C230-9E1C-7C40-2BAC-EE660B76C602}"/>
          </ac:picMkLst>
        </pc:picChg>
      </pc:sldChg>
      <pc:sldChg chg="addSp modSp new del">
        <pc:chgData name="Sam Thorogood" userId="2659a977-2774-452b-b107-633f8567e6a3" providerId="ADAL" clId="{05685964-3F67-4B0E-B279-E5276CCF0494}" dt="2025-08-21T10:40:28.124" v="79" actId="2696"/>
        <pc:sldMkLst>
          <pc:docMk/>
          <pc:sldMk cId="1880055287" sldId="259"/>
        </pc:sldMkLst>
        <pc:picChg chg="add mod">
          <ac:chgData name="Sam Thorogood" userId="2659a977-2774-452b-b107-633f8567e6a3" providerId="ADAL" clId="{05685964-3F67-4B0E-B279-E5276CCF0494}" dt="2025-08-21T10:34:59.781" v="64"/>
          <ac:picMkLst>
            <pc:docMk/>
            <pc:sldMk cId="1880055287" sldId="259"/>
            <ac:picMk id="4" creationId="{EA5B6C85-305B-560E-B2EA-6D04A67BC569}"/>
          </ac:picMkLst>
        </pc:picChg>
      </pc:sldChg>
      <pc:sldChg chg="addSp modSp new mod">
        <pc:chgData name="Sam Thorogood" userId="2659a977-2774-452b-b107-633f8567e6a3" providerId="ADAL" clId="{05685964-3F67-4B0E-B279-E5276CCF0494}" dt="2025-08-21T10:58:05.143" v="143" actId="20577"/>
        <pc:sldMkLst>
          <pc:docMk/>
          <pc:sldMk cId="1602955286" sldId="260"/>
        </pc:sldMkLst>
        <pc:spChg chg="mod">
          <ac:chgData name="Sam Thorogood" userId="2659a977-2774-452b-b107-633f8567e6a3" providerId="ADAL" clId="{05685964-3F67-4B0E-B279-E5276CCF0494}" dt="2025-08-21T10:58:05.143" v="143" actId="20577"/>
          <ac:spMkLst>
            <pc:docMk/>
            <pc:sldMk cId="1602955286" sldId="260"/>
            <ac:spMk id="2" creationId="{41B07210-0448-6E6E-869E-F9660E9D7834}"/>
          </ac:spMkLst>
        </pc:spChg>
        <pc:picChg chg="add mod">
          <ac:chgData name="Sam Thorogood" userId="2659a977-2774-452b-b107-633f8567e6a3" providerId="ADAL" clId="{05685964-3F67-4B0E-B279-E5276CCF0494}" dt="2025-08-21T10:39:31.069" v="71"/>
          <ac:picMkLst>
            <pc:docMk/>
            <pc:sldMk cId="1602955286" sldId="260"/>
            <ac:picMk id="4" creationId="{B49ED28B-DA80-9A56-23EB-08AAC067333F}"/>
          </ac:picMkLst>
        </pc:picChg>
      </pc:sldChg>
      <pc:sldChg chg="addSp modSp new mod ord">
        <pc:chgData name="Sam Thorogood" userId="2659a977-2774-452b-b107-633f8567e6a3" providerId="ADAL" clId="{05685964-3F67-4B0E-B279-E5276CCF0494}" dt="2025-08-21T10:57:55.035" v="129" actId="20577"/>
        <pc:sldMkLst>
          <pc:docMk/>
          <pc:sldMk cId="2287429350" sldId="261"/>
        </pc:sldMkLst>
        <pc:spChg chg="mod">
          <ac:chgData name="Sam Thorogood" userId="2659a977-2774-452b-b107-633f8567e6a3" providerId="ADAL" clId="{05685964-3F67-4B0E-B279-E5276CCF0494}" dt="2025-08-21T10:57:55.035" v="129" actId="20577"/>
          <ac:spMkLst>
            <pc:docMk/>
            <pc:sldMk cId="2287429350" sldId="261"/>
            <ac:spMk id="2" creationId="{7BFAE69F-7857-B3F4-B7FC-6DB8A58C5941}"/>
          </ac:spMkLst>
        </pc:spChg>
        <pc:picChg chg="add mod">
          <ac:chgData name="Sam Thorogood" userId="2659a977-2774-452b-b107-633f8567e6a3" providerId="ADAL" clId="{05685964-3F67-4B0E-B279-E5276CCF0494}" dt="2025-08-21T10:40:01.030" v="76"/>
          <ac:picMkLst>
            <pc:docMk/>
            <pc:sldMk cId="2287429350" sldId="261"/>
            <ac:picMk id="4" creationId="{FCBFD519-610B-FC0B-9220-EE8014318CF7}"/>
          </ac:picMkLst>
        </pc:picChg>
      </pc:sldChg>
      <pc:sldChg chg="addSp modSp new mod">
        <pc:chgData name="Sam Thorogood" userId="2659a977-2774-452b-b107-633f8567e6a3" providerId="ADAL" clId="{05685964-3F67-4B0E-B279-E5276CCF0494}" dt="2025-08-21T10:58:46.646" v="171" actId="962"/>
        <pc:sldMkLst>
          <pc:docMk/>
          <pc:sldMk cId="3832956380" sldId="262"/>
        </pc:sldMkLst>
        <pc:spChg chg="add mod">
          <ac:chgData name="Sam Thorogood" userId="2659a977-2774-452b-b107-633f8567e6a3" providerId="ADAL" clId="{05685964-3F67-4B0E-B279-E5276CCF0494}" dt="2025-08-21T10:57:45.175" v="116" actId="20577"/>
          <ac:spMkLst>
            <pc:docMk/>
            <pc:sldMk cId="3832956380" sldId="262"/>
            <ac:spMk id="3" creationId="{003C75D7-2C0A-B34C-F251-B415516DB984}"/>
          </ac:spMkLst>
        </pc:spChg>
        <pc:picChg chg="add mod">
          <ac:chgData name="Sam Thorogood" userId="2659a977-2774-452b-b107-633f8567e6a3" providerId="ADAL" clId="{05685964-3F67-4B0E-B279-E5276CCF0494}" dt="2025-08-21T10:58:46.646" v="171" actId="962"/>
          <ac:picMkLst>
            <pc:docMk/>
            <pc:sldMk cId="3832956380" sldId="262"/>
            <ac:picMk id="2" creationId="{1CA203A5-C05C-A7D6-41AE-9A3AB69FD20F}"/>
          </ac:picMkLst>
        </pc:picChg>
      </pc:sldChg>
      <pc:sldChg chg="addSp modSp new mod">
        <pc:chgData name="Sam Thorogood" userId="2659a977-2774-452b-b107-633f8567e6a3" providerId="ADAL" clId="{05685964-3F67-4B0E-B279-E5276CCF0494}" dt="2025-08-21T10:58:10.777" v="159" actId="20577"/>
        <pc:sldMkLst>
          <pc:docMk/>
          <pc:sldMk cId="1621367702" sldId="263"/>
        </pc:sldMkLst>
        <pc:spChg chg="mod">
          <ac:chgData name="Sam Thorogood" userId="2659a977-2774-452b-b107-633f8567e6a3" providerId="ADAL" clId="{05685964-3F67-4B0E-B279-E5276CCF0494}" dt="2025-08-21T10:58:10.777" v="159" actId="20577"/>
          <ac:spMkLst>
            <pc:docMk/>
            <pc:sldMk cId="1621367702" sldId="263"/>
            <ac:spMk id="2" creationId="{4EEC5FC0-4E80-72B5-3404-419F8615554B}"/>
          </ac:spMkLst>
        </pc:spChg>
        <pc:picChg chg="add mod">
          <ac:chgData name="Sam Thorogood" userId="2659a977-2774-452b-b107-633f8567e6a3" providerId="ADAL" clId="{05685964-3F67-4B0E-B279-E5276CCF0494}" dt="2025-08-21T10:48:26.242" v="88"/>
          <ac:picMkLst>
            <pc:docMk/>
            <pc:sldMk cId="1621367702" sldId="263"/>
            <ac:picMk id="4" creationId="{864759E6-0DB8-4C26-5288-15FBAAAA1639}"/>
          </ac:picMkLst>
        </pc:picChg>
      </pc:sldChg>
      <pc:sldChg chg="addSp modSp new mod setBg">
        <pc:chgData name="Sam Thorogood" userId="2659a977-2774-452b-b107-633f8567e6a3" providerId="ADAL" clId="{05685964-3F67-4B0E-B279-E5276CCF0494}" dt="2025-08-21T10:58:48.231" v="172" actId="962"/>
        <pc:sldMkLst>
          <pc:docMk/>
          <pc:sldMk cId="2072026654" sldId="264"/>
        </pc:sldMkLst>
        <pc:spChg chg="add mod">
          <ac:chgData name="Sam Thorogood" userId="2659a977-2774-452b-b107-633f8567e6a3" providerId="ADAL" clId="{05685964-3F67-4B0E-B279-E5276CCF0494}" dt="2025-08-21T10:58:27.839" v="170" actId="20577"/>
          <ac:spMkLst>
            <pc:docMk/>
            <pc:sldMk cId="2072026654" sldId="264"/>
            <ac:spMk id="3" creationId="{4467E81B-B66B-BFB3-CAAA-00E1E2B29D9B}"/>
          </ac:spMkLst>
        </pc:spChg>
        <pc:picChg chg="add mod">
          <ac:chgData name="Sam Thorogood" userId="2659a977-2774-452b-b107-633f8567e6a3" providerId="ADAL" clId="{05685964-3F67-4B0E-B279-E5276CCF0494}" dt="2025-08-21T10:58:48.231" v="172" actId="962"/>
          <ac:picMkLst>
            <pc:docMk/>
            <pc:sldMk cId="2072026654" sldId="264"/>
            <ac:picMk id="2" creationId="{1A8D8926-BD84-A99A-CBCB-0BF5530BF25C}"/>
          </ac:picMkLst>
        </pc:picChg>
      </pc:sldChg>
      <pc:sldMasterChg chg="modSp mod setBg modSldLayout sldLayoutOrd">
        <pc:chgData name="Sam Thorogood" userId="2659a977-2774-452b-b107-633f8567e6a3" providerId="ADAL" clId="{05685964-3F67-4B0E-B279-E5276CCF0494}" dt="2025-08-21T10:34:13.159" v="62" actId="20577"/>
        <pc:sldMasterMkLst>
          <pc:docMk/>
          <pc:sldMasterMk cId="1964247790" sldId="2147483660"/>
        </pc:sldMasterMkLst>
        <pc:spChg chg="mod">
          <ac:chgData name="Sam Thorogood" userId="2659a977-2774-452b-b107-633f8567e6a3" providerId="ADAL" clId="{05685964-3F67-4B0E-B279-E5276CCF0494}" dt="2025-08-21T10:34:13.159" v="62" actId="20577"/>
          <ac:spMkLst>
            <pc:docMk/>
            <pc:sldMasterMk cId="1964247790" sldId="2147483660"/>
            <ac:spMk id="2" creationId="{00000000-0000-0000-0000-000000000000}"/>
          </ac:spMkLst>
        </pc:spChg>
        <pc:spChg chg="mod">
          <ac:chgData name="Sam Thorogood" userId="2659a977-2774-452b-b107-633f8567e6a3" providerId="ADAL" clId="{05685964-3F67-4B0E-B279-E5276CCF0494}" dt="2025-08-21T10:26:57.314" v="16" actId="207"/>
          <ac:spMkLst>
            <pc:docMk/>
            <pc:sldMasterMk cId="1964247790" sldId="2147483660"/>
            <ac:spMk id="3" creationId="{00000000-0000-0000-0000-000000000000}"/>
          </ac:spMkLst>
        </pc:spChg>
        <pc:sldLayoutChg chg="modSp mod">
          <pc:chgData name="Sam Thorogood" userId="2659a977-2774-452b-b107-633f8567e6a3" providerId="ADAL" clId="{05685964-3F67-4B0E-B279-E5276CCF0494}" dt="2025-08-21T10:33:26.027" v="60" actId="1036"/>
          <pc:sldLayoutMkLst>
            <pc:docMk/>
            <pc:sldMasterMk cId="1964247790" sldId="2147483660"/>
            <pc:sldLayoutMk cId="167134364" sldId="2147483661"/>
          </pc:sldLayoutMkLst>
          <pc:spChg chg="mod">
            <ac:chgData name="Sam Thorogood" userId="2659a977-2774-452b-b107-633f8567e6a3" providerId="ADAL" clId="{05685964-3F67-4B0E-B279-E5276CCF0494}" dt="2025-08-21T10:33:26.027" v="60" actId="1036"/>
            <ac:spMkLst>
              <pc:docMk/>
              <pc:sldMasterMk cId="1964247790" sldId="2147483660"/>
              <pc:sldLayoutMk cId="167134364" sldId="2147483661"/>
              <ac:spMk id="2" creationId="{00000000-0000-0000-0000-000000000000}"/>
            </ac:spMkLst>
          </pc:spChg>
          <pc:spChg chg="mod">
            <ac:chgData name="Sam Thorogood" userId="2659a977-2774-452b-b107-633f8567e6a3" providerId="ADAL" clId="{05685964-3F67-4B0E-B279-E5276CCF0494}" dt="2025-08-21T10:33:26.027" v="60" actId="1036"/>
            <ac:spMkLst>
              <pc:docMk/>
              <pc:sldMasterMk cId="1964247790" sldId="2147483660"/>
              <pc:sldLayoutMk cId="167134364" sldId="2147483661"/>
              <ac:spMk id="3" creationId="{00000000-0000-0000-0000-000000000000}"/>
            </ac:spMkLst>
          </pc:spChg>
        </pc:sldLayoutChg>
        <pc:sldLayoutChg chg="modSp">
          <pc:chgData name="Sam Thorogood" userId="2659a977-2774-452b-b107-633f8567e6a3" providerId="ADAL" clId="{05685964-3F67-4B0E-B279-E5276CCF0494}" dt="2025-08-21T10:27:39.896" v="18" actId="207"/>
          <pc:sldLayoutMkLst>
            <pc:docMk/>
            <pc:sldMasterMk cId="1964247790" sldId="2147483660"/>
            <pc:sldLayoutMk cId="4085562034" sldId="2147483663"/>
          </pc:sldLayoutMkLst>
          <pc:spChg chg="mod">
            <ac:chgData name="Sam Thorogood" userId="2659a977-2774-452b-b107-633f8567e6a3" providerId="ADAL" clId="{05685964-3F67-4B0E-B279-E5276CCF0494}" dt="2025-08-21T10:27:39.896" v="18" actId="207"/>
            <ac:spMkLst>
              <pc:docMk/>
              <pc:sldMasterMk cId="1964247790" sldId="2147483660"/>
              <pc:sldLayoutMk cId="4085562034" sldId="2147483663"/>
              <ac:spMk id="3" creationId="{00000000-0000-0000-0000-000000000000}"/>
            </ac:spMkLst>
          </pc:spChg>
        </pc:sldLayoutChg>
        <pc:sldLayoutChg chg="ord">
          <pc:chgData name="Sam Thorogood" userId="2659a977-2774-452b-b107-633f8567e6a3" providerId="ADAL" clId="{05685964-3F67-4B0E-B279-E5276CCF0494}" dt="2025-08-21T10:31:17.701" v="19" actId="20578"/>
          <pc:sldLayoutMkLst>
            <pc:docMk/>
            <pc:sldMasterMk cId="1964247790" sldId="2147483660"/>
            <pc:sldLayoutMk cId="3919769478" sldId="2147483667"/>
          </pc:sldLayoutMkLst>
        </pc:sldLayoutChg>
      </pc:sldMasterChg>
      <pc:sldMasterChg chg="modSp setBg modSldLayout">
        <pc:chgData name="Sam Thorogood" userId="2659a977-2774-452b-b107-633f8567e6a3" providerId="ADAL" clId="{05685964-3F67-4B0E-B279-E5276CCF0494}" dt="2025-08-21T10:38:52.881" v="69" actId="207"/>
        <pc:sldMasterMkLst>
          <pc:docMk/>
          <pc:sldMasterMk cId="4015270605" sldId="2147483668"/>
        </pc:sldMasterMkLst>
        <pc:spChg chg="mod">
          <ac:chgData name="Sam Thorogood" userId="2659a977-2774-452b-b107-633f8567e6a3" providerId="ADAL" clId="{05685964-3F67-4B0E-B279-E5276CCF0494}" dt="2025-08-21T10:36:31.341" v="67" actId="113"/>
          <ac:spMkLst>
            <pc:docMk/>
            <pc:sldMasterMk cId="4015270605" sldId="2147483668"/>
            <ac:spMk id="2" creationId="{FF121CBA-29BF-8CE2-7BD9-940E5D0F56AF}"/>
          </ac:spMkLst>
        </pc:spChg>
        <pc:spChg chg="mod">
          <ac:chgData name="Sam Thorogood" userId="2659a977-2774-452b-b107-633f8567e6a3" providerId="ADAL" clId="{05685964-3F67-4B0E-B279-E5276CCF0494}" dt="2025-08-21T10:36:41.103" v="68" actId="2711"/>
          <ac:spMkLst>
            <pc:docMk/>
            <pc:sldMasterMk cId="4015270605" sldId="2147483668"/>
            <ac:spMk id="3" creationId="{CADA1C03-1FE6-F55D-4F89-A7001F02D7E6}"/>
          </ac:spMkLst>
        </pc:spChg>
        <pc:sldLayoutChg chg="modSp">
          <pc:chgData name="Sam Thorogood" userId="2659a977-2774-452b-b107-633f8567e6a3" providerId="ADAL" clId="{05685964-3F67-4B0E-B279-E5276CCF0494}" dt="2025-08-21T10:38:52.881" v="69" actId="207"/>
          <pc:sldLayoutMkLst>
            <pc:docMk/>
            <pc:sldMasterMk cId="4015270605" sldId="2147483668"/>
            <pc:sldLayoutMk cId="1608793492" sldId="2147483671"/>
          </pc:sldLayoutMkLst>
          <pc:spChg chg="mod">
            <ac:chgData name="Sam Thorogood" userId="2659a977-2774-452b-b107-633f8567e6a3" providerId="ADAL" clId="{05685964-3F67-4B0E-B279-E5276CCF0494}" dt="2025-08-21T10:38:52.881" v="69" actId="207"/>
            <ac:spMkLst>
              <pc:docMk/>
              <pc:sldMasterMk cId="4015270605" sldId="2147483668"/>
              <pc:sldLayoutMk cId="1608793492" sldId="2147483671"/>
              <ac:spMk id="3" creationId="{D86EA236-B408-D3FD-455E-C97773F85373}"/>
            </ac:spMkLst>
          </pc:spChg>
        </pc:sldLayoutChg>
      </pc:sldMasterChg>
      <pc:sldMasterChg chg="modSp setBg modSldLayout">
        <pc:chgData name="Sam Thorogood" userId="2659a977-2774-452b-b107-633f8567e6a3" providerId="ADAL" clId="{05685964-3F67-4B0E-B279-E5276CCF0494}" dt="2025-08-21T10:47:38.794" v="85" actId="207"/>
        <pc:sldMasterMkLst>
          <pc:docMk/>
          <pc:sldMasterMk cId="2257279246" sldId="2147483680"/>
        </pc:sldMasterMkLst>
        <pc:spChg chg="mod">
          <ac:chgData name="Sam Thorogood" userId="2659a977-2774-452b-b107-633f8567e6a3" providerId="ADAL" clId="{05685964-3F67-4B0E-B279-E5276CCF0494}" dt="2025-08-21T10:47:16.046" v="82" actId="113"/>
          <ac:spMkLst>
            <pc:docMk/>
            <pc:sldMasterMk cId="2257279246" sldId="2147483680"/>
            <ac:spMk id="2" creationId="{685A5D87-33D6-7683-7545-FDD14CFC3D8F}"/>
          </ac:spMkLst>
        </pc:spChg>
        <pc:spChg chg="mod">
          <ac:chgData name="Sam Thorogood" userId="2659a977-2774-452b-b107-633f8567e6a3" providerId="ADAL" clId="{05685964-3F67-4B0E-B279-E5276CCF0494}" dt="2025-08-21T10:47:25.872" v="84" actId="207"/>
          <ac:spMkLst>
            <pc:docMk/>
            <pc:sldMasterMk cId="2257279246" sldId="2147483680"/>
            <ac:spMk id="3" creationId="{EED57E66-D979-A04B-9CAA-9632409D93F4}"/>
          </ac:spMkLst>
        </pc:spChg>
        <pc:sldLayoutChg chg="modSp">
          <pc:chgData name="Sam Thorogood" userId="2659a977-2774-452b-b107-633f8567e6a3" providerId="ADAL" clId="{05685964-3F67-4B0E-B279-E5276CCF0494}" dt="2025-08-21T10:47:38.794" v="85" actId="207"/>
          <pc:sldLayoutMkLst>
            <pc:docMk/>
            <pc:sldMasterMk cId="2257279246" sldId="2147483680"/>
            <pc:sldLayoutMk cId="3751004380" sldId="2147483683"/>
          </pc:sldLayoutMkLst>
          <pc:spChg chg="mod">
            <ac:chgData name="Sam Thorogood" userId="2659a977-2774-452b-b107-633f8567e6a3" providerId="ADAL" clId="{05685964-3F67-4B0E-B279-E5276CCF0494}" dt="2025-08-21T10:47:38.794" v="85" actId="207"/>
            <ac:spMkLst>
              <pc:docMk/>
              <pc:sldMasterMk cId="2257279246" sldId="2147483680"/>
              <pc:sldLayoutMk cId="3751004380" sldId="2147483683"/>
              <ac:spMk id="3" creationId="{D5CA2825-4CA7-B778-4D78-0D38294E8EB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6640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36315"/>
            <a:ext cx="7772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2E2D-C6AC-4207-9D55-62B2A2A8191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99DD-E60C-4D67-A024-2C1458332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9405-51FB-C964-E341-2F84836B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F636-7ACD-8FD5-A46E-176CF9E0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EB1C4-C58F-BE6B-D7C8-8E059DB83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2DF80-0DF1-1493-741A-0D50EBAC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0EA8C-7B23-7978-F86F-656C965C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4AD1F-E42B-2E0A-1FE1-D317BC4A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1E5F-DFE0-77C9-B969-D6513755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BA7EC-CE62-92D4-CF1D-C7227B348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D0395-9521-523C-06F1-208449B3E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38199-675E-4040-F2F3-3DDA43D6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E95F9-E372-801E-30B1-4A9DB698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19CBE-10FE-98F4-C82B-A3E77F6C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56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47BA-6108-397E-08C5-EEFC31E2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51FDF-9BD9-1FBF-3E6B-E615B6BF3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7912-EB1B-7399-0443-1EDDE2EE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C8F4A-0529-0D82-6B17-2F91ADB6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EDC98-7405-D6A9-EC70-88DE29EF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7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B65F-9655-AE2A-98D7-3BD182346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34272-17ED-3E2F-24C9-4B479156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C5A94-AE84-ED4D-0B53-4E55732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B08DB-15EA-F98C-7879-0953227F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DFA56-EB18-7A06-27EF-E44196B0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6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789D-6C13-1840-6BEB-C146BD616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8168E-5EFA-C479-99E1-41E99E152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2919D-001E-9834-3E70-179510E8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9FD0B-68B3-6B95-1A99-000AC45E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1325-4CF5-ACB6-81A4-E3214D6F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D429-FBB1-185B-5806-38C371F1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29B53-F2E1-0C88-4F71-19826599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ED66F-714A-F4FB-E514-D874023E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41FF-D39A-A277-5037-D3609401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3D05-A98D-A7C8-CFE8-999ED410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1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4621-6FE2-B3D4-617B-E32BBC88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2825-4CA7-B778-4D78-0D38294E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661B-2A25-83C7-F359-8ED4E127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FF997-22A5-B8A9-5A4E-292C85E1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A370F-CDDE-5C3B-6AB8-1B4A9923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0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CF1E-BB46-46EA-DFF5-42D403A8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CC14-CBF3-74BC-ECEF-A1EA51D07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E1736-7E9D-28CD-0B51-6CBAF111C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F1839-412F-E72E-EE18-5E1CC3BB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AB7B1-DB1B-F94F-FBC5-27C2B6D0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FA748-D84D-8CC3-71BD-C786488D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59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F8E1-BB0F-7C38-A4C4-B2AB7775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8626B-F471-1E13-84B6-E890C2E7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0E36C-2C4C-177E-6284-BD6665FEE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ADD5B-DAE9-0081-29BF-560BF340A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D978D-39B1-D3EC-921E-42001B78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F696E-540F-346A-9EAB-C942307D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5CA49-1E80-3FC2-6817-8104CC4F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FBFB6-32B2-BCDD-71BD-EDBAAD2C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CF46-1933-0C22-42D5-73D09846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F3B6E-6CAA-6506-2D3E-80714F2A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6AE2B-C074-D8E2-1F10-36B92094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1EE6B-8CFE-5CE0-EAFA-E8C99032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2E2D-C6AC-4207-9D55-62B2A2A8191A}" type="datetimeFigureOut">
              <a:rPr lang="en-GB" smtClean="0"/>
              <a:t>21/08/2025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99DD-E60C-4D67-A024-2C1458332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69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03C03-D224-4D54-7A1F-10293C55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F6784-217E-E318-5FD3-A1C53F51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BA6B-A2DA-A6B5-DA2E-EBEA78F6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1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F72C-D8E8-FD41-C228-34EDBA12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A779-7026-0900-73DF-D512777A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6BD04-98AC-516C-6CE1-92B2CA16C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D2D5-2DD7-0F68-608A-C7F3024A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92DF-D348-0D93-76B1-88924638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1E84-119C-9800-6381-AC25711E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5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A4A7-6117-B50D-FA11-8A6FD2CA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46B3E-A755-0197-DC97-4A209BA02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71A64-590A-6CE7-89A4-B47F12E5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57FBB-4CFB-B9A7-0193-87C2C4D6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72FFD-69C2-7A85-7DE4-98656A12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D28F4-9919-2213-F047-6A707FDF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06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5818-3067-1D6F-6612-B3CA3C64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B060B-AF60-4769-B80D-69F8375E0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BCC6B-A3A7-7156-3B0C-FD904A43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1F78-C6E8-F6FA-1B7D-EFDBC940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B6976-E6E7-B0E5-6149-3B115C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6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5BA81-E8F9-A47B-AE53-A2F4C96F4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C9C6B-A015-116B-101F-CB7B190CF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1A984-7C67-4CD4-3AFD-582AC64E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98A-8F56-DD8A-166B-F91C2907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0F4E-6155-6DDF-7518-5863ED20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4C9D-357E-E52A-B248-496D0DCD8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BA6E7-DDFA-8A5E-F94C-6D36EFD1E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7C3CF-CAF9-515E-4B5A-34B0CA21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48DAF-039C-A491-9B85-BF0AF862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2C12-61B7-177D-303A-11774DBB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1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442E-0C65-3723-01F8-DDF48EE1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B8AA-1AB0-0435-09C5-E18342B6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5170-1597-F6B0-2A2F-CAF76632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134AC-8E1F-36BB-256D-078AF724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0667-5367-ECB0-C1BE-5509688E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3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EEB8-924C-9050-1039-FE82056C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A236-B408-D3FD-455E-C97773F8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F8AE-E90F-943A-0FB3-7EF0B574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1259-5F9B-46B6-D48D-C979BAC9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2BB5-4EA6-801F-1376-E2D4B52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9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A5B-B6FE-82AD-0F7D-71AA712C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2377-DA32-87F3-EECA-D5E9F944B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34D0A-79EB-3617-1199-620B11874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215EA-93E4-1600-CF32-8E3BD195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981F-13E8-5CC0-AE82-74EAB18B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EC98-1BA7-FD68-3AA1-5127565F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8294-A503-A714-C390-CD0F3A4B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60807-E41E-3427-D61D-62735DE8B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E5FC4-E3F4-0050-6551-E1E3917F6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C35BD-48E9-038F-482D-A1F160F94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9D4D4-3D29-311A-71FC-0DF1AA330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F2908-9059-FCFE-0A60-8189553A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2AA22-3CD0-3C30-6E24-7BF5EB99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3E80D-D4D8-C75D-4136-DFF2501C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4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9532-5477-2360-A58A-8FDA1C4F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893A6-2B47-5EF0-B62C-955ED058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68B2F-EB60-3985-3D97-77090706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78AD3-7332-038B-9BBC-D2C43B2D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55F20-C4B5-D866-C771-41E728E1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B5AF5-EE52-14BB-F523-DD0301D5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0B05F-1FF0-BFD8-1A9C-6F93C8AA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3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42E2D-C6AC-4207-9D55-62B2A2A8191A}" type="datetimeFigureOut">
              <a:rPr lang="en-GB" smtClean="0"/>
              <a:t>21/08/2025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99DD-E60C-4D67-A024-2C1458332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4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21CBA-29BF-8CE2-7BD9-940E5D0F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A1C03-1FE6-F55D-4F89-A7001F02D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0264-2EAC-E869-3653-4D5E4E07F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88AA-D423-422E-AD6C-09EF4C2B1095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568ED-473D-979C-5F4F-9B2EDB3F0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D291-6440-7412-AEA0-00FEC01E0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7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A5D87-33D6-7683-7545-FDD14CFC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7E66-D979-A04B-9CAA-9632409D9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9DE94-3144-1D8C-1DBD-D90F08108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A363-4A2F-409B-8613-600666B6CC4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F01D-5330-D604-F1A2-BC3309CAD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5AEA4-4873-22FC-D827-16613442E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203A5-C05C-A7D6-41AE-9A3AB69F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0" y="874761"/>
            <a:ext cx="921515" cy="9215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3C75D7-2C0A-B34C-F251-B415516DB9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83295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E69F-7857-B3F4-B7FC-6DB8A58C5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2D4D8-B210-0FE6-E439-20FA3D311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A red Salvation Army shield">
            <a:extLst>
              <a:ext uri="{FF2B5EF4-FFF2-40B4-BE49-F238E27FC236}">
                <a16:creationId xmlns:a16="http://schemas.microsoft.com/office/drawing/2014/main" id="{FCBFD519-610B-FC0B-9220-EE8014318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" y="5673883"/>
            <a:ext cx="598329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7210-0448-6E6E-869E-F9660E9D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27210-F6ED-532C-FE94-C9A9BBE9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A red Salvation Army shield">
            <a:extLst>
              <a:ext uri="{FF2B5EF4-FFF2-40B4-BE49-F238E27FC236}">
                <a16:creationId xmlns:a16="http://schemas.microsoft.com/office/drawing/2014/main" id="{B49ED28B-DA80-9A56-23EB-08AAC067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" y="5673883"/>
            <a:ext cx="598329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5FC0-4E80-72B5-3404-419F8615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9B87-D2AC-8A93-C860-C5931276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A red Salvation Army shield">
            <a:extLst>
              <a:ext uri="{FF2B5EF4-FFF2-40B4-BE49-F238E27FC236}">
                <a16:creationId xmlns:a16="http://schemas.microsoft.com/office/drawing/2014/main" id="{864759E6-0DB8-4C26-5288-15FBAAAA1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305424"/>
            <a:ext cx="881063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6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D8926-BD84-A99A-CBCB-0BF5530BF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78" y="2490578"/>
            <a:ext cx="1876843" cy="18768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67E81B-B66B-BFB3-CAAA-00E1E2B29D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End Screen</a:t>
            </a:r>
          </a:p>
        </p:txBody>
      </p:sp>
    </p:spTree>
    <p:extLst>
      <p:ext uri="{BB962C8B-B14F-4D97-AF65-F5344CB8AC3E}">
        <p14:creationId xmlns:p14="http://schemas.microsoft.com/office/powerpoint/2010/main" val="207202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11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Custom Design</vt:lpstr>
      <vt:lpstr>1_Custom Design</vt:lpstr>
      <vt:lpstr>Main Title</vt:lpstr>
      <vt:lpstr>Section Title</vt:lpstr>
      <vt:lpstr>Section Header</vt:lpstr>
      <vt:lpstr>Section Header 2</vt:lpstr>
      <vt:lpstr>End Screen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Begley</dc:creator>
  <cp:lastModifiedBy>Sam Thorogood</cp:lastModifiedBy>
  <cp:revision>1</cp:revision>
  <dcterms:created xsi:type="dcterms:W3CDTF">2024-09-20T12:11:47Z</dcterms:created>
  <dcterms:modified xsi:type="dcterms:W3CDTF">2025-08-21T10:58:53Z</dcterms:modified>
</cp:coreProperties>
</file>