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7" r:id="rId6"/>
    <p:sldId id="258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E189F-9FBF-4712-81F5-F8534D14F537}" v="43" dt="2025-08-21T10:45:48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46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E35E189F-9FBF-4712-81F5-F8534D14F537}"/>
    <pc:docChg chg="undo custSel addSld delSld modSld sldOrd modMainMaster">
      <pc:chgData name="Sam Thorogood" userId="2659a977-2774-452b-b107-633f8567e6a3" providerId="ADAL" clId="{E35E189F-9FBF-4712-81F5-F8534D14F537}" dt="2025-08-21T10:57:19.621" v="249" actId="962"/>
      <pc:docMkLst>
        <pc:docMk/>
      </pc:docMkLst>
      <pc:sldChg chg="modSp del mod">
        <pc:chgData name="Sam Thorogood" userId="2659a977-2774-452b-b107-633f8567e6a3" providerId="ADAL" clId="{E35E189F-9FBF-4712-81F5-F8534D14F537}" dt="2025-08-21T10:40:47.395" v="117" actId="2696"/>
        <pc:sldMkLst>
          <pc:docMk/>
          <pc:sldMk cId="3069978320" sldId="256"/>
        </pc:sldMkLst>
        <pc:picChg chg="mod">
          <ac:chgData name="Sam Thorogood" userId="2659a977-2774-452b-b107-633f8567e6a3" providerId="ADAL" clId="{E35E189F-9FBF-4712-81F5-F8534D14F537}" dt="2025-08-21T10:20:05.969" v="41" actId="962"/>
          <ac:picMkLst>
            <pc:docMk/>
            <pc:sldMk cId="3069978320" sldId="256"/>
            <ac:picMk id="5" creationId="{BD57D08B-59E3-CF1B-85FD-97131A2D23EA}"/>
          </ac:picMkLst>
        </pc:picChg>
      </pc:sldChg>
      <pc:sldChg chg="addSp delSp modSp mod">
        <pc:chgData name="Sam Thorogood" userId="2659a977-2774-452b-b107-633f8567e6a3" providerId="ADAL" clId="{E35E189F-9FBF-4712-81F5-F8534D14F537}" dt="2025-08-21T10:55:42.990" v="216" actId="20577"/>
        <pc:sldMkLst>
          <pc:docMk/>
          <pc:sldMk cId="351875197" sldId="257"/>
        </pc:sldMkLst>
        <pc:spChg chg="mod">
          <ac:chgData name="Sam Thorogood" userId="2659a977-2774-452b-b107-633f8567e6a3" providerId="ADAL" clId="{E35E189F-9FBF-4712-81F5-F8534D14F537}" dt="2025-08-21T10:55:42.990" v="216" actId="20577"/>
          <ac:spMkLst>
            <pc:docMk/>
            <pc:sldMk cId="351875197" sldId="257"/>
            <ac:spMk id="6" creationId="{427DBC2B-F3A9-8639-FFB8-0A81603E26A2}"/>
          </ac:spMkLst>
        </pc:spChg>
        <pc:picChg chg="add del mod">
          <ac:chgData name="Sam Thorogood" userId="2659a977-2774-452b-b107-633f8567e6a3" providerId="ADAL" clId="{E35E189F-9FBF-4712-81F5-F8534D14F537}" dt="2025-08-21T10:46:22.925" v="140" actId="21"/>
          <ac:picMkLst>
            <pc:docMk/>
            <pc:sldMk cId="351875197" sldId="257"/>
            <ac:picMk id="9" creationId="{274E76E7-5136-0530-018D-781BB6BE1327}"/>
          </ac:picMkLst>
        </pc:picChg>
      </pc:sldChg>
      <pc:sldChg chg="addSp delSp modSp mod">
        <pc:chgData name="Sam Thorogood" userId="2659a977-2774-452b-b107-633f8567e6a3" providerId="ADAL" clId="{E35E189F-9FBF-4712-81F5-F8534D14F537}" dt="2025-08-21T10:56:21.813" v="247" actId="20577"/>
        <pc:sldMkLst>
          <pc:docMk/>
          <pc:sldMk cId="3954003016" sldId="258"/>
        </pc:sldMkLst>
        <pc:spChg chg="mod">
          <ac:chgData name="Sam Thorogood" userId="2659a977-2774-452b-b107-633f8567e6a3" providerId="ADAL" clId="{E35E189F-9FBF-4712-81F5-F8534D14F537}" dt="2025-08-21T10:56:21.813" v="247" actId="20577"/>
          <ac:spMkLst>
            <pc:docMk/>
            <pc:sldMk cId="3954003016" sldId="258"/>
            <ac:spMk id="6" creationId="{289751AD-AEF5-887D-5C52-9733A1C66ECF}"/>
          </ac:spMkLst>
        </pc:spChg>
        <pc:picChg chg="add mod">
          <ac:chgData name="Sam Thorogood" userId="2659a977-2774-452b-b107-633f8567e6a3" providerId="ADAL" clId="{E35E189F-9FBF-4712-81F5-F8534D14F537}" dt="2025-08-21T10:24:57.288" v="48"/>
          <ac:picMkLst>
            <pc:docMk/>
            <pc:sldMk cId="3954003016" sldId="258"/>
            <ac:picMk id="2" creationId="{EFCD3D9E-39B0-F88A-B6D0-01DBA441DB6C}"/>
          </ac:picMkLst>
        </pc:picChg>
        <pc:picChg chg="add del mod">
          <ac:chgData name="Sam Thorogood" userId="2659a977-2774-452b-b107-633f8567e6a3" providerId="ADAL" clId="{E35E189F-9FBF-4712-81F5-F8534D14F537}" dt="2025-08-21T10:25:40.993" v="49" actId="478"/>
          <ac:picMkLst>
            <pc:docMk/>
            <pc:sldMk cId="3954003016" sldId="258"/>
            <ac:picMk id="9" creationId="{1AD94842-F158-329E-DBB7-3814ACBFEDBD}"/>
          </ac:picMkLst>
        </pc:picChg>
      </pc:sldChg>
      <pc:sldChg chg="addSp modSp new mod">
        <pc:chgData name="Sam Thorogood" userId="2659a977-2774-452b-b107-633f8567e6a3" providerId="ADAL" clId="{E35E189F-9FBF-4712-81F5-F8534D14F537}" dt="2025-08-21T10:57:17.483" v="248" actId="962"/>
        <pc:sldMkLst>
          <pc:docMk/>
          <pc:sldMk cId="1743346020" sldId="259"/>
        </pc:sldMkLst>
        <pc:spChg chg="add mod">
          <ac:chgData name="Sam Thorogood" userId="2659a977-2774-452b-b107-633f8567e6a3" providerId="ADAL" clId="{E35E189F-9FBF-4712-81F5-F8534D14F537}" dt="2025-08-21T10:54:39.275" v="165" actId="20577"/>
          <ac:spMkLst>
            <pc:docMk/>
            <pc:sldMk cId="1743346020" sldId="259"/>
            <ac:spMk id="3" creationId="{90C10177-9A45-A3C6-CDC0-0A72C41ED6D7}"/>
          </ac:spMkLst>
        </pc:spChg>
        <pc:picChg chg="add mod">
          <ac:chgData name="Sam Thorogood" userId="2659a977-2774-452b-b107-633f8567e6a3" providerId="ADAL" clId="{E35E189F-9FBF-4712-81F5-F8534D14F537}" dt="2025-08-21T10:57:17.483" v="248" actId="962"/>
          <ac:picMkLst>
            <pc:docMk/>
            <pc:sldMk cId="1743346020" sldId="259"/>
            <ac:picMk id="2" creationId="{33B5FF50-6663-9857-FBF6-155BC169B633}"/>
          </ac:picMkLst>
        </pc:picChg>
      </pc:sldChg>
      <pc:sldChg chg="addSp modSp new mod ord">
        <pc:chgData name="Sam Thorogood" userId="2659a977-2774-452b-b107-633f8567e6a3" providerId="ADAL" clId="{E35E189F-9FBF-4712-81F5-F8534D14F537}" dt="2025-08-21T10:55:15.801" v="202" actId="20577"/>
        <pc:sldMkLst>
          <pc:docMk/>
          <pc:sldMk cId="2579535751" sldId="260"/>
        </pc:sldMkLst>
        <pc:spChg chg="mod">
          <ac:chgData name="Sam Thorogood" userId="2659a977-2774-452b-b107-633f8567e6a3" providerId="ADAL" clId="{E35E189F-9FBF-4712-81F5-F8534D14F537}" dt="2025-08-21T10:55:15.801" v="202" actId="20577"/>
          <ac:spMkLst>
            <pc:docMk/>
            <pc:sldMk cId="2579535751" sldId="260"/>
            <ac:spMk id="2" creationId="{345427FF-F3CE-51FF-6BDA-1333C2B84664}"/>
          </ac:spMkLst>
        </pc:spChg>
        <pc:picChg chg="add mod">
          <ac:chgData name="Sam Thorogood" userId="2659a977-2774-452b-b107-633f8567e6a3" providerId="ADAL" clId="{E35E189F-9FBF-4712-81F5-F8534D14F537}" dt="2025-08-21T10:43:33.022" v="121"/>
          <ac:picMkLst>
            <pc:docMk/>
            <pc:sldMk cId="2579535751" sldId="260"/>
            <ac:picMk id="4" creationId="{F96E452E-5D1B-31AB-76CC-29FA09BB2B6C}"/>
          </ac:picMkLst>
        </pc:picChg>
      </pc:sldChg>
      <pc:sldChg chg="addSp delSp modSp new mod">
        <pc:chgData name="Sam Thorogood" userId="2659a977-2774-452b-b107-633f8567e6a3" providerId="ADAL" clId="{E35E189F-9FBF-4712-81F5-F8534D14F537}" dt="2025-08-21T10:57:19.621" v="249" actId="962"/>
        <pc:sldMkLst>
          <pc:docMk/>
          <pc:sldMk cId="51206273" sldId="261"/>
        </pc:sldMkLst>
        <pc:spChg chg="add mod">
          <ac:chgData name="Sam Thorogood" userId="2659a977-2774-452b-b107-633f8567e6a3" providerId="ADAL" clId="{E35E189F-9FBF-4712-81F5-F8534D14F537}" dt="2025-08-21T10:56:06.029" v="245" actId="20577"/>
          <ac:spMkLst>
            <pc:docMk/>
            <pc:sldMk cId="51206273" sldId="261"/>
            <ac:spMk id="4" creationId="{C89C13B0-EE12-215C-5D51-AB94C27AFE84}"/>
          </ac:spMkLst>
        </pc:spChg>
        <pc:picChg chg="add del mod">
          <ac:chgData name="Sam Thorogood" userId="2659a977-2774-452b-b107-633f8567e6a3" providerId="ADAL" clId="{E35E189F-9FBF-4712-81F5-F8534D14F537}" dt="2025-08-21T10:45:44.982" v="132" actId="478"/>
          <ac:picMkLst>
            <pc:docMk/>
            <pc:sldMk cId="51206273" sldId="261"/>
            <ac:picMk id="2" creationId="{4B83383A-1445-3E41-E930-E2BF68ADB84D}"/>
          </ac:picMkLst>
        </pc:picChg>
        <pc:picChg chg="add mod">
          <ac:chgData name="Sam Thorogood" userId="2659a977-2774-452b-b107-633f8567e6a3" providerId="ADAL" clId="{E35E189F-9FBF-4712-81F5-F8534D14F537}" dt="2025-08-21T10:57:19.621" v="249" actId="962"/>
          <ac:picMkLst>
            <pc:docMk/>
            <pc:sldMk cId="51206273" sldId="261"/>
            <ac:picMk id="3" creationId="{7515FFBC-BB9B-8634-A78B-E9E4A10CF45F}"/>
          </ac:picMkLst>
        </pc:picChg>
      </pc:sldChg>
      <pc:sldChg chg="new del ord">
        <pc:chgData name="Sam Thorogood" userId="2659a977-2774-452b-b107-633f8567e6a3" providerId="ADAL" clId="{E35E189F-9FBF-4712-81F5-F8534D14F537}" dt="2025-08-21T10:46:43.594" v="145" actId="680"/>
        <pc:sldMkLst>
          <pc:docMk/>
          <pc:sldMk cId="2390841685" sldId="262"/>
        </pc:sldMkLst>
      </pc:sldChg>
      <pc:sldMasterChg chg="modSp setBg modSldLayout">
        <pc:chgData name="Sam Thorogood" userId="2659a977-2774-452b-b107-633f8567e6a3" providerId="ADAL" clId="{E35E189F-9FBF-4712-81F5-F8534D14F537}" dt="2025-08-21T10:32:58.579" v="110" actId="1035"/>
        <pc:sldMasterMkLst>
          <pc:docMk/>
          <pc:sldMasterMk cId="3307923354" sldId="2147483648"/>
        </pc:sldMasterMkLst>
        <pc:spChg chg="mod">
          <ac:chgData name="Sam Thorogood" userId="2659a977-2774-452b-b107-633f8567e6a3" providerId="ADAL" clId="{E35E189F-9FBF-4712-81F5-F8534D14F537}" dt="2025-08-21T10:29:10.350" v="57" actId="207"/>
          <ac:spMkLst>
            <pc:docMk/>
            <pc:sldMasterMk cId="3307923354" sldId="2147483648"/>
            <ac:spMk id="2" creationId="{ABAE4FC0-17EA-1100-BEA3-1D0458268536}"/>
          </ac:spMkLst>
        </pc:spChg>
        <pc:spChg chg="mod">
          <ac:chgData name="Sam Thorogood" userId="2659a977-2774-452b-b107-633f8567e6a3" providerId="ADAL" clId="{E35E189F-9FBF-4712-81F5-F8534D14F537}" dt="2025-08-21T10:29:23.731" v="59" actId="207"/>
          <ac:spMkLst>
            <pc:docMk/>
            <pc:sldMasterMk cId="3307923354" sldId="2147483648"/>
            <ac:spMk id="3" creationId="{FB9A0C0D-736F-50D1-CEDE-7081DC09C187}"/>
          </ac:spMkLst>
        </pc:spChg>
        <pc:sldLayoutChg chg="modSp mod setBg">
          <pc:chgData name="Sam Thorogood" userId="2659a977-2774-452b-b107-633f8567e6a3" providerId="ADAL" clId="{E35E189F-9FBF-4712-81F5-F8534D14F537}" dt="2025-08-21T10:32:58.579" v="110" actId="1035"/>
          <pc:sldLayoutMkLst>
            <pc:docMk/>
            <pc:sldMasterMk cId="3307923354" sldId="2147483648"/>
            <pc:sldLayoutMk cId="135552904" sldId="2147483649"/>
          </pc:sldLayoutMkLst>
          <pc:spChg chg="mod">
            <ac:chgData name="Sam Thorogood" userId="2659a977-2774-452b-b107-633f8567e6a3" providerId="ADAL" clId="{E35E189F-9FBF-4712-81F5-F8534D14F537}" dt="2025-08-21T10:32:58.579" v="110" actId="1035"/>
            <ac:spMkLst>
              <pc:docMk/>
              <pc:sldMasterMk cId="3307923354" sldId="2147483648"/>
              <pc:sldLayoutMk cId="135552904" sldId="2147483649"/>
              <ac:spMk id="2" creationId="{1F4D65C7-DEDE-ECA4-88D7-AD25B2F25AB9}"/>
            </ac:spMkLst>
          </pc:spChg>
          <pc:spChg chg="mod">
            <ac:chgData name="Sam Thorogood" userId="2659a977-2774-452b-b107-633f8567e6a3" providerId="ADAL" clId="{E35E189F-9FBF-4712-81F5-F8534D14F537}" dt="2025-08-21T10:32:58.579" v="110" actId="1035"/>
            <ac:spMkLst>
              <pc:docMk/>
              <pc:sldMasterMk cId="3307923354" sldId="2147483648"/>
              <pc:sldLayoutMk cId="135552904" sldId="2147483649"/>
              <ac:spMk id="3" creationId="{92E8B06C-9E46-8B4A-1B24-B795C3DB3199}"/>
            </ac:spMkLst>
          </pc:spChg>
        </pc:sldLayoutChg>
      </pc:sldMasterChg>
      <pc:sldMasterChg chg="modSp setBg modSldLayout">
        <pc:chgData name="Sam Thorogood" userId="2659a977-2774-452b-b107-633f8567e6a3" providerId="ADAL" clId="{E35E189F-9FBF-4712-81F5-F8534D14F537}" dt="2025-08-21T10:38:43.563" v="114" actId="207"/>
        <pc:sldMasterMkLst>
          <pc:docMk/>
          <pc:sldMasterMk cId="2138434881" sldId="2147483660"/>
        </pc:sldMasterMkLst>
        <pc:spChg chg="mod">
          <ac:chgData name="Sam Thorogood" userId="2659a977-2774-452b-b107-633f8567e6a3" providerId="ADAL" clId="{E35E189F-9FBF-4712-81F5-F8534D14F537}" dt="2025-08-21T10:37:59.035" v="112" actId="113"/>
          <ac:spMkLst>
            <pc:docMk/>
            <pc:sldMasterMk cId="2138434881" sldId="2147483660"/>
            <ac:spMk id="2" creationId="{06946355-544B-1620-6F4B-51BCF7E89F53}"/>
          </ac:spMkLst>
        </pc:spChg>
        <pc:spChg chg="mod">
          <ac:chgData name="Sam Thorogood" userId="2659a977-2774-452b-b107-633f8567e6a3" providerId="ADAL" clId="{E35E189F-9FBF-4712-81F5-F8534D14F537}" dt="2025-08-21T10:38:09.635" v="113" actId="2711"/>
          <ac:spMkLst>
            <pc:docMk/>
            <pc:sldMasterMk cId="2138434881" sldId="2147483660"/>
            <ac:spMk id="3" creationId="{97073661-ECA2-26E5-0412-F2EF582DFB09}"/>
          </ac:spMkLst>
        </pc:spChg>
        <pc:sldLayoutChg chg="modSp">
          <pc:chgData name="Sam Thorogood" userId="2659a977-2774-452b-b107-633f8567e6a3" providerId="ADAL" clId="{E35E189F-9FBF-4712-81F5-F8534D14F537}" dt="2025-08-21T10:38:43.563" v="114" actId="207"/>
          <pc:sldLayoutMkLst>
            <pc:docMk/>
            <pc:sldMasterMk cId="2138434881" sldId="2147483660"/>
            <pc:sldLayoutMk cId="1418732049" sldId="2147483663"/>
          </pc:sldLayoutMkLst>
          <pc:spChg chg="mod">
            <ac:chgData name="Sam Thorogood" userId="2659a977-2774-452b-b107-633f8567e6a3" providerId="ADAL" clId="{E35E189F-9FBF-4712-81F5-F8534D14F537}" dt="2025-08-21T10:38:43.563" v="114" actId="207"/>
            <ac:spMkLst>
              <pc:docMk/>
              <pc:sldMasterMk cId="2138434881" sldId="2147483660"/>
              <pc:sldLayoutMk cId="1418732049" sldId="2147483663"/>
              <ac:spMk id="3" creationId="{90D0C2B6-FE9C-1EC1-98EB-A3EE8A8757B4}"/>
            </ac:spMkLst>
          </pc:spChg>
        </pc:sldLayoutChg>
      </pc:sldMasterChg>
      <pc:sldMasterChg chg="modSp setBg modSldLayout">
        <pc:chgData name="Sam Thorogood" userId="2659a977-2774-452b-b107-633f8567e6a3" providerId="ADAL" clId="{E35E189F-9FBF-4712-81F5-F8534D14F537}" dt="2025-08-21T10:44:43.433" v="127" actId="207"/>
        <pc:sldMasterMkLst>
          <pc:docMk/>
          <pc:sldMasterMk cId="587669847" sldId="2147483672"/>
        </pc:sldMasterMkLst>
        <pc:spChg chg="mod">
          <ac:chgData name="Sam Thorogood" userId="2659a977-2774-452b-b107-633f8567e6a3" providerId="ADAL" clId="{E35E189F-9FBF-4712-81F5-F8534D14F537}" dt="2025-08-21T10:44:20.139" v="124" actId="207"/>
          <ac:spMkLst>
            <pc:docMk/>
            <pc:sldMasterMk cId="587669847" sldId="2147483672"/>
            <ac:spMk id="2" creationId="{93B765F3-77B8-C6D3-7A13-FD5B3C84FA18}"/>
          </ac:spMkLst>
        </pc:spChg>
        <pc:spChg chg="mod">
          <ac:chgData name="Sam Thorogood" userId="2659a977-2774-452b-b107-633f8567e6a3" providerId="ADAL" clId="{E35E189F-9FBF-4712-81F5-F8534D14F537}" dt="2025-08-21T10:44:33.051" v="126" actId="207"/>
          <ac:spMkLst>
            <pc:docMk/>
            <pc:sldMasterMk cId="587669847" sldId="2147483672"/>
            <ac:spMk id="3" creationId="{D7C68AD2-658B-E9EA-D903-6160297863DC}"/>
          </ac:spMkLst>
        </pc:spChg>
        <pc:sldLayoutChg chg="modSp">
          <pc:chgData name="Sam Thorogood" userId="2659a977-2774-452b-b107-633f8567e6a3" providerId="ADAL" clId="{E35E189F-9FBF-4712-81F5-F8534D14F537}" dt="2025-08-21T10:44:43.433" v="127" actId="207"/>
          <pc:sldLayoutMkLst>
            <pc:docMk/>
            <pc:sldMasterMk cId="587669847" sldId="2147483672"/>
            <pc:sldLayoutMk cId="2410788888" sldId="2147483675"/>
          </pc:sldLayoutMkLst>
          <pc:spChg chg="mod">
            <ac:chgData name="Sam Thorogood" userId="2659a977-2774-452b-b107-633f8567e6a3" providerId="ADAL" clId="{E35E189F-9FBF-4712-81F5-F8534D14F537}" dt="2025-08-21T10:44:43.433" v="127" actId="207"/>
            <ac:spMkLst>
              <pc:docMk/>
              <pc:sldMasterMk cId="587669847" sldId="2147483672"/>
              <pc:sldLayoutMk cId="2410788888" sldId="2147483675"/>
              <ac:spMk id="3" creationId="{290132AC-8B3F-1231-8741-2476C0CAC67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65C7-DEDE-ECA4-88D7-AD25B2F25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7555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8B06C-9E46-8B4A-1B24-B795C3DB3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7230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49D8D-247E-25EC-F0F6-56487ACB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22BE-9CF2-45BD-9B74-5C3B36605DEC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B1E3F-6E29-0A84-33EB-322CA5F0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B403-8785-5266-4D0B-CA8B35CF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4E00-DF2E-4EB4-883A-8303CE6BE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C514-0DBE-1CCE-7EB4-82878744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F822E-5E12-37FD-4F4A-7F9C131E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641A6-8912-99E4-A7A0-6C51C561F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9B03A-0575-489C-DF8D-8EE2C642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CF03B-1D86-BF2D-9EA0-3B94CF95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A4931-C91E-0F30-D812-29E09B1E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9850-3F8D-D374-0893-C0509AF5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F721B8-3E48-0FD1-C54A-15CC5A91A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E0E69-1081-E941-BE78-32903BFF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279E3-EBE7-F1C9-B971-F33A4F6D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70990-EB4B-6971-8298-82FE02DF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08F17-3EC6-E31D-B198-DCEAB01F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3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6768-BF73-CE82-5D84-232F8AF6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A1CE9-B12F-A032-C4D3-7CE673472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FDE37-9C84-838A-D41F-3B57F775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7500-A6B3-0DB8-7E3F-EA326A4A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36422-1724-310C-D428-AAB06821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94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B48-5518-3E0B-2860-FFFCFE836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308A3-8E55-E76A-CE2B-E52623AF2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00754-9886-31FA-E741-53650FFA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BAB1C-22C6-A404-97A2-DCD2A094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7471E-18B7-69C8-43C0-EA8FF857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0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CA7A-316D-6D93-12FA-6C09C406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37616-7136-C734-3AAB-2C61240AF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9EE08-223F-BC50-9E82-5264F6DF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0EC04-52A0-3D3E-B288-87C8E0FF8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4752-6A13-107A-AF41-60E242CB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6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517C4-DBA4-6E39-81C0-100F08BF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22FB9-742F-4E45-AB2A-5ECA9F4EC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0F201-C1A2-B5B3-8F43-8226F687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3A211-08D1-F7D1-EF95-F8D3D4E7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176B-E2A7-448F-93B9-89EC204F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77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2291-9A8B-81B0-0535-6DCB3079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132AC-8B3F-1231-8741-2476C0CA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4C475-AA28-1396-49CD-F9D84CA8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ECB28-7632-1CD3-C242-BBB9CDF2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A12E4-DD0C-DF75-1138-CD5898FF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88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33A8-6CEE-0B69-2677-0926EB5D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F114-654D-F072-E48D-E0FAD2B1E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EF7F5-A449-A53F-A70C-6793A1F08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C007E-6ABF-2197-6261-1ABC3CAB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E7BFC-EDD9-10C5-8E24-CEC2B84F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1641D-C206-1EDF-3F30-9A59C6F1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97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6AE3-0A0A-E578-C0AE-620AC547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CEA19-71C5-AD7C-A902-2EB267887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4A6AD-E6E2-1970-A445-C847712E8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82069-F6E1-D490-A835-E3F0B36D9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E2A33-181F-5EE2-0F7C-8676324CD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B3A14-17CA-527C-558B-A9CC20F2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73766D-A3EC-76FC-0464-0396740C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4BCAC3-6BB1-0596-3BB3-349B98BD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736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DC17-990A-B04A-BF8F-77C89C41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1BC75-C7CA-F7D0-57B3-061D474E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9339F-A8CE-A7D2-8539-B0259E80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D8F53-036C-1529-7B0F-40960E91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74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CC2AD-D0D4-1740-939A-ADAE0D96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22BE-9CF2-45BD-9B74-5C3B36605DEC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B1A8D6-8A69-C97E-FA32-BB93D1F8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107DB-0245-16F0-C713-7A4D6EA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4E00-DF2E-4EB4-883A-8303CE6BE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62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76A33-245D-AEA6-5AC3-47220E91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92D46-71B2-970B-A031-C1FCBBC1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38DBF-F471-D37C-71FA-24A6FCE9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08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5CAE-4A9D-2641-93C9-50FB91BE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766E-CFD4-FC41-39E8-401EE3040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AD89D-BB92-3A1A-4569-A715EDEF4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A98CC-07CF-91A1-C940-CF6C8248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94FD4-AA55-C584-F528-14D40665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A0C00-DC62-DEDA-2873-A98DED56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410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D519-5D04-B70F-E170-45208B5A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4F909-545E-DB6B-3D90-6D08D145F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122E9-610F-1951-DF4F-8707A3651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8E97A-B06F-30F6-C6F3-3496B531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0E3D-C689-F696-54C0-F4645415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94D6-B29F-4062-DAAA-934EC1DD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41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A5860-8C8E-40B8-C26D-E496313D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9CBD9-A828-7C91-47AD-FB1678D64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A4AA3-A72C-8641-4A20-D0825C8A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099B3-A4CF-B170-1ADF-85826816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1663-0E63-7B6F-CB53-7138EA6F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785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C7B7E7-409E-1E02-93FC-C02A21C6A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3BDA7-E863-4933-88BC-A33962B31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5578D-C3AB-4876-3BCF-370A1FEA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AC08D-0808-6C24-4218-AA0D3A32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5785-5E09-8293-A12C-BA7A17EE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20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5BA5-7A9F-9FA7-CE89-E38764C01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8472C-FA9D-BACA-C225-CFF2F71C7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3310F-70D0-5DCC-D4E8-2508620B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51AED-B994-32D4-9F17-960DB3544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2CC55-8581-A860-A4FF-1BFCB1EB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62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23F-E1BB-9FA0-79F5-81E65DDC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B5DEC-D4D1-189A-7D27-375C4CBF9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9E1C0-2D65-5347-CC1C-2982E9C2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3A7B-B165-C0CD-6301-35317763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AE4A3-4F02-2A79-1ACF-620E219C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77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6BEA-EBE4-C329-61FB-9CA2C807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0C2B6-FE9C-1EC1-98EB-A3EE8A875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DAF44-7E7B-176D-0596-6C49497E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3772B-D387-92E2-1D76-CE20592E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7D53-203B-9050-5AB7-3D1EFCC9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73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A0D8-1E4E-2199-16F3-2CD91FB9A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653E3-109C-AA4B-87D8-C88055C58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FBDAE-9191-AF56-49EE-E4500ABA0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B8DF8-FED8-F113-7AF8-5C6FC5FB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28BCF-5E96-9D57-82B5-76052747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2AEB8-6007-9050-E98D-086FDEAF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EA08-C807-2048-762F-9C853360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B1BF7-5497-6D22-40F8-439BCD30C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FEBA5-EE25-A7B9-CD1B-677C819D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ED162-539E-E27F-19C3-B0B550738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90412-0D14-F05B-D8FF-AF9EB0EB6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13B92-513B-5388-EEE7-3E848BF7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4139F8-04BA-A48D-0A15-91F1FB01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F1677-DA9E-AA7F-B891-63A9F4A7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96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33E6-0067-7CAF-E84B-44E8F5A1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52D09-3C66-B8D0-F6FA-0EC4AAC9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C45A0-4C09-BA67-973D-CA74E789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ED99C-4292-12DE-121C-628B3A0F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00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65441-CFD4-1937-5F46-A8291AC9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FF23A-DB2E-4D85-221F-9B57D2BE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07D29-B243-62C7-02AB-75DF9255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27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E4FC0-17EA-1100-BEA3-1D045826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C0D-736F-50D1-CEDE-7081DC09C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F94A1-17CD-8631-F805-C6A0A2461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22BE-9CF2-45BD-9B74-5C3B36605DEC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E463-75F2-7B6F-6402-1FCE789BA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66734-BF4D-D530-6A8E-D735F94EE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64E00-DF2E-4EB4-883A-8303CE6BE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92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46355-544B-1620-6F4B-51BCF7E8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73661-ECA2-26E5-0412-F2EF582DF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720F1-18B8-74CD-3D89-754F9E008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832C3-1EF5-4A48-8BC4-3F0ABEABAA6B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ECDA-A7C0-C86E-760E-CF0CA99D3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05A82-3CFF-A8A8-3956-A3DFD6E1F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AA8F4-4A48-42DD-A567-B9CB25EDF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3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765F3-77B8-C6D3-7A13-FD5B3C84F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68AD2-658B-E9EA-D903-616029786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A6BE-2E42-32F1-F914-1C7E63100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8CD50-73AC-4472-A25E-6A1A4F8EB4DA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759E4-5051-BEC1-A9F6-8619DC68E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6A1D6-FD6F-F4A4-CCCD-4487F7800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B40D4-670A-4953-B9C1-DB0BE0313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6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5FF50-6663-9857-FBF6-155BC169B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9" y="646051"/>
            <a:ext cx="1045611" cy="10456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C10177-9A45-A3C6-CDC0-0A72C41ED6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174334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427FF-F3CE-51FF-6BDA-1333C2B84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A3EE2-9D3F-F37E-BBB3-DE2D86DE1A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red Salvation Army shield">
            <a:extLst>
              <a:ext uri="{FF2B5EF4-FFF2-40B4-BE49-F238E27FC236}">
                <a16:creationId xmlns:a16="http://schemas.microsoft.com/office/drawing/2014/main" id="{F96E452E-5D1B-31AB-76CC-29FA09BB2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9" y="5784094"/>
            <a:ext cx="708781" cy="7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DBC2B-F3A9-8639-FFB8-0A81603E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85F855-8F67-9537-41EE-B403CFE67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A red Salvation Army shield">
            <a:extLst>
              <a:ext uri="{FF2B5EF4-FFF2-40B4-BE49-F238E27FC236}">
                <a16:creationId xmlns:a16="http://schemas.microsoft.com/office/drawing/2014/main" id="{274E76E7-5136-0530-018D-781BB6BE1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9" y="5784094"/>
            <a:ext cx="708781" cy="7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9751AD-AEF5-887D-5C52-9733A1C6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Header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F63356-1E5C-706C-65E0-8EAB1FF85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 descr="A red Salvation Army shield">
            <a:extLst>
              <a:ext uri="{FF2B5EF4-FFF2-40B4-BE49-F238E27FC236}">
                <a16:creationId xmlns:a16="http://schemas.microsoft.com/office/drawing/2014/main" id="{1AD94842-F158-329E-DBB7-3814ACBFE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9" y="5266289"/>
            <a:ext cx="1045611" cy="10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5FFBC-BB9B-8634-A78B-E9E4A10CF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78" y="2490578"/>
            <a:ext cx="1876843" cy="18768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9C13B0-EE12-215C-5D51-AB94C27AFE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End Screen</a:t>
            </a:r>
          </a:p>
        </p:txBody>
      </p:sp>
    </p:spTree>
    <p:extLst>
      <p:ext uri="{BB962C8B-B14F-4D97-AF65-F5344CB8AC3E}">
        <p14:creationId xmlns:p14="http://schemas.microsoft.com/office/powerpoint/2010/main" val="51206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Trebuchet MS</vt:lpstr>
      <vt:lpstr>Office Theme</vt:lpstr>
      <vt:lpstr>Custom Design</vt:lpstr>
      <vt:lpstr>1_Custom Design</vt:lpstr>
      <vt:lpstr>Main Title</vt:lpstr>
      <vt:lpstr>Section Title</vt:lpstr>
      <vt:lpstr>Section Header</vt:lpstr>
      <vt:lpstr>Section Header 2</vt:lpstr>
      <vt:lpstr>End Screen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Sam Thorogood</cp:lastModifiedBy>
  <cp:revision>5</cp:revision>
  <dcterms:created xsi:type="dcterms:W3CDTF">2024-09-20T12:00:24Z</dcterms:created>
  <dcterms:modified xsi:type="dcterms:W3CDTF">2025-08-21T10:57:24Z</dcterms:modified>
</cp:coreProperties>
</file>