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59" r:id="rId3"/>
    <p:sldMasterId id="2147483662" r:id="rId4"/>
    <p:sldMasterId id="2147483665" r:id="rId5"/>
    <p:sldMasterId id="2147483668" r:id="rId6"/>
    <p:sldMasterId id="2147483671" r:id="rId7"/>
    <p:sldMasterId id="2147483674" r:id="rId8"/>
    <p:sldMasterId id="2147483677" r:id="rId9"/>
    <p:sldMasterId id="2147483680" r:id="rId10"/>
    <p:sldMasterId id="2147483683" r:id="rId11"/>
    <p:sldMasterId id="2147483686" r:id="rId12"/>
    <p:sldMasterId id="2147483689" r:id="rId13"/>
    <p:sldMasterId id="2147483692" r:id="rId14"/>
    <p:sldMasterId id="2147483695" r:id="rId15"/>
    <p:sldMasterId id="2147483698" r:id="rId16"/>
    <p:sldMasterId id="2147483701" r:id="rId17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73" r:id="rId30"/>
    <p:sldId id="269" r:id="rId31"/>
    <p:sldId id="270" r:id="rId32"/>
    <p:sldId id="271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FD200E-0A2C-4559-82C5-15D08DAEB64D}" v="7" dt="2025-11-24T14:46:12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microsoft.com/office/2015/10/relationships/revisionInfo" Target="revisionInfo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7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8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2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5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3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0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9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5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7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4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6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6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0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2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0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3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11FAE-9343-37A7-7B8A-21ADE85B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9BBDD-49A9-6E7E-16CB-A1767195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DE3-536E-8AD1-5BDF-B857447A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37FE-B690-E3C8-4C5A-88A38A12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5D66-83FF-2C97-F438-B233411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4FBF-A35A-9709-B424-2C8277AC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FC95-D101-5752-269E-2D55B4AA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8C94-EB80-8A54-2358-16928731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6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77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0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00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4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6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4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21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0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6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48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3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49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5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6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erson holding a baby in a manger&#10;&#10;AI-generated content may be incorrect.">
            <a:extLst>
              <a:ext uri="{FF2B5EF4-FFF2-40B4-BE49-F238E27FC236}">
                <a16:creationId xmlns:a16="http://schemas.microsoft.com/office/drawing/2014/main" id="{68F0477A-3A0E-39D7-D45F-77DE7F97EE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D02D2-CBB7-A43D-6C2A-F3CF953B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9EE3E-0764-CA66-77FF-62529A4D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42960-9694-97E9-4D15-0291121F1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1C7C9-52EF-4549-AD9A-6629374A98B4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2C12-6885-F5BD-FF56-B7EAF17E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3045-4403-BE64-5ACF-A8DBE4FB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745C2A-9102-46A9-869E-54CDDF7CA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7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2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1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0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5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1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9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7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7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1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 Lloyd-Jones</dc:creator>
  <cp:lastModifiedBy>Faye Lloyd-Jones</cp:lastModifiedBy>
  <cp:revision>3</cp:revision>
  <dcterms:created xsi:type="dcterms:W3CDTF">2025-07-02T08:59:22Z</dcterms:created>
  <dcterms:modified xsi:type="dcterms:W3CDTF">2025-11-24T14:46:51Z</dcterms:modified>
</cp:coreProperties>
</file>