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9753600" cy="7315200"/>
  <p:notesSz cx="6858000" cy="9144000"/>
  <p:embeddedFontLst>
    <p:embeddedFont>
      <p:font typeface="Congenial 1" charset="1" panose="02000803000000020004"/>
      <p:regular r:id="rId7"/>
    </p:embeddedFont>
    <p:embeddedFont>
      <p:font typeface="Congenial 2" charset="1" panose="020005030000000200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3.xml"/><Relationship Id="rId5" Type="http://schemas.openxmlformats.org/officeDocument/2006/relationships/tableStyles" Target="tableStyles.xml"/><Relationship Id="rId10" Type="http://schemas.openxmlformats.org/officeDocument/2006/relationships/customXml" Target="../customXml/item2.xml"/><Relationship Id="rId4" Type="http://schemas.openxmlformats.org/officeDocument/2006/relationships/theme" Target="theme/theme1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919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71773" y="-71013"/>
            <a:ext cx="7576904" cy="7567433"/>
          </a:xfrm>
          <a:custGeom>
            <a:avLst/>
            <a:gdLst/>
            <a:ahLst/>
            <a:cxnLst/>
            <a:rect r="r" b="b" t="t" l="l"/>
            <a:pathLst>
              <a:path h="7567433" w="7576904">
                <a:moveTo>
                  <a:pt x="0" y="0"/>
                </a:moveTo>
                <a:lnTo>
                  <a:pt x="7576904" y="0"/>
                </a:lnTo>
                <a:lnTo>
                  <a:pt x="7576904" y="7567433"/>
                </a:lnTo>
                <a:lnTo>
                  <a:pt x="0" y="756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40776" y="261545"/>
            <a:ext cx="8694481" cy="1781596"/>
          </a:xfrm>
          <a:custGeom>
            <a:avLst/>
            <a:gdLst/>
            <a:ahLst/>
            <a:cxnLst/>
            <a:rect r="r" b="b" t="t" l="l"/>
            <a:pathLst>
              <a:path h="1781596" w="8694481">
                <a:moveTo>
                  <a:pt x="0" y="0"/>
                </a:moveTo>
                <a:lnTo>
                  <a:pt x="8694481" y="0"/>
                </a:lnTo>
                <a:lnTo>
                  <a:pt x="8694481" y="1781596"/>
                </a:lnTo>
                <a:lnTo>
                  <a:pt x="0" y="1781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9826" y="5848804"/>
            <a:ext cx="2236720" cy="1118917"/>
          </a:xfrm>
          <a:custGeom>
            <a:avLst/>
            <a:gdLst/>
            <a:ahLst/>
            <a:cxnLst/>
            <a:rect r="r" b="b" t="t" l="l"/>
            <a:pathLst>
              <a:path h="1118917" w="2236720">
                <a:moveTo>
                  <a:pt x="0" y="0"/>
                </a:moveTo>
                <a:lnTo>
                  <a:pt x="2236720" y="0"/>
                </a:lnTo>
                <a:lnTo>
                  <a:pt x="2236720" y="1118917"/>
                </a:lnTo>
                <a:lnTo>
                  <a:pt x="0" y="1118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24892">
            <a:off x="100754" y="2073814"/>
            <a:ext cx="8191937" cy="3350538"/>
          </a:xfrm>
          <a:custGeom>
            <a:avLst/>
            <a:gdLst/>
            <a:ahLst/>
            <a:cxnLst/>
            <a:rect r="r" b="b" t="t" l="l"/>
            <a:pathLst>
              <a:path h="3350538" w="8191937">
                <a:moveTo>
                  <a:pt x="0" y="0"/>
                </a:moveTo>
                <a:lnTo>
                  <a:pt x="8191938" y="0"/>
                </a:lnTo>
                <a:lnTo>
                  <a:pt x="8191938" y="3350538"/>
                </a:lnTo>
                <a:lnTo>
                  <a:pt x="0" y="33505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1661" r="-430" b="-7388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02273">
            <a:off x="7558732" y="205072"/>
            <a:ext cx="1957844" cy="2089096"/>
          </a:xfrm>
          <a:custGeom>
            <a:avLst/>
            <a:gdLst/>
            <a:ahLst/>
            <a:cxnLst/>
            <a:rect r="r" b="b" t="t" l="l"/>
            <a:pathLst>
              <a:path h="2089096" w="1957844">
                <a:moveTo>
                  <a:pt x="0" y="0"/>
                </a:moveTo>
                <a:lnTo>
                  <a:pt x="1957844" y="0"/>
                </a:lnTo>
                <a:lnTo>
                  <a:pt x="1957844" y="2089096"/>
                </a:lnTo>
                <a:lnTo>
                  <a:pt x="0" y="2089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796" t="-27972" r="-32561" b="-2887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7641">
            <a:off x="7697366" y="1981840"/>
            <a:ext cx="1959511" cy="1045560"/>
          </a:xfrm>
          <a:custGeom>
            <a:avLst/>
            <a:gdLst/>
            <a:ahLst/>
            <a:cxnLst/>
            <a:rect r="r" b="b" t="t" l="l"/>
            <a:pathLst>
              <a:path h="1045560" w="1959511">
                <a:moveTo>
                  <a:pt x="0" y="0"/>
                </a:moveTo>
                <a:lnTo>
                  <a:pt x="1959511" y="0"/>
                </a:lnTo>
                <a:lnTo>
                  <a:pt x="1959511" y="1045560"/>
                </a:lnTo>
                <a:lnTo>
                  <a:pt x="0" y="10455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449" t="-54843" r="-5330" b="-5464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105329">
            <a:off x="3077151" y="5588406"/>
            <a:ext cx="809681" cy="890146"/>
          </a:xfrm>
          <a:custGeom>
            <a:avLst/>
            <a:gdLst/>
            <a:ahLst/>
            <a:cxnLst/>
            <a:rect r="r" b="b" t="t" l="l"/>
            <a:pathLst>
              <a:path h="890146" w="809681">
                <a:moveTo>
                  <a:pt x="0" y="0"/>
                </a:moveTo>
                <a:lnTo>
                  <a:pt x="809681" y="0"/>
                </a:lnTo>
                <a:lnTo>
                  <a:pt x="809681" y="890146"/>
                </a:lnTo>
                <a:lnTo>
                  <a:pt x="0" y="8901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2413" t="-34704" r="-43655" b="-3454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674824" y="5221081"/>
            <a:ext cx="1624797" cy="1624797"/>
          </a:xfrm>
          <a:custGeom>
            <a:avLst/>
            <a:gdLst/>
            <a:ahLst/>
            <a:cxnLst/>
            <a:rect r="r" b="b" t="t" l="l"/>
            <a:pathLst>
              <a:path h="1624797" w="1624797">
                <a:moveTo>
                  <a:pt x="0" y="0"/>
                </a:moveTo>
                <a:lnTo>
                  <a:pt x="1624797" y="0"/>
                </a:lnTo>
                <a:lnTo>
                  <a:pt x="1624797" y="1624797"/>
                </a:lnTo>
                <a:lnTo>
                  <a:pt x="0" y="16247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30577">
            <a:off x="8380491" y="2959641"/>
            <a:ext cx="1187264" cy="1217398"/>
          </a:xfrm>
          <a:custGeom>
            <a:avLst/>
            <a:gdLst/>
            <a:ahLst/>
            <a:cxnLst/>
            <a:rect r="r" b="b" t="t" l="l"/>
            <a:pathLst>
              <a:path h="1217398" w="1187264">
                <a:moveTo>
                  <a:pt x="0" y="0"/>
                </a:moveTo>
                <a:lnTo>
                  <a:pt x="1187264" y="0"/>
                </a:lnTo>
                <a:lnTo>
                  <a:pt x="1187264" y="1217398"/>
                </a:lnTo>
                <a:lnTo>
                  <a:pt x="0" y="12173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1127" t="-29862" r="-31635" b="-28871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006736" y="5829754"/>
            <a:ext cx="3505478" cy="1098952"/>
            <a:chOff x="0" y="0"/>
            <a:chExt cx="4673970" cy="146526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95250"/>
              <a:ext cx="4673970" cy="1080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815"/>
                </a:lnSpc>
              </a:pPr>
              <a:r>
                <a:rPr lang="en-US" sz="4868">
                  <a:solidFill>
                    <a:srgbClr val="FFFFFF"/>
                  </a:solidFill>
                  <a:latin typeface="Congenial 1"/>
                  <a:ea typeface="Congenial 1"/>
                  <a:cs typeface="Congenial 1"/>
                  <a:sym typeface="Congenial 1"/>
                </a:rPr>
                <a:t>BOOK NOW!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611398"/>
              <a:ext cx="4673970" cy="8538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79"/>
                </a:lnSpc>
              </a:pPr>
              <a:r>
                <a:rPr lang="en-US" sz="3842">
                  <a:solidFill>
                    <a:srgbClr val="FFFFFF"/>
                  </a:solidFill>
                  <a:latin typeface="Congenial 1"/>
                  <a:ea typeface="Congenial 1"/>
                  <a:cs typeface="Congenial 1"/>
                  <a:sym typeface="Congenial 1"/>
                </a:rPr>
                <a:t>SCAN QR CODE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478998" y="1698975"/>
            <a:ext cx="6715647" cy="48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9"/>
              </a:lnSpc>
            </a:pPr>
            <a:r>
              <a:rPr lang="en-US" sz="2849">
                <a:solidFill>
                  <a:srgbClr val="FFFFFF"/>
                </a:solidFill>
                <a:latin typeface="Congenial 2"/>
                <a:ea typeface="Congenial 2"/>
                <a:cs typeface="Congenial 2"/>
                <a:sym typeface="Congenial 2"/>
              </a:rPr>
              <a:t>William Booth College, London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DA0E4D6875648BBADC48C50B82DD2" ma:contentTypeVersion="19" ma:contentTypeDescription="Create a new document." ma:contentTypeScope="" ma:versionID="e9faed4949af045b42e942da00acd679">
  <xsd:schema xmlns:xsd="http://www.w3.org/2001/XMLSchema" xmlns:xs="http://www.w3.org/2001/XMLSchema" xmlns:p="http://schemas.microsoft.com/office/2006/metadata/properties" xmlns:ns2="95c98e24-2037-43d1-91ba-c75e8d9e7fc9" xmlns:ns3="2050caf3-3d74-48c8-acff-dd76e97d2804" targetNamespace="http://schemas.microsoft.com/office/2006/metadata/properties" ma:root="true" ma:fieldsID="bdf1ebd0aad756c9cf4bdd15aa2f2773" ns2:_="" ns3:_="">
    <xsd:import namespace="95c98e24-2037-43d1-91ba-c75e8d9e7fc9"/>
    <xsd:import namespace="2050caf3-3d74-48c8-acff-dd76e97d28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8e24-2037-43d1-91ba-c75e8d9e7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0caf3-3d74-48c8-acff-dd76e97d28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32ca79d-f4af-4440-9999-756afdfc7e93}" ma:internalName="TaxCatchAll" ma:showField="CatchAllData" ma:web="2050caf3-3d74-48c8-acff-dd76e97d28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c98e24-2037-43d1-91ba-c75e8d9e7fc9">
      <Terms xmlns="http://schemas.microsoft.com/office/infopath/2007/PartnerControls"/>
    </lcf76f155ced4ddcb4097134ff3c332f>
    <TaxCatchAll xmlns="2050caf3-3d74-48c8-acff-dd76e97d2804" xsi:nil="true"/>
  </documentManagement>
</p:properties>
</file>

<file path=customXml/itemProps1.xml><?xml version="1.0" encoding="utf-8"?>
<ds:datastoreItem xmlns:ds="http://schemas.openxmlformats.org/officeDocument/2006/customXml" ds:itemID="{CCE1ABDB-896F-46EC-BB1F-C0827FAA2C2F}"/>
</file>

<file path=customXml/itemProps2.xml><?xml version="1.0" encoding="utf-8"?>
<ds:datastoreItem xmlns:ds="http://schemas.openxmlformats.org/officeDocument/2006/customXml" ds:itemID="{CD5EC677-3E51-4AD2-8CD4-3DF61BEA2560}"/>
</file>

<file path=customXml/itemProps3.xml><?xml version="1.0" encoding="utf-8"?>
<ds:datastoreItem xmlns:ds="http://schemas.openxmlformats.org/officeDocument/2006/customXml" ds:itemID="{FCF9BC36-E766-47E9-B631-7812FE4F03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 INFLUENCED PowerPoint Advert Slide 4:3</dc:title>
  <cp:revision>1</cp:revision>
  <dcterms:created xsi:type="dcterms:W3CDTF">2006-08-16T00:00:00Z</dcterms:created>
  <dcterms:modified xsi:type="dcterms:W3CDTF">2011-08-01T06:04:30Z</dcterms:modified>
  <dc:identifier>DAG4VV-gx-I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0x010100C86DA0E4D6875648BBADC48C50B82DD2</vt:lpwstr>
  </property>
</Properties>
</file>