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4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>
        <p:scale>
          <a:sx n="50" d="100"/>
          <a:sy n="50" d="100"/>
        </p:scale>
        <p:origin x="174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C1DF4-808F-8AB2-B6B3-61EC7BB60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9D0AFB-27D3-186F-70AB-7339FE101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1A662-CB4E-A997-A5EA-3546BA4C4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47264-B89F-C6D9-2520-E0F8D4B09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8AA62-39C6-72D6-46CD-272A8DC20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81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ED44-BA1F-5E91-FBAB-72CC91D1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A6009D-28A4-985E-B894-44120C4D5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2D029-2547-0059-A747-0FFB602E0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7F2FD-E5B6-6818-A2C8-807D42AE0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FEB6B-95BE-95F8-5B61-18DBD261D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61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34435F-FEBC-9F03-E7CC-3F32939DD5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63868A-1A68-6881-8D63-6B1389B57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1DC0D-3FA7-714C-6827-2719A94D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CE678-1674-6AF9-299E-F2BDB1208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A19DD-1350-6DDF-E384-2ED715B3F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53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CCA50-3EF4-99EE-9928-C30CB156E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C19D64-45AC-6512-101B-A3B035C4A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91742-ED97-384D-712D-06E2409EB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356-514E-4A84-BE15-A293E23B2063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74899-5D0E-8FA7-ACDA-786E17EE5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C9B5F-CC74-EECB-7204-761613B87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1C5D-4E1A-4DC9-8558-98F724407E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834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08333-378F-DFE2-2677-35A6E41E7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70DAD-4A4A-0D47-BD5D-4B3275D00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E62AF-01B7-67AD-2772-AD7C6F4CA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356-514E-4A84-BE15-A293E23B2063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6C549-41C5-A48C-759D-5EC7F331D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E284E-010C-7AFA-1744-B76FC21E7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1C5D-4E1A-4DC9-8558-98F724407E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024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D76B0-2B23-3A72-29EE-00E4D3D83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4A07E-0F2D-F283-8DBD-537B3EF02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CED6A-7A4D-A23C-56E7-D41D6E08B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356-514E-4A84-BE15-A293E23B2063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13932-54D2-44B4-1284-02ADFBA79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84F05-649D-7DC9-AF85-0653D10DE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1C5D-4E1A-4DC9-8558-98F724407E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230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D944D-56B3-AACA-511D-0FF50081F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52C77-7EA4-2502-C2D5-6C7EA8B428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FFF15-8C6E-DA29-EA68-DF2B54DD1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66F4C-4619-658D-1C66-E423C45D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356-514E-4A84-BE15-A293E23B2063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322DBC-4A11-518B-B41B-517EB0507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993E4-ECEE-F6C2-9B74-BDD754AB1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1C5D-4E1A-4DC9-8558-98F724407E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141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5A152-B371-2F22-10A3-A61F72DFA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C53FC-7CE0-DCBF-FFB1-C40B3E075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DB4EC-BBAF-0658-52A5-6370401D9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5EDD4E-D0AC-38F0-5802-3D2D6AC1F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B0B59-E1EB-A3A1-09EB-FA44D7569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57475D-FCC3-E0E1-0643-59BF07626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356-514E-4A84-BE15-A293E23B2063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74782F-8D02-FDF8-3C87-D8DD8B4B1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38F18-5F7C-64E6-8302-75A030BBA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1C5D-4E1A-4DC9-8558-98F724407E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750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E1177-3F7E-0AB7-E3BA-A253B2044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719AB-42BB-7941-7D9A-5EDDC02C5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356-514E-4A84-BE15-A293E23B2063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8B19D9-063C-8E0D-D86C-2AB7D4F5A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5BF118-2741-EF37-DA17-B8AD23AD3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1C5D-4E1A-4DC9-8558-98F724407E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099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1837E1-E2A3-9C35-5EC1-EFBB9FC6C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356-514E-4A84-BE15-A293E23B2063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717521-54AD-7B00-B6E1-1030496DA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61DEE-DBD0-F4F6-04FF-90EFCC30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1C5D-4E1A-4DC9-8558-98F724407E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13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495A-E7BF-CB43-1749-96986746C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8934C-A004-8BA9-3AFF-FB31BA9BC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C79BF8-4CC6-8E98-889E-A3FC9FD0F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317D4-1128-E11E-0B36-76D451AC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356-514E-4A84-BE15-A293E23B2063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BC8D3-3A63-1C60-BED8-14E606502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6F8B9-1B92-B59C-C4A1-0541880A9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1C5D-4E1A-4DC9-8558-98F724407E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424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56348-248A-FBB1-A51A-2A7C41366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120BD-A770-9273-33D7-283642B46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A906A-76F8-4450-61E6-6B0CA3B56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9BBBA-CA38-7EE6-83CA-9F940DF17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7B85E-F72E-EBEB-4EEE-75D5DBF1F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47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576AC-98B5-6BDA-F217-0F989C161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09D20D-E1A9-2171-0B41-8B5206C9F4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8DBF5-4DF9-6769-6132-73FD9B42EF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D77A3-473C-40D9-8A59-37B063BE8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356-514E-4A84-BE15-A293E23B2063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A74CFB-133E-385C-DF0C-767EF418B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18BF48-0847-59FF-A153-EE9D67582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1C5D-4E1A-4DC9-8558-98F724407E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379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A38E1-F94B-C5F1-012C-AC43BA635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E55546-421F-8B23-3FFF-9ABE49263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99F33-2F99-90D5-1C99-595ED4CD4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356-514E-4A84-BE15-A293E23B2063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3F294-339D-EA82-653F-4191BB2A8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01D44-5D9D-10F6-6CB1-894534B75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1C5D-4E1A-4DC9-8558-98F724407E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220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E3A347-763B-1C5F-4223-5E3E277948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2CDA6C-51F6-E370-50A1-47686569D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B8407-090A-52E6-F8B7-1FC1DEE4D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B356-514E-4A84-BE15-A293E23B2063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E95BA-1037-B8D0-7F3E-C360AF8B8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04D51-DB61-F590-B735-7B874D09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1C5D-4E1A-4DC9-8558-98F724407E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10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9CCA5-FAA7-C804-1F92-FCD44CF24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966D5-A3E8-A164-5F5A-DD893D22A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50FE-B3A1-B3F6-63E5-F0218B358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EEFD5-4AF6-5C83-2DA4-325987476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C17B1-ECFF-2BD3-42C4-84AE038B5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1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57DD0-A68B-AE13-F7B1-DF8B03250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5D519-01AF-3544-CC0B-586FA519A0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17A8D-6303-FE27-636F-8C2AE5F12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5C4749-6071-47A5-3E70-B26792F6B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D2DD2-A4B3-D6A6-2FD3-4D1FCC35E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B28E03-1A00-9585-5695-D6F9A2A58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5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3AFE9-4C30-F41A-BE66-C67020306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ADE30-09D2-67FF-2226-C6EA5F10B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031B3C-98CC-EC17-2828-8ECCD9876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A18CB3-E160-A762-4C71-B85E047333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BCAA51-A97B-8B7E-3D98-E6EEB7AB4D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27396F-F14F-0933-441D-EC2AAEFEF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31B21F-D126-841E-AE83-3E65C127F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1C8C44-7BBF-4455-D638-9806F31A1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1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508CB-ED71-DFBF-E7A0-E6A443497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BDEA3-624A-F576-1A87-2516874F1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60CB39-12BE-1A27-FE44-CEA4E4AFC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71ADA-F9FF-CABD-6F32-68EE49706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998B8-EC81-DCF7-6BF3-A41D0EC1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8DA530-2E34-C9E4-8B61-4E2AD2AA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9F072-C7E4-4FE6-BD01-7EE0243B4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49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6B702-F424-2E09-66DC-95B396D82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009AA-9652-2F84-4AD8-3F09BADC8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98A3-75FA-541C-7338-BA3946B36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33449D-7811-FA0C-8CB6-CFF141C97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26E1B-67DE-342E-EA22-D5076DC5D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5BE9E-3314-F1FF-7DB4-C5F9331CD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93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3A4D6-38E0-33FB-C6BA-32AB92862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282FCE-FA50-B775-3F9C-E50A2B7D1A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139AF5-7624-4CC4-1D5D-6E5F15D6D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65A8E-E2B6-48F8-8040-922417143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260BC2-7637-E283-53C0-D1FF70441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161FCE-E336-EDEB-DC59-72E4DEAD7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8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D34849-3C5F-95BF-17E1-670EA3DCC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33E4D-2316-0EA3-70FB-40242D4FD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AE4D1-E273-98AE-4BD0-C24CD08A8D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567E8-D124-5044-A640-FE631CC1BB9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F949A-545D-D55F-785A-C6CE552B6F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F64C0-A3A6-83BB-3F5B-8597DF81B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E6DD8-9241-F946-AD42-BDAD16397F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935C5-92F9-A5FA-4B9A-5614BA63B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26398" t="727"/>
          <a:stretch>
            <a:fillRect/>
          </a:stretch>
        </p:blipFill>
        <p:spPr>
          <a:xfrm>
            <a:off x="0" y="0"/>
            <a:ext cx="9144000" cy="693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2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F430CF-56F0-67D8-A1CA-43406BE4B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2298C-2677-01B2-280E-DC06E34BA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7773A-FCDC-328E-8AD1-5CE1099E29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FBB356-514E-4A84-BE15-A293E23B2063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1B304-19B0-FC82-DE47-E64F04E80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C473F-82DE-CEED-2701-D7E3939B36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A31C5D-4E1A-4DC9-8558-98F724407EB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CF5BB8A-D833-FEA5-9AAC-A6133B899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25000"/>
          <a:stretch>
            <a:fillRect/>
          </a:stretch>
        </p:blipFill>
        <p:spPr>
          <a:xfrm>
            <a:off x="0" y="0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1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671457B-7EE8-CF44-13F5-033159588F6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7841" y="3106351"/>
            <a:ext cx="6858000" cy="8352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en-US" sz="3900" b="1" dirty="0">
                <a:solidFill>
                  <a:srgbClr val="B84B18"/>
                </a:solidFill>
                <a:latin typeface="Aptos"/>
                <a:cs typeface="Calibri"/>
              </a:rPr>
              <a:t>Break Ground, Bring Hope</a:t>
            </a:r>
          </a:p>
        </p:txBody>
      </p:sp>
    </p:spTree>
    <p:extLst>
      <p:ext uri="{BB962C8B-B14F-4D97-AF65-F5344CB8AC3E}">
        <p14:creationId xmlns:p14="http://schemas.microsoft.com/office/powerpoint/2010/main" val="3329839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24B2-E1E2-09E1-DEFA-7F4A9588D094}"/>
              </a:ext>
            </a:extLst>
          </p:cNvPr>
          <p:cNvSpPr txBox="1">
            <a:spLocks/>
          </p:cNvSpPr>
          <p:nvPr/>
        </p:nvSpPr>
        <p:spPr>
          <a:xfrm>
            <a:off x="628650" y="877486"/>
            <a:ext cx="7886700" cy="662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B84B18"/>
                </a:solidFill>
                <a:latin typeface="Aptos" panose="020B0004020202020204" pitchFamily="34" charset="0"/>
                <a:ea typeface="+mj-lt"/>
                <a:cs typeface="+mj-lt"/>
              </a:rPr>
              <a:t>Title</a:t>
            </a:r>
            <a:endParaRPr lang="en-US" sz="4000" dirty="0">
              <a:solidFill>
                <a:srgbClr val="B84B18"/>
              </a:solidFill>
              <a:latin typeface="Aptos" panose="020B0004020202020204" pitchFamily="34" charset="0"/>
              <a:ea typeface="+mj-lt"/>
              <a:cs typeface="+mj-lt"/>
            </a:endParaRPr>
          </a:p>
          <a:p>
            <a:endParaRPr lang="en-US" sz="4000" dirty="0">
              <a:solidFill>
                <a:srgbClr val="B84B18"/>
              </a:solidFill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9F888-519E-283A-8202-CE97F231C86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04851" y="1707929"/>
            <a:ext cx="7886700" cy="3365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B84B18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+mn-lt"/>
              </a:rPr>
              <a:t>Text here...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B84B18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142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70C66AF-2F27-4F4C-81C5-346D58FF29DE}" vid="{1107509B-96C4-A641-B9A4-A2392DF31C01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10082053579-The Salvation Army - Covenant Day 2026 - Powerpoint Template</Template>
  <TotalTime>8</TotalTime>
  <Words>9</Words>
  <Application>Microsoft Office PowerPoint</Application>
  <PresentationFormat>On-screen Show (4:3)</PresentationFormat>
  <Paragraphs>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Aptos</vt:lpstr>
      <vt:lpstr>Aptos Display</vt:lpstr>
      <vt:lpstr>Arial</vt:lpstr>
      <vt:lpstr>Calibri</vt:lpstr>
      <vt:lpstr>Calibri Light</vt:lpstr>
      <vt:lpstr>Office Theme</vt:lpstr>
      <vt:lpstr>Custom Design</vt:lpstr>
      <vt:lpstr>Break Ground, Bring Hope</vt:lpstr>
      <vt:lpstr>Text here...</vt:lpstr>
    </vt:vector>
  </TitlesOfParts>
  <Company>The Salvation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Faye Lloyd-Jones</dc:creator>
  <cp:lastModifiedBy>Faye Lloyd-Jones</cp:lastModifiedBy>
  <cp:revision>2</cp:revision>
  <dcterms:created xsi:type="dcterms:W3CDTF">2025-11-07T11:31:39Z</dcterms:created>
  <dcterms:modified xsi:type="dcterms:W3CDTF">2025-11-07T11:45:40Z</dcterms:modified>
</cp:coreProperties>
</file>