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4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1DF4-808F-8AB2-B6B3-61EC7BB60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D0AFB-27D3-186F-70AB-7339FE101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1A662-CB4E-A997-A5EA-3546BA4C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47264-B89F-C6D9-2520-E0F8D4B0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8AA62-39C6-72D6-46CD-272A8DC2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8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ED44-BA1F-5E91-FBAB-72CC91D1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6009D-28A4-985E-B894-44120C4D5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2D029-2547-0059-A747-0FFB602E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7F2FD-E5B6-6818-A2C8-807D42AE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FEB6B-95BE-95F8-5B61-18DBD261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4435F-FEBC-9F03-E7CC-3F32939DD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3868A-1A68-6881-8D63-6B1389B57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DC0D-3FA7-714C-6827-2719A94D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CE678-1674-6AF9-299E-F2BDB120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19DD-1350-6DDF-E384-2ED715B3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5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D35F-1ECB-30D9-61B9-EBB5F59AA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97AC0-04DB-FA4E-50F0-5E855B8D5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4E896-C656-D08C-6A97-0ADBC166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46B72-B46F-9CE5-046D-DFFF98BF6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715F-601A-E6A8-F8EC-D0EB99F4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980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594F-680C-82CA-5784-8191D1B34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9F2AA-114C-61F4-1925-238F34D1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B41C3-AD68-C0C4-AB06-97269324B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3DFA9-2C59-F7AD-F3F8-CF5D9AC7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36C98-AAA5-7364-9416-B37EBA39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760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5D30-0014-505F-E1FE-B61B0AD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75B92-1B1D-F7F4-44FE-854B2A688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3308-BFDF-AE34-F23D-EF3A3499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FCB75-36E2-1171-333C-565DD682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D9EC3-5A16-4D28-CB33-EF705CA4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60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905AC-5684-3CB2-73BF-6585FD55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3EAC9-D917-0A2E-7D9A-6B86852B1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0A6B6-5DB3-CB91-2A23-A8FFD530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8A094-E50F-8E50-9805-0BD88998A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E6A92-A32A-45D9-F90D-77E37E5C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D16E8-00AE-5E57-9B90-558D84BF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6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C5EB-BDAE-6244-2ADA-CB2C0090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D8B51-3BE9-9F5E-C1BC-68DC1A6A8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9FAAF-F8CB-CDEA-971D-A19D60424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44A62F-66B7-794E-3AE8-1F6F640C7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917FB-1819-4439-1A60-7C15778DA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62106D-7B78-46AA-7B40-68001DBA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DDACD-C9BA-6BCF-0B4A-560C1AE5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5F657-0143-9CAD-7A9B-8736F638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54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75F5-7E55-F9B4-4E8B-DB19B8A0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7C36C-B512-2205-5319-BF3B9CE4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10F55-BB20-6A36-6215-AF4810A6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4E1EB-C6BC-BD44-C2BE-FE5963D8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3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9EC71-9B65-E61B-ADE4-B7DA0C0A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A4709-04C8-A85F-5DF5-71600ECCE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C4239-196C-01D3-8622-79A1E544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10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582A-05F3-343D-69FE-FC5D1D4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D6E0-8FFB-49BD-E7AE-F2CEEB11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AA7B0-EFE0-662C-9612-6424698CC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453FD-24E0-04D1-D164-BD39D410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ED171-FA9C-EBFA-9E4A-8B32207E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948CA-01C2-32FE-46F4-54466830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4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6348-248A-FBB1-A51A-2A7C4136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20BD-A770-9273-33D7-283642B46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906A-76F8-4450-61E6-6B0CA3B5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9BBBA-CA38-7EE6-83CA-9F940DF1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7B85E-F72E-EBEB-4EEE-75D5DBF1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7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DBE5-E861-1AF4-86C4-16626E2D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2F955-497F-42BB-68AE-ECE15761E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6A26D-8288-ED26-D212-F03DE6DE1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8ABD8-EC47-569F-C9E5-008A7A55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16033-D9C0-B70D-1E92-08009BB4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241D8-C762-B75D-4336-CFFDEC68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68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093FA-8A65-84F9-D633-4C7A130C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851EA-E479-4E4C-ED43-882FE468E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D4151-0DB6-56EF-712A-78994645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C1D51-8BE5-0B46-D897-118740A9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34EB-D4C7-0095-354A-A8AA4BD9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62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D93C9-DCDD-DF22-8202-7357C656E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B557E-7690-362A-2179-051275959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5069E-6002-24D0-5704-9ED18200C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818FD-8135-32E6-8960-1A9E91D81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E7E48-DD24-3434-F4F3-A6A341B3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8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CCA5-FAA7-C804-1F92-FCD44CF2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966D5-A3E8-A164-5F5A-DD893D22A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50FE-B3A1-B3F6-63E5-F0218B35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EEFD5-4AF6-5C83-2DA4-3259874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C17B1-ECFF-2BD3-42C4-84AE038B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57DD0-A68B-AE13-F7B1-DF8B0325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D519-01AF-3544-CC0B-586FA519A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17A8D-6303-FE27-636F-8C2AE5F12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C4749-6071-47A5-3E70-B26792F6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2DD2-A4B3-D6A6-2FD3-4D1FCC35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8E03-1A00-9585-5695-D6F9A2A5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AFE9-4C30-F41A-BE66-C6702030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ADE30-09D2-67FF-2226-C6EA5F10B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31B3C-98CC-EC17-2828-8ECCD987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18CB3-E160-A762-4C71-B85E04733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CAA51-A97B-8B7E-3D98-E6EEB7AB4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7396F-F14F-0933-441D-EC2AAEFE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31B21F-D126-841E-AE83-3E65C127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C8C44-7BBF-4455-D638-9806F31A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08CB-ED71-DFBF-E7A0-E6A44349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BDEA3-624A-F576-1A87-2516874F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0CB39-12BE-1A27-FE44-CEA4E4AF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71ADA-F9FF-CABD-6F32-68EE4970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998B8-EC81-DCF7-6BF3-A41D0EC1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DA530-2E34-C9E4-8B61-4E2AD2AA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9F072-C7E4-4FE6-BD01-7EE0243B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B702-F424-2E09-66DC-95B396D8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009AA-9652-2F84-4AD8-3F09BADC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98A3-75FA-541C-7338-BA3946B3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3449D-7811-FA0C-8CB6-CFF141C9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26E1B-67DE-342E-EA22-D5076DC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5BE9E-3314-F1FF-7DB4-C5F9331C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9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A4D6-38E0-33FB-C6BA-32AB9286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82FCE-FA50-B775-3F9C-E50A2B7D1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9AF5-7624-4CC4-1D5D-6E5F15D6D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65A8E-E2B6-48F8-8040-92241714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60BC2-7637-E283-53C0-D1FF7044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61FCE-E336-EDEB-DC59-72E4DEAD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34849-3C5F-95BF-17E1-670EA3DC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3E4D-2316-0EA3-70FB-40242D4FD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E4D1-E273-98AE-4BD0-C24CD08A8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F949A-545D-D55F-785A-C6CE552B6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F64C0-A3A6-83BB-3F5B-8597DF81B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D75D4-4747-85C8-4894-3128CDF3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B58AB06-C740-4F41-5456-567EAA9A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8F20-9D93-C536-FB2A-07C5C8E2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4DF81-81C0-17B1-1AA9-915345F3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E52FF-DD6C-D548-D575-F5A74A75D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424C9-4692-4E47-BF8F-01B58660ACF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6324-22F5-6837-DBCD-DAF9E8B56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DABF1-98E7-A663-46F9-0AB5EE148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1FA01-D146-4EE9-A8E8-DF91FFFE6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5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71457B-7EE8-CF44-13F5-033159588F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43636" y="2662554"/>
            <a:ext cx="9144000" cy="11136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B84B18"/>
                </a:solidFill>
                <a:effectLst/>
                <a:uLnTx/>
                <a:uFillTx/>
                <a:latin typeface="Trebuchet MS" panose="020B0603020202020204" pitchFamily="34" charset="0"/>
                <a:cs typeface="Calibri"/>
              </a:rPr>
              <a:t>Break Ground, Bring Hope</a:t>
            </a:r>
          </a:p>
        </p:txBody>
      </p:sp>
    </p:spTree>
    <p:extLst>
      <p:ext uri="{BB962C8B-B14F-4D97-AF65-F5344CB8AC3E}">
        <p14:creationId xmlns:p14="http://schemas.microsoft.com/office/powerpoint/2010/main" val="332983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18546B-29FC-5434-7753-28825F784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F2721F-1400-C1FF-B1CC-3E24F806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8011"/>
            <a:ext cx="10515600" cy="883460"/>
          </a:xfrm>
        </p:spPr>
        <p:txBody>
          <a:bodyPr/>
          <a:lstStyle/>
          <a:p>
            <a:r>
              <a:rPr lang="en-US" sz="4000" b="1" dirty="0">
                <a:solidFill>
                  <a:srgbClr val="B84B18"/>
                </a:solidFill>
                <a:latin typeface="Aptos" panose="020B0004020202020204" pitchFamily="34" charset="0"/>
                <a:ea typeface="+mj-lt"/>
                <a:cs typeface="+mj-lt"/>
              </a:rPr>
              <a:t>Title</a:t>
            </a:r>
            <a:endParaRPr lang="en-US" sz="4000" dirty="0">
              <a:solidFill>
                <a:srgbClr val="B84B18"/>
              </a:solidFill>
              <a:latin typeface="Aptos" panose="020B0004020202020204" pitchFamily="34" charset="0"/>
              <a:ea typeface="+mj-lt"/>
              <a:cs typeface="+mj-lt"/>
            </a:endParaRPr>
          </a:p>
          <a:p>
            <a:endParaRPr lang="en-US" dirty="0">
              <a:solidFill>
                <a:srgbClr val="B84B18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8CC006-3C9A-3F9A-3F31-38A3D6689CD6}"/>
              </a:ext>
            </a:extLst>
          </p:cNvPr>
          <p:cNvSpPr txBox="1">
            <a:spLocks/>
          </p:cNvSpPr>
          <p:nvPr/>
        </p:nvSpPr>
        <p:spPr>
          <a:xfrm>
            <a:off x="838200" y="1689041"/>
            <a:ext cx="10515600" cy="448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B84B18"/>
                </a:solidFill>
                <a:latin typeface="Aptos" panose="020B0004020202020204" pitchFamily="34" charset="0"/>
                <a:ea typeface="+mn-lt"/>
                <a:cs typeface="+mn-lt"/>
              </a:rPr>
              <a:t>Text here...</a:t>
            </a:r>
            <a:endParaRPr lang="en-US" dirty="0">
              <a:solidFill>
                <a:srgbClr val="B84B18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36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70C66AF-2F27-4F4C-81C5-346D58FF29DE}" vid="{1107509B-96C4-A641-B9A4-A2392DF31C0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10082053579-The Salvation Army - Covenant Day 2026 - Powerpoint Template</Template>
  <TotalTime>2</TotalTime>
  <Words>9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Trebuchet MS</vt:lpstr>
      <vt:lpstr>Office Theme</vt:lpstr>
      <vt:lpstr>Custom Design</vt:lpstr>
      <vt:lpstr>Break Ground, Bring Hope</vt:lpstr>
      <vt:lpstr>Title 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 Lloyd-Jones</dc:creator>
  <cp:lastModifiedBy>Faye Lloyd-Jones</cp:lastModifiedBy>
  <cp:revision>2</cp:revision>
  <dcterms:created xsi:type="dcterms:W3CDTF">2025-11-07T11:31:39Z</dcterms:created>
  <dcterms:modified xsi:type="dcterms:W3CDTF">2025-11-07T11:39:37Z</dcterms:modified>
</cp:coreProperties>
</file>