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1" r:id="rId4"/>
    <p:sldId id="263" r:id="rId5"/>
    <p:sldId id="258" r:id="rId6"/>
    <p:sldId id="259" r:id="rId7"/>
    <p:sldId id="265" r:id="rId8"/>
    <p:sldId id="266" r:id="rId9"/>
    <p:sldId id="267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6"/>
    <a:srgbClr val="1A0F03"/>
    <a:srgbClr val="090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94660"/>
  </p:normalViewPr>
  <p:slideViewPr>
    <p:cSldViewPr snapToGrid="0">
      <p:cViewPr varScale="1">
        <p:scale>
          <a:sx n="138" d="100"/>
          <a:sy n="138" d="100"/>
        </p:scale>
        <p:origin x="110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5B47-20BB-430B-876E-E0F93EDD1707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CB0D0-A509-4214-89F3-2598382958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571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5B47-20BB-430B-876E-E0F93EDD1707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CB0D0-A509-4214-89F3-2598382958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8947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5B47-20BB-430B-876E-E0F93EDD1707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CB0D0-A509-4214-89F3-2598382958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010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5B47-20BB-430B-876E-E0F93EDD1707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CB0D0-A509-4214-89F3-2598382958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964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5B47-20BB-430B-876E-E0F93EDD1707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CB0D0-A509-4214-89F3-2598382958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522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5B47-20BB-430B-876E-E0F93EDD1707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CB0D0-A509-4214-89F3-2598382958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711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5B47-20BB-430B-876E-E0F93EDD1707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CB0D0-A509-4214-89F3-2598382958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3082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5B47-20BB-430B-876E-E0F93EDD1707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CB0D0-A509-4214-89F3-2598382958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502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5B47-20BB-430B-876E-E0F93EDD1707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CB0D0-A509-4214-89F3-2598382958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521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5B47-20BB-430B-876E-E0F93EDD1707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CB0D0-A509-4214-89F3-2598382958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733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75B47-20BB-430B-876E-E0F93EDD1707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CB0D0-A509-4214-89F3-2598382958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476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6775B47-20BB-430B-876E-E0F93EDD1707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3CB0D0-A509-4214-89F3-2598382958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547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slideLayout" Target="../slideLayouts/slideLayout1.xml"/><Relationship Id="rId1" Type="http://schemas.openxmlformats.org/officeDocument/2006/relationships/video" Target="https://player.vimeo.com/video/1102205432?h=399f6152d0&amp;amp;app_id=122963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10" Type="http://schemas.openxmlformats.org/officeDocument/2006/relationships/image" Target="../media/image2.gif"/><Relationship Id="rId4" Type="http://schemas.openxmlformats.org/officeDocument/2006/relationships/image" Target="../media/image8.jpe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shield with white text&#10;&#10;AI-generated content may be incorrect.">
            <a:extLst>
              <a:ext uri="{FF2B5EF4-FFF2-40B4-BE49-F238E27FC236}">
                <a16:creationId xmlns:a16="http://schemas.microsoft.com/office/drawing/2014/main" id="{7462D6FF-5F15-61DE-C3B7-5684582EC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482" y="5822576"/>
            <a:ext cx="848758" cy="9547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3D5849-610C-BEF0-ABE3-4DA94B2BD8CD}"/>
              </a:ext>
            </a:extLst>
          </p:cNvPr>
          <p:cNvSpPr txBox="1"/>
          <p:nvPr/>
        </p:nvSpPr>
        <p:spPr>
          <a:xfrm>
            <a:off x="3687295" y="5499411"/>
            <a:ext cx="4817410" cy="646331"/>
          </a:xfrm>
          <a:prstGeom prst="rect">
            <a:avLst/>
          </a:prstGeom>
          <a:solidFill>
            <a:srgbClr val="1A0F03"/>
          </a:solidFill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Welcome to assembly</a:t>
            </a:r>
          </a:p>
        </p:txBody>
      </p:sp>
    </p:spTree>
    <p:extLst>
      <p:ext uri="{BB962C8B-B14F-4D97-AF65-F5344CB8AC3E}">
        <p14:creationId xmlns:p14="http://schemas.microsoft.com/office/powerpoint/2010/main" val="1836192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12A034-D61B-91CD-C057-45B6B6910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shield with white text&#10;&#10;AI-generated content may be incorrect.">
            <a:extLst>
              <a:ext uri="{FF2B5EF4-FFF2-40B4-BE49-F238E27FC236}">
                <a16:creationId xmlns:a16="http://schemas.microsoft.com/office/drawing/2014/main" id="{409C3DDD-8506-9424-8170-943DB36163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482" y="5822576"/>
            <a:ext cx="848758" cy="954741"/>
          </a:xfrm>
          <a:prstGeom prst="rect">
            <a:avLst/>
          </a:prstGeom>
        </p:spPr>
      </p:pic>
      <p:pic>
        <p:nvPicPr>
          <p:cNvPr id="3" name="A_Starry_Night_Scene_4">
            <a:hlinkClick r:id="" action="ppaction://media"/>
            <a:extLst>
              <a:ext uri="{FF2B5EF4-FFF2-40B4-BE49-F238E27FC236}">
                <a16:creationId xmlns:a16="http://schemas.microsoft.com/office/drawing/2014/main" id="{03040A34-9473-E8DB-8669-D380CC66F2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CC0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21146" y="58935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4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1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5334E9D-A15D-57F5-8B2C-618B898DB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shield with white text&#10;&#10;AI-generated content may be incorrect.">
            <a:extLst>
              <a:ext uri="{FF2B5EF4-FFF2-40B4-BE49-F238E27FC236}">
                <a16:creationId xmlns:a16="http://schemas.microsoft.com/office/drawing/2014/main" id="{2450E376-5B1C-885A-0A30-199882266D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482" y="5822576"/>
            <a:ext cx="848758" cy="954741"/>
          </a:xfrm>
          <a:prstGeom prst="rect">
            <a:avLst/>
          </a:prstGeom>
        </p:spPr>
      </p:pic>
      <p:pic>
        <p:nvPicPr>
          <p:cNvPr id="4" name="Online Media 3" title="A Starry Night Full Video">
            <a:hlinkClick r:id="" action="ppaction://media"/>
            <a:extLst>
              <a:ext uri="{FF2B5EF4-FFF2-40B4-BE49-F238E27FC236}">
                <a16:creationId xmlns:a16="http://schemas.microsoft.com/office/drawing/2014/main" id="{B7C029E5-0FC2-49BF-A2E1-41F3C5FAA0E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82475" cy="686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9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148FB1-0C96-198A-CE51-CC75C1137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BD2D40-ED1C-982B-9772-6E53BD237B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6" r="19343"/>
          <a:stretch>
            <a:fillRect/>
          </a:stretch>
        </p:blipFill>
        <p:spPr>
          <a:xfrm>
            <a:off x="3382629" y="489781"/>
            <a:ext cx="1006116" cy="10729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11BC3E-2CA3-6D88-D654-DCC24BB2E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6" r="19343"/>
          <a:stretch>
            <a:fillRect/>
          </a:stretch>
        </p:blipFill>
        <p:spPr>
          <a:xfrm>
            <a:off x="7754766" y="489781"/>
            <a:ext cx="1006116" cy="10729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B8AD21-201D-FFA0-9BFD-C5358C839C6A}"/>
              </a:ext>
            </a:extLst>
          </p:cNvPr>
          <p:cNvSpPr txBox="1"/>
          <p:nvPr/>
        </p:nvSpPr>
        <p:spPr>
          <a:xfrm>
            <a:off x="3885941" y="668690"/>
            <a:ext cx="4420117" cy="715089"/>
          </a:xfrm>
          <a:prstGeom prst="roundRect">
            <a:avLst/>
          </a:prstGeom>
          <a:solidFill>
            <a:srgbClr val="090929"/>
          </a:solidFill>
          <a:ln w="12700">
            <a:solidFill>
              <a:srgbClr val="FFCC06"/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What did Lumi see?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C30D22-6750-2218-2FF7-B59949E300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775" y="1491918"/>
            <a:ext cx="5142857" cy="3390476"/>
          </a:xfrm>
          <a:prstGeom prst="rect">
            <a:avLst/>
          </a:prstGeom>
        </p:spPr>
      </p:pic>
      <p:pic>
        <p:nvPicPr>
          <p:cNvPr id="7" name="Picture 6" descr="A red shield with white text&#10;&#10;AI-generated content may be incorrect.">
            <a:extLst>
              <a:ext uri="{FF2B5EF4-FFF2-40B4-BE49-F238E27FC236}">
                <a16:creationId xmlns:a16="http://schemas.microsoft.com/office/drawing/2014/main" id="{2D0BE13A-5519-833E-7806-B62A228516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482" y="5822576"/>
            <a:ext cx="848758" cy="95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20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CDA51C-48E8-0E36-495D-A8AC0F81F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788A92-6A88-B4EA-7F1B-9B0F2CAE7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6" r="19343"/>
          <a:stretch>
            <a:fillRect/>
          </a:stretch>
        </p:blipFill>
        <p:spPr>
          <a:xfrm>
            <a:off x="2715596" y="489781"/>
            <a:ext cx="1006116" cy="10729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C241DB-57D6-D75F-22B6-A65439001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6" r="19343"/>
          <a:stretch>
            <a:fillRect/>
          </a:stretch>
        </p:blipFill>
        <p:spPr>
          <a:xfrm>
            <a:off x="8331077" y="489781"/>
            <a:ext cx="1006116" cy="10729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856075-A6FE-3C97-4C9E-5A6F7C41770F}"/>
              </a:ext>
            </a:extLst>
          </p:cNvPr>
          <p:cNvSpPr txBox="1"/>
          <p:nvPr/>
        </p:nvSpPr>
        <p:spPr>
          <a:xfrm>
            <a:off x="3275895" y="668690"/>
            <a:ext cx="5591050" cy="715089"/>
          </a:xfrm>
          <a:prstGeom prst="roundRect">
            <a:avLst/>
          </a:prstGeom>
          <a:solidFill>
            <a:srgbClr val="090929"/>
          </a:solidFill>
          <a:ln w="12700">
            <a:solidFill>
              <a:srgbClr val="FFCC06"/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What can light represent?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E767FF-EAFE-91C3-8EA4-0D8306B73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25" y="1562688"/>
            <a:ext cx="5142857" cy="3390476"/>
          </a:xfrm>
          <a:prstGeom prst="rect">
            <a:avLst/>
          </a:prstGeom>
        </p:spPr>
      </p:pic>
      <p:pic>
        <p:nvPicPr>
          <p:cNvPr id="7" name="Picture 6" descr="A red shield with white text&#10;&#10;AI-generated content may be incorrect.">
            <a:extLst>
              <a:ext uri="{FF2B5EF4-FFF2-40B4-BE49-F238E27FC236}">
                <a16:creationId xmlns:a16="http://schemas.microsoft.com/office/drawing/2014/main" id="{845145DE-0FDC-79BD-CBEB-1A274D5E09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482" y="5822576"/>
            <a:ext cx="848758" cy="95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45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8BFEFE-23C6-3E97-F11D-7216B9466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EAC1EF-5E6D-C743-D900-931834B0A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9" r="12819"/>
          <a:stretch/>
        </p:blipFill>
        <p:spPr>
          <a:xfrm>
            <a:off x="2026946" y="200059"/>
            <a:ext cx="2304000" cy="20665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7EA92B-6188-273D-C365-1513E85FCA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69"/>
          <a:stretch>
            <a:fillRect/>
          </a:stretch>
        </p:blipFill>
        <p:spPr>
          <a:xfrm>
            <a:off x="7761235" y="2647006"/>
            <a:ext cx="2304000" cy="18957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8A3A46-5B9C-203A-AAE1-F4CC9394D9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4"/>
          <a:stretch>
            <a:fillRect/>
          </a:stretch>
        </p:blipFill>
        <p:spPr>
          <a:xfrm>
            <a:off x="2246538" y="4675808"/>
            <a:ext cx="2304000" cy="1800433"/>
          </a:xfrm>
          <a:prstGeom prst="rect">
            <a:avLst/>
          </a:prstGeom>
        </p:spPr>
      </p:pic>
      <p:pic>
        <p:nvPicPr>
          <p:cNvPr id="14" name="Picture 13" descr="A person and person looking at a computer&#10;&#10;AI-generated content may be incorrect.">
            <a:extLst>
              <a:ext uri="{FF2B5EF4-FFF2-40B4-BE49-F238E27FC236}">
                <a16:creationId xmlns:a16="http://schemas.microsoft.com/office/drawing/2014/main" id="{8387A3F2-C6DF-9379-F637-8E229705FF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2"/>
          <a:stretch>
            <a:fillRect/>
          </a:stretch>
        </p:blipFill>
        <p:spPr>
          <a:xfrm>
            <a:off x="5861983" y="4741371"/>
            <a:ext cx="2304000" cy="18384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8FC71EF-4616-2989-E8F0-E22074B146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93"/>
          <a:stretch>
            <a:fillRect/>
          </a:stretch>
        </p:blipFill>
        <p:spPr>
          <a:xfrm>
            <a:off x="6035707" y="398397"/>
            <a:ext cx="2304000" cy="19690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EDD2F29-4471-5DBB-5C64-B4E11EF740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2"/>
          <a:stretch>
            <a:fillRect/>
          </a:stretch>
        </p:blipFill>
        <p:spPr>
          <a:xfrm>
            <a:off x="4468305" y="2588487"/>
            <a:ext cx="2379304" cy="18957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8A8A6CB-9B79-0A12-5BBA-0E2898205B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6" r="19343"/>
          <a:stretch>
            <a:fillRect/>
          </a:stretch>
        </p:blipFill>
        <p:spPr>
          <a:xfrm>
            <a:off x="5594090" y="36839"/>
            <a:ext cx="2608729" cy="27819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8D355F-6717-005A-E202-BF401EB0A9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6" r="19343"/>
          <a:stretch>
            <a:fillRect/>
          </a:stretch>
        </p:blipFill>
        <p:spPr>
          <a:xfrm>
            <a:off x="2238113" y="4272987"/>
            <a:ext cx="2608729" cy="27819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0184CA-8F42-B99A-6BDE-6ABB70F60C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6" r="19343"/>
          <a:stretch>
            <a:fillRect/>
          </a:stretch>
        </p:blipFill>
        <p:spPr>
          <a:xfrm>
            <a:off x="1979905" y="-40034"/>
            <a:ext cx="2608729" cy="278191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8715F26-6847-9CF3-1036-FEC9B361E2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6" r="19343"/>
          <a:stretch>
            <a:fillRect/>
          </a:stretch>
        </p:blipFill>
        <p:spPr>
          <a:xfrm>
            <a:off x="4149477" y="2098676"/>
            <a:ext cx="2608729" cy="27819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E3209C2-7D69-DE92-8652-ED2A00056F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6" r="19343"/>
          <a:stretch>
            <a:fillRect/>
          </a:stretch>
        </p:blipFill>
        <p:spPr>
          <a:xfrm>
            <a:off x="7459904" y="2145512"/>
            <a:ext cx="2608729" cy="27819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C80018A-1AFF-1829-C865-A9A854095C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6" r="19343"/>
          <a:stretch>
            <a:fillRect/>
          </a:stretch>
        </p:blipFill>
        <p:spPr>
          <a:xfrm>
            <a:off x="5479351" y="4236153"/>
            <a:ext cx="2608729" cy="27819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00C169-E5E6-8193-8F29-4B5B2582591B}"/>
              </a:ext>
            </a:extLst>
          </p:cNvPr>
          <p:cNvSpPr txBox="1"/>
          <p:nvPr/>
        </p:nvSpPr>
        <p:spPr>
          <a:xfrm>
            <a:off x="1676400" y="2818754"/>
            <a:ext cx="2218443" cy="1328023"/>
          </a:xfrm>
          <a:prstGeom prst="roundRect">
            <a:avLst/>
          </a:prstGeom>
          <a:solidFill>
            <a:srgbClr val="090929"/>
          </a:solidFill>
          <a:ln w="12700">
            <a:solidFill>
              <a:srgbClr val="FFCC06"/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A light to others</a:t>
            </a:r>
          </a:p>
        </p:txBody>
      </p:sp>
      <p:pic>
        <p:nvPicPr>
          <p:cNvPr id="3" name="Picture 2" descr="A red shield with white text&#10;&#10;AI-generated content may be incorrect.">
            <a:extLst>
              <a:ext uri="{FF2B5EF4-FFF2-40B4-BE49-F238E27FC236}">
                <a16:creationId xmlns:a16="http://schemas.microsoft.com/office/drawing/2014/main" id="{A4BE14B8-9D28-9E5B-FECF-AA9916D497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482" y="5822576"/>
            <a:ext cx="848758" cy="95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555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9562D4-92E9-2FBA-1A2D-3321912C4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raising her hands in a classroom&#10;&#10;AI-generated content may be incorrect.">
            <a:extLst>
              <a:ext uri="{FF2B5EF4-FFF2-40B4-BE49-F238E27FC236}">
                <a16:creationId xmlns:a16="http://schemas.microsoft.com/office/drawing/2014/main" id="{85572EA4-9151-404A-1B4A-36941E1FA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0"/>
          <a:stretch>
            <a:fillRect/>
          </a:stretch>
        </p:blipFill>
        <p:spPr>
          <a:xfrm>
            <a:off x="7672074" y="3263440"/>
            <a:ext cx="2418736" cy="2392768"/>
          </a:xfrm>
          <a:prstGeom prst="rect">
            <a:avLst/>
          </a:prstGeom>
        </p:spPr>
      </p:pic>
      <p:pic>
        <p:nvPicPr>
          <p:cNvPr id="6" name="Picture 5" descr="A group of men sitting at a table&#10;&#10;AI-generated content may be incorrect.">
            <a:extLst>
              <a:ext uri="{FF2B5EF4-FFF2-40B4-BE49-F238E27FC236}">
                <a16:creationId xmlns:a16="http://schemas.microsoft.com/office/drawing/2014/main" id="{1EE2DA5A-54F5-6DDC-701A-3AD93CEB30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4" r="14894"/>
          <a:stretch>
            <a:fillRect/>
          </a:stretch>
        </p:blipFill>
        <p:spPr>
          <a:xfrm>
            <a:off x="1838632" y="225673"/>
            <a:ext cx="2460590" cy="22295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EAC22C-D543-49DA-EA17-5395B3B00B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7" t="16161" r="24163" b="8692"/>
          <a:stretch>
            <a:fillRect/>
          </a:stretch>
        </p:blipFill>
        <p:spPr>
          <a:xfrm>
            <a:off x="4593672" y="1905042"/>
            <a:ext cx="2517058" cy="22712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F868E2-5B71-B29A-8094-096A507363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3" r="7601"/>
          <a:stretch>
            <a:fillRect/>
          </a:stretch>
        </p:blipFill>
        <p:spPr>
          <a:xfrm>
            <a:off x="2130696" y="4087452"/>
            <a:ext cx="2517057" cy="2544877"/>
          </a:xfrm>
          <a:prstGeom prst="rect">
            <a:avLst/>
          </a:prstGeom>
        </p:spPr>
      </p:pic>
      <p:pic>
        <p:nvPicPr>
          <p:cNvPr id="12" name="Picture 11" descr="A group of people wearing santa hats and playing instruments&#10;&#10;AI-generated content may be incorrect.">
            <a:extLst>
              <a:ext uri="{FF2B5EF4-FFF2-40B4-BE49-F238E27FC236}">
                <a16:creationId xmlns:a16="http://schemas.microsoft.com/office/drawing/2014/main" id="{E26B053A-DD35-6523-7A5D-5E0523F98B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2" r="35291" b="8766"/>
          <a:stretch>
            <a:fillRect/>
          </a:stretch>
        </p:blipFill>
        <p:spPr>
          <a:xfrm>
            <a:off x="7364363" y="439067"/>
            <a:ext cx="2942757" cy="2437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42A97A-E242-9B2A-EE96-C782969100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6" r="19343"/>
          <a:stretch>
            <a:fillRect/>
          </a:stretch>
        </p:blipFill>
        <p:spPr>
          <a:xfrm>
            <a:off x="1585001" y="-50496"/>
            <a:ext cx="2608729" cy="27819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5F96D4-84E5-652A-ABE4-2C9A51C9CD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6" r="19343"/>
          <a:stretch>
            <a:fillRect/>
          </a:stretch>
        </p:blipFill>
        <p:spPr>
          <a:xfrm>
            <a:off x="4555500" y="1750397"/>
            <a:ext cx="2608729" cy="2781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EC3F6F-B8CF-17BB-3E18-DD9C092F8C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6" r="19343"/>
          <a:stretch>
            <a:fillRect/>
          </a:stretch>
        </p:blipFill>
        <p:spPr>
          <a:xfrm>
            <a:off x="1764563" y="3837770"/>
            <a:ext cx="2608729" cy="27819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26F65F5-5BF4-69BD-0485-ADAAF7764D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6" r="19343"/>
          <a:stretch>
            <a:fillRect/>
          </a:stretch>
        </p:blipFill>
        <p:spPr>
          <a:xfrm>
            <a:off x="7272692" y="-50497"/>
            <a:ext cx="2608729" cy="2781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DC8B9A-28A5-2B74-D7C4-0378D24F0E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6" r="19343"/>
          <a:stretch>
            <a:fillRect/>
          </a:stretch>
        </p:blipFill>
        <p:spPr>
          <a:xfrm>
            <a:off x="7818710" y="3040662"/>
            <a:ext cx="2608729" cy="278191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993E331-D2F7-DA0C-75E5-82961DA370CF}"/>
              </a:ext>
            </a:extLst>
          </p:cNvPr>
          <p:cNvSpPr txBox="1"/>
          <p:nvPr/>
        </p:nvSpPr>
        <p:spPr>
          <a:xfrm>
            <a:off x="4763555" y="4773803"/>
            <a:ext cx="2816525" cy="1328023"/>
          </a:xfrm>
          <a:prstGeom prst="roundRect">
            <a:avLst/>
          </a:prstGeom>
          <a:solidFill>
            <a:srgbClr val="090929"/>
          </a:solidFill>
          <a:ln w="12700">
            <a:solidFill>
              <a:srgbClr val="FFCC06"/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Love God</a:t>
            </a:r>
          </a:p>
          <a:p>
            <a:r>
              <a:rPr lang="en-GB" sz="3600" b="1" dirty="0">
                <a:solidFill>
                  <a:schemeClr val="bg1"/>
                </a:solidFill>
              </a:rPr>
              <a:t>Love others</a:t>
            </a:r>
          </a:p>
        </p:txBody>
      </p:sp>
      <p:pic>
        <p:nvPicPr>
          <p:cNvPr id="2" name="Picture 1" descr="A red shield with white text&#10;&#10;AI-generated content may be incorrect.">
            <a:extLst>
              <a:ext uri="{FF2B5EF4-FFF2-40B4-BE49-F238E27FC236}">
                <a16:creationId xmlns:a16="http://schemas.microsoft.com/office/drawing/2014/main" id="{49638748-D2FE-04AD-C892-6C6987EA61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482" y="5822576"/>
            <a:ext cx="848758" cy="95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466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FBCD5-D1B5-CDB0-4DFD-38F918676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1B393A-2F78-2B2C-85C0-3DF51644A3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6" r="19343"/>
          <a:stretch>
            <a:fillRect/>
          </a:stretch>
        </p:blipFill>
        <p:spPr>
          <a:xfrm>
            <a:off x="1627657" y="1187246"/>
            <a:ext cx="1006116" cy="10729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052029-FFD0-DD40-DEE0-ECA6564AD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6" r="19343"/>
          <a:stretch>
            <a:fillRect/>
          </a:stretch>
        </p:blipFill>
        <p:spPr>
          <a:xfrm>
            <a:off x="7333189" y="1187246"/>
            <a:ext cx="1006116" cy="10729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AAA6D5-FBFF-9BC5-4AEB-3319E26F6FA6}"/>
              </a:ext>
            </a:extLst>
          </p:cNvPr>
          <p:cNvSpPr txBox="1"/>
          <p:nvPr/>
        </p:nvSpPr>
        <p:spPr>
          <a:xfrm>
            <a:off x="2212536" y="1400533"/>
            <a:ext cx="5591050" cy="2553891"/>
          </a:xfrm>
          <a:prstGeom prst="roundRect">
            <a:avLst/>
          </a:prstGeom>
          <a:solidFill>
            <a:srgbClr val="090929"/>
          </a:solidFill>
          <a:ln w="12700">
            <a:solidFill>
              <a:srgbClr val="FFCC06"/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Why do you think Lumi sparkled with joy as he thought about everything he had seen?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FDC11F-80A7-87FA-8073-D7E58600C0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492" y="2465466"/>
            <a:ext cx="5142857" cy="3390476"/>
          </a:xfrm>
          <a:prstGeom prst="rect">
            <a:avLst/>
          </a:prstGeom>
        </p:spPr>
      </p:pic>
      <p:pic>
        <p:nvPicPr>
          <p:cNvPr id="6" name="Picture 5" descr="A red shield with white text&#10;&#10;AI-generated content may be incorrect.">
            <a:extLst>
              <a:ext uri="{FF2B5EF4-FFF2-40B4-BE49-F238E27FC236}">
                <a16:creationId xmlns:a16="http://schemas.microsoft.com/office/drawing/2014/main" id="{56113C95-DE70-08E0-DFE4-640A0A8B6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482" y="5822576"/>
            <a:ext cx="848758" cy="95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433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C0E559-4CDB-91F2-A549-EC656669A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AFB80F-7D25-8A4E-2E6A-01101FCC5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6" r="19343"/>
          <a:stretch>
            <a:fillRect/>
          </a:stretch>
        </p:blipFill>
        <p:spPr>
          <a:xfrm>
            <a:off x="3830091" y="538314"/>
            <a:ext cx="1006116" cy="10729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A7F298-82DC-660C-B90D-FCD3F840F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6" r="19343"/>
          <a:stretch>
            <a:fillRect/>
          </a:stretch>
        </p:blipFill>
        <p:spPr>
          <a:xfrm>
            <a:off x="9535623" y="538314"/>
            <a:ext cx="1006116" cy="10729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83C761-C2A0-3796-5181-3BDC2F43C708}"/>
              </a:ext>
            </a:extLst>
          </p:cNvPr>
          <p:cNvSpPr txBox="1"/>
          <p:nvPr/>
        </p:nvSpPr>
        <p:spPr>
          <a:xfrm>
            <a:off x="4414970" y="751601"/>
            <a:ext cx="5591050" cy="3166824"/>
          </a:xfrm>
          <a:prstGeom prst="roundRect">
            <a:avLst/>
          </a:prstGeom>
          <a:solidFill>
            <a:srgbClr val="090929"/>
          </a:solidFill>
          <a:ln w="12700">
            <a:solidFill>
              <a:srgbClr val="FFCC06"/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They called Jesus ‘King of all the world.’ Why? </a:t>
            </a:r>
          </a:p>
          <a:p>
            <a:endParaRPr lang="en-GB" sz="3600" b="1" dirty="0">
              <a:solidFill>
                <a:schemeClr val="bg1"/>
              </a:solidFill>
            </a:endParaRPr>
          </a:p>
          <a:p>
            <a:r>
              <a:rPr lang="en-GB" sz="3600" b="1" dirty="0">
                <a:solidFill>
                  <a:schemeClr val="bg1"/>
                </a:solidFill>
              </a:rPr>
              <a:t>What kind of king do you think he would be?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E63B8F-7675-3672-CB72-FA63FE0CAE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79" y="2803801"/>
            <a:ext cx="5142857" cy="3390476"/>
          </a:xfrm>
          <a:prstGeom prst="rect">
            <a:avLst/>
          </a:prstGeom>
        </p:spPr>
      </p:pic>
      <p:pic>
        <p:nvPicPr>
          <p:cNvPr id="6" name="Picture 5" descr="A red shield with white text&#10;&#10;AI-generated content may be incorrect.">
            <a:extLst>
              <a:ext uri="{FF2B5EF4-FFF2-40B4-BE49-F238E27FC236}">
                <a16:creationId xmlns:a16="http://schemas.microsoft.com/office/drawing/2014/main" id="{8C070D50-E83B-B034-DC44-9B2AD247DE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482" y="5822576"/>
            <a:ext cx="848758" cy="95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75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57CFD4-5CA3-056E-6A2D-0448A7A43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A22D60-E60B-F5CE-F3A8-673CFC403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6" r="19343"/>
          <a:stretch>
            <a:fillRect/>
          </a:stretch>
        </p:blipFill>
        <p:spPr>
          <a:xfrm>
            <a:off x="1912791" y="942049"/>
            <a:ext cx="1006116" cy="10729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5C7318-A5E6-5B42-FE32-60034863C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6" r="19343"/>
          <a:stretch>
            <a:fillRect/>
          </a:stretch>
        </p:blipFill>
        <p:spPr>
          <a:xfrm>
            <a:off x="9195881" y="942049"/>
            <a:ext cx="1006116" cy="10729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2CE72A-1BEB-A97C-D11F-920BDEC88BFE}"/>
              </a:ext>
            </a:extLst>
          </p:cNvPr>
          <p:cNvSpPr txBox="1"/>
          <p:nvPr/>
        </p:nvSpPr>
        <p:spPr>
          <a:xfrm>
            <a:off x="2493060" y="1120958"/>
            <a:ext cx="7205879" cy="715089"/>
          </a:xfrm>
          <a:prstGeom prst="roundRect">
            <a:avLst/>
          </a:prstGeom>
          <a:solidFill>
            <a:srgbClr val="090929"/>
          </a:solidFill>
          <a:ln w="12700">
            <a:solidFill>
              <a:srgbClr val="FFCC06"/>
            </a:solidFill>
          </a:ln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How can you be a light to others?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BD6FE3-A977-5AA8-B5E0-83C7850A85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331" y="2541627"/>
            <a:ext cx="5142857" cy="3390476"/>
          </a:xfrm>
          <a:prstGeom prst="rect">
            <a:avLst/>
          </a:prstGeom>
        </p:spPr>
      </p:pic>
      <p:pic>
        <p:nvPicPr>
          <p:cNvPr id="6" name="Picture 5" descr="A red shield with white text&#10;&#10;AI-generated content may be incorrect.">
            <a:extLst>
              <a:ext uri="{FF2B5EF4-FFF2-40B4-BE49-F238E27FC236}">
                <a16:creationId xmlns:a16="http://schemas.microsoft.com/office/drawing/2014/main" id="{6680CF4A-4955-59E0-AF5C-7124D0319B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482" y="5822576"/>
            <a:ext cx="848758" cy="95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228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281</TotalTime>
  <Words>70</Words>
  <Application>Microsoft Office PowerPoint</Application>
  <PresentationFormat>Widescreen</PresentationFormat>
  <Paragraphs>11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Fiona Johnson</dc:creator>
  <cp:lastModifiedBy>Fiona Johnson</cp:lastModifiedBy>
  <cp:revision>9</cp:revision>
  <dcterms:created xsi:type="dcterms:W3CDTF">2025-11-10T15:18:41Z</dcterms:created>
  <dcterms:modified xsi:type="dcterms:W3CDTF">2025-11-24T13:54:28Z</dcterms:modified>
</cp:coreProperties>
</file>