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9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929"/>
    <a:srgbClr val="FFCC06"/>
    <a:srgbClr val="1A0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2304" y="3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B47-20BB-430B-876E-E0F93EDD1707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997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B47-20BB-430B-876E-E0F93EDD1707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05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B47-20BB-430B-876E-E0F93EDD1707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43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B47-20BB-430B-876E-E0F93EDD1707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586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B47-20BB-430B-876E-E0F93EDD1707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142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B47-20BB-430B-876E-E0F93EDD1707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764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B47-20BB-430B-876E-E0F93EDD1707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56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B47-20BB-430B-876E-E0F93EDD1707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923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B47-20BB-430B-876E-E0F93EDD1707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876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B47-20BB-430B-876E-E0F93EDD1707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596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B47-20BB-430B-876E-E0F93EDD1707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00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775B47-20BB-430B-876E-E0F93EDD1707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76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shield with white text&#10;&#10;AI-generated content may be incorrect.">
            <a:extLst>
              <a:ext uri="{FF2B5EF4-FFF2-40B4-BE49-F238E27FC236}">
                <a16:creationId xmlns:a16="http://schemas.microsoft.com/office/drawing/2014/main" id="{7462D6FF-5F15-61DE-C3B7-5684582EC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329" y="5822576"/>
            <a:ext cx="848758" cy="954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35259E-60FC-6F70-D22D-F00C32123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9" r="19089"/>
          <a:stretch/>
        </p:blipFill>
        <p:spPr>
          <a:xfrm>
            <a:off x="0" y="2016853"/>
            <a:ext cx="4159364" cy="4435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D6D8EF-2306-BB20-6AA4-3833BEBE60B3}"/>
              </a:ext>
            </a:extLst>
          </p:cNvPr>
          <p:cNvSpPr txBox="1"/>
          <p:nvPr/>
        </p:nvSpPr>
        <p:spPr>
          <a:xfrm>
            <a:off x="414932" y="3502484"/>
            <a:ext cx="3457414" cy="1225868"/>
          </a:xfrm>
          <a:prstGeom prst="round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chemeClr val="bg1"/>
                </a:solidFill>
              </a:rPr>
              <a:t>TRUE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9FD22C-C7C6-8D8C-FDBE-0E5F3C082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11560" y="2016853"/>
            <a:ext cx="4159364" cy="4435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4EC839-FAE0-2BDB-B6D7-4548F3C7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9" r="19089"/>
          <a:stretch/>
        </p:blipFill>
        <p:spPr>
          <a:xfrm>
            <a:off x="4495800" y="2016853"/>
            <a:ext cx="4159364" cy="44354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514609-7202-B197-F5F6-529008FD493A}"/>
              </a:ext>
            </a:extLst>
          </p:cNvPr>
          <p:cNvSpPr txBox="1"/>
          <p:nvPr/>
        </p:nvSpPr>
        <p:spPr>
          <a:xfrm>
            <a:off x="4910732" y="3502484"/>
            <a:ext cx="3457414" cy="1123712"/>
          </a:xfrm>
          <a:prstGeom prst="round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</a:rPr>
              <a:t>FALSE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C72C78-D1BE-1616-6E6E-5811AFAAD1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4507360" y="2016853"/>
            <a:ext cx="4159364" cy="443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92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6E715D-9AF9-BFB3-71E2-D174A14E1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DE6BD38-C1C4-D3B4-1892-DDC9E95CE15F}"/>
              </a:ext>
            </a:extLst>
          </p:cNvPr>
          <p:cNvGrpSpPr/>
          <p:nvPr/>
        </p:nvGrpSpPr>
        <p:grpSpPr>
          <a:xfrm>
            <a:off x="374709" y="4260246"/>
            <a:ext cx="2350761" cy="2571798"/>
            <a:chOff x="1772193" y="4038930"/>
            <a:chExt cx="2350761" cy="25717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064B548-84B0-A325-EAED-45312F9A1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9" r="19089"/>
            <a:stretch/>
          </p:blipFill>
          <p:spPr>
            <a:xfrm>
              <a:off x="1783753" y="4116234"/>
              <a:ext cx="2339201" cy="249449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C37F55-D930-AE7D-6992-686029501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6" r="19343"/>
            <a:stretch>
              <a:fillRect/>
            </a:stretch>
          </p:blipFill>
          <p:spPr>
            <a:xfrm>
              <a:off x="1772193" y="4038930"/>
              <a:ext cx="2339201" cy="249449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E384B7F-CC9D-30DC-92EE-75B53DEC2753}"/>
              </a:ext>
            </a:extLst>
          </p:cNvPr>
          <p:cNvGrpSpPr/>
          <p:nvPr/>
        </p:nvGrpSpPr>
        <p:grpSpPr>
          <a:xfrm>
            <a:off x="6050291" y="4318669"/>
            <a:ext cx="2350761" cy="2494494"/>
            <a:chOff x="4484240" y="3957851"/>
            <a:chExt cx="2350761" cy="24944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C6A096-7B8C-4E6C-C182-70753D2F0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9" r="19089"/>
            <a:stretch/>
          </p:blipFill>
          <p:spPr>
            <a:xfrm>
              <a:off x="4495800" y="3957851"/>
              <a:ext cx="2339201" cy="249449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1115D8-CE00-9C75-6F6E-255EB6994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6" r="19343"/>
            <a:stretch>
              <a:fillRect/>
            </a:stretch>
          </p:blipFill>
          <p:spPr>
            <a:xfrm>
              <a:off x="4484240" y="3957851"/>
              <a:ext cx="2339201" cy="249449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7D330A7-B872-40DB-41B4-4878614C4890}"/>
              </a:ext>
            </a:extLst>
          </p:cNvPr>
          <p:cNvSpPr txBox="1"/>
          <p:nvPr/>
        </p:nvSpPr>
        <p:spPr>
          <a:xfrm>
            <a:off x="6225378" y="4979208"/>
            <a:ext cx="2012147" cy="1328023"/>
          </a:xfrm>
          <a:prstGeom prst="round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wise men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27C78A-F7AC-D9E3-F5CF-1360C8D5D2E6}"/>
              </a:ext>
            </a:extLst>
          </p:cNvPr>
          <p:cNvGrpSpPr/>
          <p:nvPr/>
        </p:nvGrpSpPr>
        <p:grpSpPr>
          <a:xfrm>
            <a:off x="3468778" y="3856546"/>
            <a:ext cx="2350761" cy="2571798"/>
            <a:chOff x="1772193" y="4038930"/>
            <a:chExt cx="2350761" cy="25717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2EA287-1B78-7A30-C47B-37093DFBE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9" r="19089"/>
            <a:stretch/>
          </p:blipFill>
          <p:spPr>
            <a:xfrm>
              <a:off x="1783753" y="4116234"/>
              <a:ext cx="2339201" cy="249449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A4D4E45-E399-82D2-EF17-7A28B57BD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6" r="19343"/>
            <a:stretch>
              <a:fillRect/>
            </a:stretch>
          </p:blipFill>
          <p:spPr>
            <a:xfrm>
              <a:off x="1772193" y="4038930"/>
              <a:ext cx="2339201" cy="249449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FF757B-E85C-3BBC-939A-F78DFF8F8EDC}"/>
              </a:ext>
            </a:extLst>
          </p:cNvPr>
          <p:cNvGrpSpPr/>
          <p:nvPr/>
        </p:nvGrpSpPr>
        <p:grpSpPr>
          <a:xfrm>
            <a:off x="1590530" y="2194101"/>
            <a:ext cx="2350761" cy="2571798"/>
            <a:chOff x="1772193" y="4038930"/>
            <a:chExt cx="2350761" cy="257179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ADAFEA-1F3D-56DC-8ACC-8206F3FC8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9" r="19089"/>
            <a:stretch/>
          </p:blipFill>
          <p:spPr>
            <a:xfrm>
              <a:off x="1783753" y="4116234"/>
              <a:ext cx="2339201" cy="249449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4773CC-58B8-7A61-37C1-FEAA8F8D4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6" r="19343"/>
            <a:stretch>
              <a:fillRect/>
            </a:stretch>
          </p:blipFill>
          <p:spPr>
            <a:xfrm>
              <a:off x="1772193" y="4038930"/>
              <a:ext cx="2339201" cy="249449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039D7E-3BD6-C46C-FA0E-8902BDF7B213}"/>
              </a:ext>
            </a:extLst>
          </p:cNvPr>
          <p:cNvGrpSpPr/>
          <p:nvPr/>
        </p:nvGrpSpPr>
        <p:grpSpPr>
          <a:xfrm>
            <a:off x="5335466" y="2077141"/>
            <a:ext cx="2350761" cy="2571798"/>
            <a:chOff x="1772193" y="4038930"/>
            <a:chExt cx="2350761" cy="257179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34CAD01-DA5A-FA9C-63F6-8FA2DB3BE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9" r="19089"/>
            <a:stretch/>
          </p:blipFill>
          <p:spPr>
            <a:xfrm>
              <a:off x="1783753" y="4116234"/>
              <a:ext cx="2339201" cy="24944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AF1ACA7-3788-D62B-CCB9-9C64B53B6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6" r="19343"/>
            <a:stretch>
              <a:fillRect/>
            </a:stretch>
          </p:blipFill>
          <p:spPr>
            <a:xfrm>
              <a:off x="1772193" y="4038930"/>
              <a:ext cx="2339201" cy="249449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BADECD0-03E8-5731-2055-B17A3FAE7CCD}"/>
              </a:ext>
            </a:extLst>
          </p:cNvPr>
          <p:cNvSpPr txBox="1"/>
          <p:nvPr/>
        </p:nvSpPr>
        <p:spPr>
          <a:xfrm>
            <a:off x="3680273" y="4701949"/>
            <a:ext cx="2012147" cy="715089"/>
          </a:xfrm>
          <a:prstGeom prst="round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Jesus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C02A07-856C-BC6D-204D-C15F83AE08B9}"/>
              </a:ext>
            </a:extLst>
          </p:cNvPr>
          <p:cNvSpPr txBox="1"/>
          <p:nvPr/>
        </p:nvSpPr>
        <p:spPr>
          <a:xfrm>
            <a:off x="549796" y="5149948"/>
            <a:ext cx="2012147" cy="715089"/>
          </a:xfrm>
          <a:prstGeom prst="round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Mary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6EFE6B-F705-D9B1-0E56-DA2D2697B026}"/>
              </a:ext>
            </a:extLst>
          </p:cNvPr>
          <p:cNvSpPr txBox="1"/>
          <p:nvPr/>
        </p:nvSpPr>
        <p:spPr>
          <a:xfrm>
            <a:off x="1436900" y="2986494"/>
            <a:ext cx="2669579" cy="715089"/>
          </a:xfrm>
          <a:prstGeom prst="round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angel/s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525C82-6077-4662-55F5-4776B8D13458}"/>
              </a:ext>
            </a:extLst>
          </p:cNvPr>
          <p:cNvSpPr txBox="1"/>
          <p:nvPr/>
        </p:nvSpPr>
        <p:spPr>
          <a:xfrm>
            <a:off x="5254627" y="2849036"/>
            <a:ext cx="2531017" cy="578882"/>
          </a:xfrm>
          <a:prstGeom prst="round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shepherds</a:t>
            </a:r>
          </a:p>
        </p:txBody>
      </p:sp>
      <p:pic>
        <p:nvPicPr>
          <p:cNvPr id="22" name="Picture 21" descr="A red shield with white text&#10;&#10;AI-generated content may be incorrect.">
            <a:extLst>
              <a:ext uri="{FF2B5EF4-FFF2-40B4-BE49-F238E27FC236}">
                <a16:creationId xmlns:a16="http://schemas.microsoft.com/office/drawing/2014/main" id="{7812DE6B-FA9A-E4E2-C959-5DCD01BDA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329" y="5822576"/>
            <a:ext cx="848758" cy="95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59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908E2-8BC4-30B2-F20C-F48EC75CB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9B0125F-F265-A447-D201-0A0199C012E4}"/>
              </a:ext>
            </a:extLst>
          </p:cNvPr>
          <p:cNvGrpSpPr/>
          <p:nvPr/>
        </p:nvGrpSpPr>
        <p:grpSpPr>
          <a:xfrm>
            <a:off x="0" y="3973506"/>
            <a:ext cx="2350761" cy="2571798"/>
            <a:chOff x="1772193" y="4038930"/>
            <a:chExt cx="2350761" cy="25717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13FB5AC-96F9-C509-CC3B-E209F027C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9" r="19089"/>
            <a:stretch/>
          </p:blipFill>
          <p:spPr>
            <a:xfrm>
              <a:off x="1783753" y="4116234"/>
              <a:ext cx="2339201" cy="249449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6FB250-D9D2-972E-8DFF-05949DB3D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6" r="19343"/>
            <a:stretch>
              <a:fillRect/>
            </a:stretch>
          </p:blipFill>
          <p:spPr>
            <a:xfrm>
              <a:off x="1772193" y="4038930"/>
              <a:ext cx="2339201" cy="249449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598CA61-914F-62E6-C173-81DCCA09E719}"/>
              </a:ext>
            </a:extLst>
          </p:cNvPr>
          <p:cNvGrpSpPr/>
          <p:nvPr/>
        </p:nvGrpSpPr>
        <p:grpSpPr>
          <a:xfrm>
            <a:off x="6328852" y="4459026"/>
            <a:ext cx="2350761" cy="2494494"/>
            <a:chOff x="4484240" y="3957851"/>
            <a:chExt cx="2350761" cy="24944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D3A2AB-EBB1-726B-45EA-575A811B4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9" r="19089"/>
            <a:stretch/>
          </p:blipFill>
          <p:spPr>
            <a:xfrm>
              <a:off x="4495800" y="3957851"/>
              <a:ext cx="2339201" cy="249449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8FC9866-18FD-17A5-0209-5605A20D5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6" r="19343"/>
            <a:stretch>
              <a:fillRect/>
            </a:stretch>
          </p:blipFill>
          <p:spPr>
            <a:xfrm>
              <a:off x="4484240" y="3957851"/>
              <a:ext cx="2339201" cy="249449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CE047E6-E768-5FB2-3AE6-7CDA5AE2A9C3}"/>
              </a:ext>
            </a:extLst>
          </p:cNvPr>
          <p:cNvSpPr txBox="1"/>
          <p:nvPr/>
        </p:nvSpPr>
        <p:spPr>
          <a:xfrm>
            <a:off x="6503938" y="5348728"/>
            <a:ext cx="2012147" cy="715089"/>
          </a:xfrm>
          <a:prstGeom prst="round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donkey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37FBC0-3727-BC02-64E5-5101EB1270D3}"/>
              </a:ext>
            </a:extLst>
          </p:cNvPr>
          <p:cNvGrpSpPr/>
          <p:nvPr/>
        </p:nvGrpSpPr>
        <p:grpSpPr>
          <a:xfrm>
            <a:off x="2069965" y="4493976"/>
            <a:ext cx="2350761" cy="2571798"/>
            <a:chOff x="1772193" y="4038930"/>
            <a:chExt cx="2350761" cy="25717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A0F81-0635-A5F8-89B1-21F51B421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9" r="19089"/>
            <a:stretch/>
          </p:blipFill>
          <p:spPr>
            <a:xfrm>
              <a:off x="1783753" y="4116234"/>
              <a:ext cx="2339201" cy="249449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698457F-5D22-05E8-BD30-590A9A27F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6" r="19343"/>
            <a:stretch>
              <a:fillRect/>
            </a:stretch>
          </p:blipFill>
          <p:spPr>
            <a:xfrm>
              <a:off x="1772193" y="4038930"/>
              <a:ext cx="2339201" cy="249449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0A9BBC-549C-5652-4A0F-2424ACB52629}"/>
              </a:ext>
            </a:extLst>
          </p:cNvPr>
          <p:cNvGrpSpPr/>
          <p:nvPr/>
        </p:nvGrpSpPr>
        <p:grpSpPr>
          <a:xfrm>
            <a:off x="1067249" y="2087691"/>
            <a:ext cx="2350761" cy="2571798"/>
            <a:chOff x="1772193" y="4038930"/>
            <a:chExt cx="2350761" cy="257179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52CD3C-7F32-D94C-943B-AC9AD4129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9" r="19089"/>
            <a:stretch/>
          </p:blipFill>
          <p:spPr>
            <a:xfrm>
              <a:off x="1783753" y="4116234"/>
              <a:ext cx="2339201" cy="249449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1F93DB7-F491-78E5-8086-D0FD69442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6" r="19343"/>
            <a:stretch>
              <a:fillRect/>
            </a:stretch>
          </p:blipFill>
          <p:spPr>
            <a:xfrm>
              <a:off x="1772193" y="4038930"/>
              <a:ext cx="2339201" cy="249449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B6338C-85F0-170E-2325-621E8AB946CD}"/>
              </a:ext>
            </a:extLst>
          </p:cNvPr>
          <p:cNvGrpSpPr/>
          <p:nvPr/>
        </p:nvGrpSpPr>
        <p:grpSpPr>
          <a:xfrm>
            <a:off x="5998190" y="2308594"/>
            <a:ext cx="2350761" cy="2571798"/>
            <a:chOff x="1772193" y="4038930"/>
            <a:chExt cx="2350761" cy="257179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7FC8D09-2F9D-F9FC-7736-082AF484D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9" r="19089"/>
            <a:stretch/>
          </p:blipFill>
          <p:spPr>
            <a:xfrm>
              <a:off x="1783753" y="4116234"/>
              <a:ext cx="2339201" cy="24944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A551479-B71A-031F-CAF6-0FF2190F1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6" r="19343"/>
            <a:stretch>
              <a:fillRect/>
            </a:stretch>
          </p:blipFill>
          <p:spPr>
            <a:xfrm>
              <a:off x="1772193" y="4038930"/>
              <a:ext cx="2339201" cy="249449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4061F57-1F77-E805-F320-E9E70FF5412E}"/>
              </a:ext>
            </a:extLst>
          </p:cNvPr>
          <p:cNvSpPr txBox="1"/>
          <p:nvPr/>
        </p:nvSpPr>
        <p:spPr>
          <a:xfrm>
            <a:off x="2281460" y="5339379"/>
            <a:ext cx="2012147" cy="715089"/>
          </a:xfrm>
          <a:prstGeom prst="round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Lumi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BAEC5-63C0-97D0-0C32-FDD5237E654E}"/>
              </a:ext>
            </a:extLst>
          </p:cNvPr>
          <p:cNvSpPr txBox="1"/>
          <p:nvPr/>
        </p:nvSpPr>
        <p:spPr>
          <a:xfrm>
            <a:off x="163526" y="4615163"/>
            <a:ext cx="2012147" cy="1328023"/>
          </a:xfrm>
          <a:prstGeom prst="round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new star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01BC0A-DDA2-3D3E-54B8-4257CB72B75B}"/>
              </a:ext>
            </a:extLst>
          </p:cNvPr>
          <p:cNvSpPr txBox="1"/>
          <p:nvPr/>
        </p:nvSpPr>
        <p:spPr>
          <a:xfrm>
            <a:off x="913619" y="2880084"/>
            <a:ext cx="2669579" cy="715089"/>
          </a:xfrm>
          <a:prstGeom prst="round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camel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9F23CE-C38D-F8D1-9743-46E7CFD24EBF}"/>
              </a:ext>
            </a:extLst>
          </p:cNvPr>
          <p:cNvSpPr txBox="1"/>
          <p:nvPr/>
        </p:nvSpPr>
        <p:spPr>
          <a:xfrm>
            <a:off x="5917351" y="3080489"/>
            <a:ext cx="2531017" cy="578882"/>
          </a:xfrm>
          <a:prstGeom prst="round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Bethlehem</a:t>
            </a:r>
          </a:p>
        </p:txBody>
      </p:sp>
      <p:pic>
        <p:nvPicPr>
          <p:cNvPr id="22" name="Picture 21" descr="A red shield with white text&#10;&#10;AI-generated content may be incorrect.">
            <a:extLst>
              <a:ext uri="{FF2B5EF4-FFF2-40B4-BE49-F238E27FC236}">
                <a16:creationId xmlns:a16="http://schemas.microsoft.com/office/drawing/2014/main" id="{F178867B-518E-B453-BC52-61CB12323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329" y="5822576"/>
            <a:ext cx="848758" cy="95474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C8CD6E3-A253-5447-5826-1026D4A6D4E0}"/>
              </a:ext>
            </a:extLst>
          </p:cNvPr>
          <p:cNvGrpSpPr/>
          <p:nvPr/>
        </p:nvGrpSpPr>
        <p:grpSpPr>
          <a:xfrm>
            <a:off x="3474151" y="1748009"/>
            <a:ext cx="2350761" cy="2571798"/>
            <a:chOff x="1772193" y="4038930"/>
            <a:chExt cx="2350761" cy="257179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FBB5061-28DB-69A5-D791-06A1A0EDA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9" r="19089"/>
            <a:stretch/>
          </p:blipFill>
          <p:spPr>
            <a:xfrm>
              <a:off x="1783753" y="4116234"/>
              <a:ext cx="2339201" cy="249449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E5F36CC-176B-36F9-829F-80ACC011F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6" r="19343"/>
            <a:stretch>
              <a:fillRect/>
            </a:stretch>
          </p:blipFill>
          <p:spPr>
            <a:xfrm>
              <a:off x="1772193" y="4038930"/>
              <a:ext cx="2339201" cy="2494494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446A81F-50AE-AEAE-F175-D77EF905A8A9}"/>
              </a:ext>
            </a:extLst>
          </p:cNvPr>
          <p:cNvSpPr txBox="1"/>
          <p:nvPr/>
        </p:nvSpPr>
        <p:spPr>
          <a:xfrm>
            <a:off x="3685646" y="2593412"/>
            <a:ext cx="2012147" cy="715089"/>
          </a:xfrm>
          <a:prstGeom prst="round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gold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3D6B1CA-0804-7709-1E88-B4325516B8EE}"/>
              </a:ext>
            </a:extLst>
          </p:cNvPr>
          <p:cNvGrpSpPr/>
          <p:nvPr/>
        </p:nvGrpSpPr>
        <p:grpSpPr>
          <a:xfrm>
            <a:off x="4374446" y="3960355"/>
            <a:ext cx="2350761" cy="2571798"/>
            <a:chOff x="1772193" y="4038930"/>
            <a:chExt cx="2350761" cy="257179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960346-B7C3-B1BC-EC8F-533D5D60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9" r="19089"/>
            <a:stretch/>
          </p:blipFill>
          <p:spPr>
            <a:xfrm>
              <a:off x="1783753" y="4116234"/>
              <a:ext cx="2339201" cy="249449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E5954BF-45DB-7BD8-90A4-C7CE5D3A5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6" r="19343"/>
            <a:stretch>
              <a:fillRect/>
            </a:stretch>
          </p:blipFill>
          <p:spPr>
            <a:xfrm>
              <a:off x="1772193" y="4038930"/>
              <a:ext cx="2339201" cy="2494494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0CA7B57-5EF7-1D11-E6C5-AA2AE7D97329}"/>
              </a:ext>
            </a:extLst>
          </p:cNvPr>
          <p:cNvSpPr txBox="1"/>
          <p:nvPr/>
        </p:nvSpPr>
        <p:spPr>
          <a:xfrm>
            <a:off x="4585941" y="4805758"/>
            <a:ext cx="2012147" cy="715089"/>
          </a:xfrm>
          <a:prstGeom prst="round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</a:rPr>
              <a:t>stable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28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466</TotalTime>
  <Words>18</Words>
  <Application>Microsoft Office PowerPoint</Application>
  <PresentationFormat>On-screen Show (4:3)</PresentationFormat>
  <Paragraphs>14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Fiona Johnson</dc:creator>
  <cp:lastModifiedBy>Fiona Johnson</cp:lastModifiedBy>
  <cp:revision>13</cp:revision>
  <dcterms:created xsi:type="dcterms:W3CDTF">2025-11-10T15:18:41Z</dcterms:created>
  <dcterms:modified xsi:type="dcterms:W3CDTF">2025-12-01T15:12:13Z</dcterms:modified>
</cp:coreProperties>
</file>