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72" r:id="rId2"/>
    <p:sldMasterId id="2147483684" r:id="rId3"/>
  </p:sldMasterIdLst>
  <p:sldIdLst>
    <p:sldId id="262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74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98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D092B-113B-8BEF-5244-9373C8909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539466-48FE-BCB1-6C44-F56523542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F23EE-C4C6-1408-122F-B94B02BB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3A717C1-C2DD-4FFA-A774-5D4C00466BF8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7A4F7-BD4B-FF30-4261-DD9375C0B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4C306-E755-8119-CDD7-93A6275D9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C0BCFF5-7FFF-4B05-8F85-AC7B9F561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31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F8553F-4348-814C-4760-6DD6F80871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9A9339-6AAF-0827-7CE0-2B8F75914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B862B-DDCE-DA30-7EFF-DCCA2D652B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3A717C1-C2DD-4FFA-A774-5D4C00466BF8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7AEBA-13CA-21F9-12B4-3D1703123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1028A-C4D4-5337-AE43-AA22A3E8F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C0BCFF5-7FFF-4B05-8F85-AC7B9F561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859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8FFEA-FE4A-448C-4197-B2B56693B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E97093-0FD7-6938-A456-5304933933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2FFEB-4B2A-4F42-B352-B07612F45C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53D4C5C-5D5D-4B1B-9841-82D0F1127482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516D9-CB40-A11F-182A-DCF43E0D9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4409B-52B0-D386-65E6-C62D4867A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E208454-6AFE-4C09-AFF1-C55018D5C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11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F1E64-9620-B452-F57D-BCFEB7925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FEE11-E419-ABC7-3DD4-3B1E9DA04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1411D-608B-7200-D0E1-6C27947E3C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53D4C5C-5D5D-4B1B-9841-82D0F1127482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1D077-E9AE-3829-24E2-B8213386D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D8413-3928-B7F5-EC6F-321A89711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E208454-6AFE-4C09-AFF1-C55018D5C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801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4E209-B8F3-80A1-4FFB-298CD50BA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DD3E8-C3B9-344F-CB91-F63726B9C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848FC-6FF2-6D43-5E0D-6B946910A5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53D4C5C-5D5D-4B1B-9841-82D0F1127482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532CA-6207-50E5-CDD5-25050CD24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FB63F5-80EB-428F-947C-111420F1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E208454-6AFE-4C09-AFF1-C55018D5C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716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8E7FF-70E6-B23D-8501-B0B0164C7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6739E-BBE8-EE46-66F6-B27323280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FF2AB5-C447-A595-DAA6-660163774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1C424-04DB-4CA6-E421-7D9997F1E4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53D4C5C-5D5D-4B1B-9841-82D0F1127482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C5DCC-5916-FA73-C71F-A95993035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594F5-36B9-A256-FAF6-E28E08E1C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E208454-6AFE-4C09-AFF1-C55018D5C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863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D04EF-2DF3-486A-6AF1-8C168C98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E222C-9A0E-20DD-8AED-0E6D2D15B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FC863-9941-1150-0F0D-D1BAF19AA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93C2B1-81CC-E032-0401-222C7A6F33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A44492-D335-B519-B462-6964D5E67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525BEF-32C1-9D9B-9CA2-7C12955B4E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53D4C5C-5D5D-4B1B-9841-82D0F1127482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09D414-5F01-0C65-4AF2-545ED4C51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814A2F-0F55-1BA2-21F3-425384773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E208454-6AFE-4C09-AFF1-C55018D5C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620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38191-9B9B-0F5E-AB95-FD3703580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706758-D83A-1FAB-36A5-519F494B38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53D4C5C-5D5D-4B1B-9841-82D0F1127482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2231DC-B87F-4880-8ED8-033F2EEAA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7E6845-1C14-8D65-956D-A2B2D2B6F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E208454-6AFE-4C09-AFF1-C55018D5C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531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A2A18D-39E1-4CC2-5CBE-442F794D46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53D4C5C-5D5D-4B1B-9841-82D0F1127482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DD426-9BFB-BC25-6197-8FC74BAA1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08F042-C78C-76ED-82B6-6E378F24D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E208454-6AFE-4C09-AFF1-C55018D5C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2486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C769D-CC2E-B085-F4EA-185B0398E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A22F6-BA03-12E5-7E0E-A6ECA9E00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D49F90-7184-8A49-BC1C-01ABD7829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00F0E-D55F-FA53-C648-38A99BCF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53D4C5C-5D5D-4B1B-9841-82D0F1127482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19F1A-E782-43F1-2422-E33400BFC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6C370C-9665-CB05-89FF-DA8EEAB72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E208454-6AFE-4C09-AFF1-C55018D5C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055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C26F8-FE50-C60F-7262-88E38722B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53CE8-4C93-359F-348D-588F0F627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E150D-707B-9502-1AE0-0FD59E817A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3A717C1-C2DD-4FFA-A774-5D4C00466BF8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2474B-4C0F-7345-1CC4-127366140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E0499-A4C6-4E3E-CBB1-ED2EE0EC2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C0BCFF5-7FFF-4B05-8F85-AC7B9F561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3517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92536-2E34-C19C-E817-88206AD7D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549F7C-68E1-FB6D-0A74-D4F0B4ADF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0DD65-D6A0-7D0F-72E7-C6E69ECD6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C0D5EB-3A8C-315F-C4F4-DAC6689B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53D4C5C-5D5D-4B1B-9841-82D0F1127482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545C8-654C-ED33-328C-8EB0A708E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1A31B-BC23-5631-D44C-2166D8085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E208454-6AFE-4C09-AFF1-C55018D5C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6229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F0A44-6575-A7CD-C12C-A029BAC16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581AD-3628-78A4-FF93-A825BFD81A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8017D-82AE-7D5F-1BD7-B5DA7F1D70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53D4C5C-5D5D-4B1B-9841-82D0F1127482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4F0FE-FD00-403E-2ECE-0C979A04A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A1D30-CA3A-F01F-69D1-8D94CB4C7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E208454-6AFE-4C09-AFF1-C55018D5C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8454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57C7D-16C9-10B3-A057-486BA0F9C5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D01E9B-50E6-E712-128C-0A3F7A70F3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C6042-3A7C-71AD-C602-53D29C157A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53D4C5C-5D5D-4B1B-9841-82D0F1127482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10F39-4A48-2C62-1A33-C60727F6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EBDE7-B7F2-4BA2-663B-B7F9FB250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E208454-6AFE-4C09-AFF1-C55018D5C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9620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516CA-8E31-72E8-256F-16D1CBBC8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F53B9-FACB-5A49-0333-00ABCFC89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6DDA8-4030-7A8F-6142-8748BD6ACB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704DF11-A12B-47AC-804D-50EE1C0EF77B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02579-857D-2D2A-5397-EC01083E6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405A4-98D7-D645-FFA1-7C9E4760A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9D6B5A5-6FF9-434D-85C6-517D724C1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5096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4E320-8CB8-92BD-288B-820692B4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B05C-DC98-F293-A549-2ECF0470E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6EA15-0F30-1D2A-0F78-3A4F64F767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704DF11-A12B-47AC-804D-50EE1C0EF77B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0EE31-DFDD-6EF6-F232-90BC6436B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4745F-8E7F-6F18-247D-181B329AD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9D6B5A5-6FF9-434D-85C6-517D724C1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6333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60F9E-0079-362D-CA1F-DA0B7B674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60204-4010-0DA9-9A5B-77539BD78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8C444-7E40-3283-12C3-A1E8FD8E96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704DF11-A12B-47AC-804D-50EE1C0EF77B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F5CE3-BE9C-28A1-0D9C-B11409A8C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CC5C4-2B7B-BC3E-2CF2-24F6C73A3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9D6B5A5-6FF9-434D-85C6-517D724C1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5701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C9614-C18B-733F-D73D-8DB8B94D5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945A7-DE76-A6FE-2DD6-765296669A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04BC8-F49E-2A57-0EED-0EEA5AAA1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41ED80-F58B-B13D-8BE4-FEAF32A37B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704DF11-A12B-47AC-804D-50EE1C0EF77B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41C0C-57E5-2717-1821-22B2D38F6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2C4213-8912-95F8-3B94-BB86A46A1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9D6B5A5-6FF9-434D-85C6-517D724C1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8639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6D379-7BD8-54AD-2649-E27F2FE48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394B4-4FBC-83A4-7A53-D73B7882E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48775-4FF1-3CB8-A845-86210B5A3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4140E7-EA38-2EC1-DE83-9DAB5BCA48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08DDB9-4F86-102E-4957-E94E81E2A5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D97291-784A-1C03-8230-393FF6FC43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704DF11-A12B-47AC-804D-50EE1C0EF77B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07A70D-BCF9-48D8-BAF9-7813197E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D8CE0-A611-A9C5-0632-050D3F26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9D6B5A5-6FF9-434D-85C6-517D724C1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9678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B74F6-9299-6277-87C6-ADC0F56EE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4A710A-B0A3-9A4C-5240-3FE77F1C34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704DF11-A12B-47AC-804D-50EE1C0EF77B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876C0B-F2AC-5057-7C05-67E6989D0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6D0C94-ADA1-51C4-57A4-25F97F566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9D6B5A5-6FF9-434D-85C6-517D724C1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1696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16B132-7676-1803-FAB2-41514C4F24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704DF11-A12B-47AC-804D-50EE1C0EF77B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A3667D-9070-B0EC-51B3-FB0D27445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FAE5F0-ED5A-BC20-E27A-39C979176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9D6B5A5-6FF9-434D-85C6-517D724C1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51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859BE-8C63-9F93-DD60-6E23FBA42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15C9D9-EB70-73B7-7600-E9B4C2C05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FF552-FFCE-3843-A64D-33A0140C2B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3A717C1-C2DD-4FFA-A774-5D4C00466BF8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5DAE3-5D4B-59AA-6981-35D3F55AF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FD237-9435-F624-8E55-A90199DBA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C0BCFF5-7FFF-4B05-8F85-AC7B9F561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5659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FE16B-3917-C573-69AC-45324C48A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5B0B8-B8F4-D7E0-959F-3028D6DAF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6E262B-BD08-48AF-2EA1-B307B0B3B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6C03F2-22FF-C126-1EB3-C2A1ECBA98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704DF11-A12B-47AC-804D-50EE1C0EF77B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63149-A373-A1C6-9260-C55955AAE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F3FB1C-C53F-BE5B-893B-2F2468A46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9D6B5A5-6FF9-434D-85C6-517D724C1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1502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E6D1E-2694-C1EC-8E76-3DBF20EED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B47595-C2ED-35E5-714D-5E3012E354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BDE79D-0480-A88F-4503-513BD3F84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AB310-53D4-91F3-C5D2-E2D28408A8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704DF11-A12B-47AC-804D-50EE1C0EF77B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117A2-33EE-F5FD-978F-17C49AA82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7B1512-54E6-08FB-99C7-8ED459775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9D6B5A5-6FF9-434D-85C6-517D724C1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070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665E9-C4C3-A7CE-C699-6443A76BB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0A1731-93F4-0C9C-8E9E-F0707631E6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BE355-3187-FF60-A581-8FB8DA39B0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704DF11-A12B-47AC-804D-50EE1C0EF77B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2CD19-0E78-19CE-64BB-D6547223E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10A0C-9E2E-8132-49BE-D318C6D52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9D6B5A5-6FF9-434D-85C6-517D724C1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5116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C897A-3F00-034D-EB6D-4AC633C2AC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987FFA-CAC6-9357-4280-4ED8172E0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343B9-4A6F-36B4-156D-0DEAC9B274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704DF11-A12B-47AC-804D-50EE1C0EF77B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A43CD-873A-45C1-4B22-636640790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1E31B-AA00-104B-1092-0EA61C223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9D6B5A5-6FF9-434D-85C6-517D724C1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8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4B65F-D80E-9921-7A39-9BBB3B91D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27C83-7CC7-8E89-3909-C3B3A7CDF4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8BEB8-E25D-2106-CEE7-770EE6851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F0AED-618F-62B4-D341-5803D3A8A3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3A717C1-C2DD-4FFA-A774-5D4C00466BF8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FB181-C47F-4029-BBD7-19B4A353C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D03E7D-84DA-AF29-3D29-FB8554942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C0BCFF5-7FFF-4B05-8F85-AC7B9F561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63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3BB53-ED4F-1C88-BC11-814C2F250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F7DBD-9274-C4A1-F3E4-E84471A09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CC54A5-E741-1197-C758-E5D129BD6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B736F5-E4A7-4B14-46B8-3BED470F0F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8CF53D-6A75-7B0A-E926-4BAAF8934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5C287E-A071-9827-E361-095F2E0CE5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3A717C1-C2DD-4FFA-A774-5D4C00466BF8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162F8B-A61A-DA9D-F34C-2A2B45CED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7F9448-544C-2310-15CF-DE1DFCB28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C0BCFF5-7FFF-4B05-8F85-AC7B9F561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429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0601D-2E9F-CD5E-9DF1-22AF4C271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6E90AF-58B2-E486-99E4-54661E9EBB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3A717C1-C2DD-4FFA-A774-5D4C00466BF8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EE3D10-FA47-3B50-3C83-8273EC8AC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028A7A-5E61-D4CE-BDA4-BD7BC506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C0BCFF5-7FFF-4B05-8F85-AC7B9F561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96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A3B10D-A545-AB57-DC1F-26FB2ED617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3A717C1-C2DD-4FFA-A774-5D4C00466BF8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3A3E97-0FDD-2E68-5815-110C66B08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721F68-A10F-2035-A054-F8B5A3AD1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C0BCFF5-7FFF-4B05-8F85-AC7B9F561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0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8613F-8DAE-748B-1436-D8628AB5F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20EE3-55C7-3EC4-91AE-0948C1B77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5B3A15-A24D-1454-6AFB-1201156B8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8D720-B914-CBC7-9598-814571E19C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3A717C1-C2DD-4FFA-A774-5D4C00466BF8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C7B7B2-BB3F-6BF8-4A4F-B37F4A13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191C7-53CA-54D5-C64B-6C35AA7E1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C0BCFF5-7FFF-4B05-8F85-AC7B9F561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568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EBF99-6BB7-B545-A733-9CC7B796B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3763E0-C388-ABA8-5B63-FCAB2AEEA2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98916A-32C0-A9E9-43F7-9CCC18685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65D51-E448-0DBE-08AD-418D4CB1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3A717C1-C2DD-4FFA-A774-5D4C00466BF8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42F38-3B0B-3ABA-233A-F8363D61E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E6FD46-1348-1EB9-E638-7C1F13132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C0BCFF5-7FFF-4B05-8F85-AC7B9F561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73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048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905E4F-71A7-94C9-AC4C-4FDE21BB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0EC14-B494-0745-9947-54AD9DC56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631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920564-C14D-3B43-9F1D-5501B413E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902420-2645-3C98-6939-B6B9CE50F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738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651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4CE4D-5FF2-AA7F-29CA-9E51BC8312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408551-609B-D6B4-5F57-CDD8B9007F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602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E5149-67EC-5166-C21A-5880CFAA3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D6488-2EB7-08C6-F7E3-0B529B0DE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684917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2_Custom Design</vt:lpstr>
      <vt:lpstr>Custom Design</vt:lpstr>
      <vt:lpstr>1_Custom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Abigail Pitt</dc:creator>
  <cp:lastModifiedBy>Abigail Pitt</cp:lastModifiedBy>
  <cp:revision>2</cp:revision>
  <dcterms:created xsi:type="dcterms:W3CDTF">2026-01-15T13:29:47Z</dcterms:created>
  <dcterms:modified xsi:type="dcterms:W3CDTF">2026-01-15T13:37:23Z</dcterms:modified>
</cp:coreProperties>
</file>