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4CBE14-67EE-497F-A696-26B78046EFA6}" v="9" dt="2026-01-15T13:45:36.7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52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microsoft.com/office/2016/11/relationships/changesInfo" Target="changesInfos/changesInfo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igail Pitt" userId="cbbcbcff-4ab3-4853-b4ee-a6582fb14563" providerId="ADAL" clId="{6326156E-8CF7-429F-85BC-8F90DF62580E}"/>
    <pc:docChg chg="custSel addSld delSld addMainMaster modMainMaster">
      <pc:chgData name="Abigail Pitt" userId="cbbcbcff-4ab3-4853-b4ee-a6582fb14563" providerId="ADAL" clId="{6326156E-8CF7-429F-85BC-8F90DF62580E}" dt="2026-01-15T13:46:05.242" v="24" actId="680"/>
      <pc:docMkLst>
        <pc:docMk/>
      </pc:docMkLst>
      <pc:sldChg chg="del">
        <pc:chgData name="Abigail Pitt" userId="cbbcbcff-4ab3-4853-b4ee-a6582fb14563" providerId="ADAL" clId="{6326156E-8CF7-429F-85BC-8F90DF62580E}" dt="2026-01-15T13:45:54.413" v="22" actId="47"/>
        <pc:sldMkLst>
          <pc:docMk/>
          <pc:sldMk cId="2701666345" sldId="256"/>
        </pc:sldMkLst>
      </pc:sldChg>
      <pc:sldChg chg="new">
        <pc:chgData name="Abigail Pitt" userId="cbbcbcff-4ab3-4853-b4ee-a6582fb14563" providerId="ADAL" clId="{6326156E-8CF7-429F-85BC-8F90DF62580E}" dt="2026-01-15T13:45:52.951" v="21" actId="680"/>
        <pc:sldMkLst>
          <pc:docMk/>
          <pc:sldMk cId="3121009975" sldId="257"/>
        </pc:sldMkLst>
      </pc:sldChg>
      <pc:sldChg chg="new">
        <pc:chgData name="Abigail Pitt" userId="cbbcbcff-4ab3-4853-b4ee-a6582fb14563" providerId="ADAL" clId="{6326156E-8CF7-429F-85BC-8F90DF62580E}" dt="2026-01-15T13:45:59.065" v="23" actId="680"/>
        <pc:sldMkLst>
          <pc:docMk/>
          <pc:sldMk cId="3001647230" sldId="258"/>
        </pc:sldMkLst>
      </pc:sldChg>
      <pc:sldChg chg="new">
        <pc:chgData name="Abigail Pitt" userId="cbbcbcff-4ab3-4853-b4ee-a6582fb14563" providerId="ADAL" clId="{6326156E-8CF7-429F-85BC-8F90DF62580E}" dt="2026-01-15T13:46:05.242" v="24" actId="680"/>
        <pc:sldMkLst>
          <pc:docMk/>
          <pc:sldMk cId="3082057276" sldId="259"/>
        </pc:sldMkLst>
      </pc:sldChg>
      <pc:sldMasterChg chg="delSp mod setBg modSldLayout">
        <pc:chgData name="Abigail Pitt" userId="cbbcbcff-4ab3-4853-b4ee-a6582fb14563" providerId="ADAL" clId="{6326156E-8CF7-429F-85BC-8F90DF62580E}" dt="2026-01-15T13:45:07.206" v="9" actId="478"/>
        <pc:sldMasterMkLst>
          <pc:docMk/>
          <pc:sldMasterMk cId="410228148" sldId="2147483648"/>
        </pc:sldMasterMkLst>
        <pc:spChg chg="del">
          <ac:chgData name="Abigail Pitt" userId="cbbcbcff-4ab3-4853-b4ee-a6582fb14563" providerId="ADAL" clId="{6326156E-8CF7-429F-85BC-8F90DF62580E}" dt="2026-01-15T13:45:00.276" v="3" actId="478"/>
          <ac:spMkLst>
            <pc:docMk/>
            <pc:sldMasterMk cId="410228148" sldId="2147483648"/>
            <ac:spMk id="2" creationId="{E56EB455-AEA3-56E0-F601-C1B82DE8B929}"/>
          </ac:spMkLst>
        </pc:spChg>
        <pc:spChg chg="del">
          <ac:chgData name="Abigail Pitt" userId="cbbcbcff-4ab3-4853-b4ee-a6582fb14563" providerId="ADAL" clId="{6326156E-8CF7-429F-85BC-8F90DF62580E}" dt="2026-01-15T13:45:01.184" v="4" actId="478"/>
          <ac:spMkLst>
            <pc:docMk/>
            <pc:sldMasterMk cId="410228148" sldId="2147483648"/>
            <ac:spMk id="3" creationId="{577BF643-6EB3-018E-C5D5-45E824280F33}"/>
          </ac:spMkLst>
        </pc:spChg>
        <pc:sldLayoutChg chg="delSp mod">
          <pc:chgData name="Abigail Pitt" userId="cbbcbcff-4ab3-4853-b4ee-a6582fb14563" providerId="ADAL" clId="{6326156E-8CF7-429F-85BC-8F90DF62580E}" dt="2026-01-15T13:45:07.206" v="9" actId="478"/>
          <pc:sldLayoutMkLst>
            <pc:docMk/>
            <pc:sldMasterMk cId="410228148" sldId="2147483648"/>
            <pc:sldLayoutMk cId="4126922894" sldId="2147483650"/>
          </pc:sldLayoutMkLst>
          <pc:spChg chg="del">
            <ac:chgData name="Abigail Pitt" userId="cbbcbcff-4ab3-4853-b4ee-a6582fb14563" providerId="ADAL" clId="{6326156E-8CF7-429F-85BC-8F90DF62580E}" dt="2026-01-15T13:45:04.612" v="6" actId="478"/>
            <ac:spMkLst>
              <pc:docMk/>
              <pc:sldMasterMk cId="410228148" sldId="2147483648"/>
              <pc:sldLayoutMk cId="4126922894" sldId="2147483650"/>
              <ac:spMk id="2" creationId="{F6C117B9-2FC8-A2F6-A3AB-B1C36C951DAC}"/>
            </ac:spMkLst>
          </pc:spChg>
          <pc:spChg chg="del">
            <ac:chgData name="Abigail Pitt" userId="cbbcbcff-4ab3-4853-b4ee-a6582fb14563" providerId="ADAL" clId="{6326156E-8CF7-429F-85BC-8F90DF62580E}" dt="2026-01-15T13:45:03.004" v="5" actId="478"/>
            <ac:spMkLst>
              <pc:docMk/>
              <pc:sldMasterMk cId="410228148" sldId="2147483648"/>
              <pc:sldLayoutMk cId="4126922894" sldId="2147483650"/>
              <ac:spMk id="3" creationId="{699A7B8A-DDE2-02CF-8835-823E5462EFA1}"/>
            </ac:spMkLst>
          </pc:spChg>
          <pc:spChg chg="del">
            <ac:chgData name="Abigail Pitt" userId="cbbcbcff-4ab3-4853-b4ee-a6582fb14563" providerId="ADAL" clId="{6326156E-8CF7-429F-85BC-8F90DF62580E}" dt="2026-01-15T13:45:05.489" v="7" actId="478"/>
            <ac:spMkLst>
              <pc:docMk/>
              <pc:sldMasterMk cId="410228148" sldId="2147483648"/>
              <pc:sldLayoutMk cId="4126922894" sldId="2147483650"/>
              <ac:spMk id="4" creationId="{CA668B8F-0A2D-E290-E1E2-DA3184AE8E8E}"/>
            </ac:spMkLst>
          </pc:spChg>
          <pc:spChg chg="del">
            <ac:chgData name="Abigail Pitt" userId="cbbcbcff-4ab3-4853-b4ee-a6582fb14563" providerId="ADAL" clId="{6326156E-8CF7-429F-85BC-8F90DF62580E}" dt="2026-01-15T13:45:06.457" v="8" actId="478"/>
            <ac:spMkLst>
              <pc:docMk/>
              <pc:sldMasterMk cId="410228148" sldId="2147483648"/>
              <pc:sldLayoutMk cId="4126922894" sldId="2147483650"/>
              <ac:spMk id="5" creationId="{FA27EB4B-6DB1-32B2-9744-B483DBB00987}"/>
            </ac:spMkLst>
          </pc:spChg>
          <pc:spChg chg="del">
            <ac:chgData name="Abigail Pitt" userId="cbbcbcff-4ab3-4853-b4ee-a6582fb14563" providerId="ADAL" clId="{6326156E-8CF7-429F-85BC-8F90DF62580E}" dt="2026-01-15T13:45:07.206" v="9" actId="478"/>
            <ac:spMkLst>
              <pc:docMk/>
              <pc:sldMasterMk cId="410228148" sldId="2147483648"/>
              <pc:sldLayoutMk cId="4126922894" sldId="2147483650"/>
              <ac:spMk id="6" creationId="{7D387825-3336-E9A1-73EC-E39F59BE7055}"/>
            </ac:spMkLst>
          </pc:spChg>
        </pc:sldLayoutChg>
      </pc:sldMasterChg>
      <pc:sldMasterChg chg="delSp new mod setBg addSldLayout">
        <pc:chgData name="Abigail Pitt" userId="cbbcbcff-4ab3-4853-b4ee-a6582fb14563" providerId="ADAL" clId="{6326156E-8CF7-429F-85BC-8F90DF62580E}" dt="2026-01-15T13:45:24.639" v="16"/>
        <pc:sldMasterMkLst>
          <pc:docMk/>
          <pc:sldMasterMk cId="2779493879" sldId="2147483660"/>
        </pc:sldMasterMkLst>
        <pc:spChg chg="del">
          <ac:chgData name="Abigail Pitt" userId="cbbcbcff-4ab3-4853-b4ee-a6582fb14563" providerId="ADAL" clId="{6326156E-8CF7-429F-85BC-8F90DF62580E}" dt="2026-01-15T13:45:17.324" v="13" actId="478"/>
          <ac:spMkLst>
            <pc:docMk/>
            <pc:sldMasterMk cId="2779493879" sldId="2147483660"/>
            <ac:spMk id="4" creationId="{11903901-CB3D-DE67-856A-3F4DA78D5122}"/>
          </ac:spMkLst>
        </pc:spChg>
        <pc:spChg chg="del">
          <ac:chgData name="Abigail Pitt" userId="cbbcbcff-4ab3-4853-b4ee-a6582fb14563" providerId="ADAL" clId="{6326156E-8CF7-429F-85BC-8F90DF62580E}" dt="2026-01-15T13:45:16.641" v="12" actId="478"/>
          <ac:spMkLst>
            <pc:docMk/>
            <pc:sldMasterMk cId="2779493879" sldId="2147483660"/>
            <ac:spMk id="5" creationId="{CF0A5A40-FDF3-17B6-C2B9-EAAC905FEDC7}"/>
          </ac:spMkLst>
        </pc:spChg>
        <pc:spChg chg="del">
          <ac:chgData name="Abigail Pitt" userId="cbbcbcff-4ab3-4853-b4ee-a6582fb14563" providerId="ADAL" clId="{6326156E-8CF7-429F-85BC-8F90DF62580E}" dt="2026-01-15T13:45:15.146" v="11" actId="478"/>
          <ac:spMkLst>
            <pc:docMk/>
            <pc:sldMasterMk cId="2779493879" sldId="2147483660"/>
            <ac:spMk id="6" creationId="{E9478B2D-8B88-B15B-379E-00E5D698E433}"/>
          </ac:spMkLst>
        </pc:sp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3284979686" sldId="2147483661"/>
          </pc:sldLayoutMkLst>
        </pc:sldLayout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2035590778" sldId="2147483662"/>
          </pc:sldLayoutMkLst>
        </pc:sldLayout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2886957931" sldId="2147483663"/>
          </pc:sldLayoutMkLst>
        </pc:sldLayout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3924024701" sldId="2147483664"/>
          </pc:sldLayoutMkLst>
        </pc:sldLayout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364295680" sldId="2147483665"/>
          </pc:sldLayoutMkLst>
        </pc:sldLayout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62883753" sldId="2147483666"/>
          </pc:sldLayoutMkLst>
        </pc:sldLayout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1781807900" sldId="2147483667"/>
          </pc:sldLayoutMkLst>
        </pc:sldLayout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2067807615" sldId="2147483668"/>
          </pc:sldLayoutMkLst>
        </pc:sldLayout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1074220578" sldId="2147483669"/>
          </pc:sldLayoutMkLst>
        </pc:sldLayout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3197686329" sldId="2147483670"/>
          </pc:sldLayoutMkLst>
        </pc:sldLayoutChg>
        <pc:sldLayoutChg chg="new replId">
          <pc:chgData name="Abigail Pitt" userId="cbbcbcff-4ab3-4853-b4ee-a6582fb14563" providerId="ADAL" clId="{6326156E-8CF7-429F-85BC-8F90DF62580E}" dt="2026-01-15T13:45:11.709" v="10" actId="6938"/>
          <pc:sldLayoutMkLst>
            <pc:docMk/>
            <pc:sldMasterMk cId="2779493879" sldId="2147483660"/>
            <pc:sldLayoutMk cId="182413078" sldId="2147483671"/>
          </pc:sldLayoutMkLst>
        </pc:sldLayoutChg>
      </pc:sldMasterChg>
      <pc:sldMasterChg chg="new mod setBg addSldLayout">
        <pc:chgData name="Abigail Pitt" userId="cbbcbcff-4ab3-4853-b4ee-a6582fb14563" providerId="ADAL" clId="{6326156E-8CF7-429F-85BC-8F90DF62580E}" dt="2026-01-15T13:45:36.776" v="20"/>
        <pc:sldMasterMkLst>
          <pc:docMk/>
          <pc:sldMasterMk cId="2612607642" sldId="2147483672"/>
        </pc:sldMasterMkLst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1098316465" sldId="2147483673"/>
          </pc:sldLayoutMkLst>
        </pc:sldLayoutChg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1593885002" sldId="2147483674"/>
          </pc:sldLayoutMkLst>
        </pc:sldLayoutChg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1211108178" sldId="2147483675"/>
          </pc:sldLayoutMkLst>
        </pc:sldLayoutChg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1670911494" sldId="2147483676"/>
          </pc:sldLayoutMkLst>
        </pc:sldLayoutChg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4007298314" sldId="2147483677"/>
          </pc:sldLayoutMkLst>
        </pc:sldLayoutChg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751149962" sldId="2147483678"/>
          </pc:sldLayoutMkLst>
        </pc:sldLayoutChg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70568710" sldId="2147483679"/>
          </pc:sldLayoutMkLst>
        </pc:sldLayoutChg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348046047" sldId="2147483680"/>
          </pc:sldLayoutMkLst>
        </pc:sldLayoutChg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2958350448" sldId="2147483681"/>
          </pc:sldLayoutMkLst>
        </pc:sldLayoutChg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3025335857" sldId="2147483682"/>
          </pc:sldLayoutMkLst>
        </pc:sldLayoutChg>
        <pc:sldLayoutChg chg="new replId">
          <pc:chgData name="Abigail Pitt" userId="cbbcbcff-4ab3-4853-b4ee-a6582fb14563" providerId="ADAL" clId="{6326156E-8CF7-429F-85BC-8F90DF62580E}" dt="2026-01-15T13:45:30.277" v="17" actId="6938"/>
          <pc:sldLayoutMkLst>
            <pc:docMk/>
            <pc:sldMasterMk cId="2612607642" sldId="2147483672"/>
            <pc:sldLayoutMk cId="2453570746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4F40C-85D6-8D3A-AD4B-45328D301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2BCC27-0256-E3CF-49D9-9BEA611A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16335-0524-5B98-3338-FAA7309E3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08EDB-9E47-6F98-469A-61ED003F5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E35C7-1BFB-D98A-4AEA-5420A4439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75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1A66C-10A1-3A37-E277-21978CF08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C8F74E-0840-A3D7-997C-F32CD17E9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FAFC4-7D81-3A5F-9177-BC08987DA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691F1-D3B1-55AF-71A2-F04B02FFF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1610A-8D35-04B5-BB56-427689434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291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FE40E5-1083-BEBC-FFEB-4C43A58DA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783984-6E57-FD6C-29FA-8FAB986F5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3048C-DEBF-A3AD-2035-FCC2558E8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61D18-3761-DB8F-C98A-D81C3650B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64DC4-FAAB-70EE-CB89-D1882F0E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468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08D3A-8836-8911-1DD6-E3EA419A3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235B3-3961-00BA-2163-01C4BB4CC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98FF4-477C-BB18-60FC-DBF395A917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7A935-5A47-254A-93A9-BDD138F71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636DC-A6EA-584B-84AD-B2BFC0404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979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7237C-4AD2-F792-4B25-E04552789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AB175-D53F-C2B1-3467-FD0C84268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3FAE9-AD5F-B038-8C07-484D780B5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5B5BF-61B6-FB17-F1DD-60D99D250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52952-30C9-0E79-AE7D-9DA3D0C4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590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5FF19-C75F-5189-22C7-A82CC6925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3F64B-52A4-899C-4389-47278DC38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27878-A205-AC98-CE64-6B49C23486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8D92F-2C1D-DFD3-808F-E5E7FB531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419D5-0811-F519-D171-9831AB8D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957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BC1AB-2174-C89C-C29F-0A4454885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8C676-BFE2-027A-A2DB-A40EC805D1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FD9221-6B67-0B6F-352A-45110981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4ADE1-CF34-EC3A-FCE1-23BEBFB822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D708E4-0D19-699A-3C05-9BDC22485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0CC4E-1143-CD37-7685-9F8F07619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024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5D66B-DE30-2070-A307-E6DECD896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CD1A5-5A65-7504-E641-AD50AF120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A0FF4-5636-91D0-F9BF-86FB4C97C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E910C0-1592-D7DD-623D-6F6BFE2D0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AB262B-D797-E431-AD95-5E737C8516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0BF3A7-F2E4-5AF7-109B-5C0861A8B8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0E2282-71DA-7333-4ADA-497599B2F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B9E51C-7D04-E586-DF2E-6FCAA393E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95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74518-06CB-0D99-EF85-ADE67DC3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A82900-5AA1-08BD-F59E-E0997790FD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7C387B-3457-2611-7CC4-8CD223D37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D36C78-855E-516B-B740-7E475F021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837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D9A696-9438-5B2F-E1B6-B794943BA0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E38CD7-2206-1B6A-39DD-FD86D1A9E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57B36-8612-2F45-4395-4AC3595F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807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939-E44F-5714-0E22-13F1F12EE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8E327-CE24-7F5D-E287-8DC9FB46B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966CA-B13B-7D6A-3F06-F7CA7D100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B1B989-19F6-7773-07CB-3982C0B779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FEB13-7D5F-F003-5DCD-4B8F60013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8D00A-CD79-9CC4-1120-02D0E98B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80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9228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334F8-999F-0FC3-883D-FDC7575AB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EA11C0-AA54-53BC-CDE4-9B06E0F7DD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57E449-8B22-D26B-70FA-0BC19959C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C5BA59-5D3F-0AE9-13A0-3DD5D7D7FB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3EB22-3DED-2C5C-6489-38211F091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F0639B-FFC2-2E58-6C19-851CDF4D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220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94982-0113-218A-80A2-9728EDCC7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89234D-BC45-20E7-02FC-CEC246E1B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20AF7-D5F6-C380-224B-9ABE37C52F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74375-7A62-FC66-5CB7-C0EC3D860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9AE1A-2108-FA04-9EEA-4A1101324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686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01F6B6-2CE9-416E-9CC4-1EE417973C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3C26CE-DFD0-CF60-7759-FFD3AF6D0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88221-682B-87A2-A575-2CADE92F30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28BD6C-3895-4F6A-9243-A625E5FFB5C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8B3EB-48CE-E0F0-AA3E-DC4DF25BB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C9AD8-FA12-90DA-B61C-916B0305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31220-58EA-4439-994A-F92496C46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130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950C3-4E48-B41F-B554-252D352470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1A443D-CFEB-9C03-9FD0-11014E4537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B2A14-80CF-3A11-F9B3-FB9E2018C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89163-68D4-9904-09ED-8DC143FFA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A31A3-CD49-277F-EE98-F3793237A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3164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8B2DF-2F19-3176-8CC1-3A3245351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D4D36-090C-39F6-4E31-A0B57E8B9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3ADFD-2301-3301-B909-22F26FD91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E4946-7613-EA93-E4CF-128FE68C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9F81C-8B68-13C4-3C91-B882B5B46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8850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0C44A-67D0-82CD-E5DB-1F36E4678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3514F-AEE8-9A54-5097-6642DC1C3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9C8FC-10B6-BB2B-FF99-F7E4D11D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5B75C-8170-B049-15C7-AA90D969A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2ADCD-423A-4E38-4604-C3A42B486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1081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FAE23-8CC3-EC1C-EF2F-318EB0A15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F6631-1B06-CE24-33CA-6DEC30ACD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D5365-432D-AFF6-D40C-D156EC9B4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A7ABB-9FED-44B5-2C7D-ECB11E92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A617A7-D55C-F4D8-7847-8B35C626B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86FBE-FB62-3C1A-4BF6-43F87DEE0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9114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5C767-140F-C70D-61F6-1C6A7D37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5CDA7-CE77-01ED-7740-D3B56C327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A75059-3442-091D-9639-65AE6CBD2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BBA7F8-6C97-645A-9DEF-FB58DF6A4A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97374E-C417-25D5-6346-7748071E77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63058B-DDA4-2E59-2493-A03DC4F94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FF01D5-B6BC-38DF-9CC9-94DB3449A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F6AC1F-2C1C-0A6D-012F-A6D64C6F2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2983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0D261-E3C2-9162-4B9B-177572CAB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9F21F9-50A1-F848-4E74-D8E5B8A89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B3D7A-76B7-3C76-7564-372239C10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EF2213-BA63-0DBA-E4BC-E1B73445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1499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125637-51D8-F6DC-E715-953C734FE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ADC022-9FA4-AE47-C22B-6E29CE282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6F7AE-514D-D693-A5E6-785E36E6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6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206D-FE98-93CA-B2BB-9A0DFDF62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9D4831-6499-7F30-E072-1398A88E7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10DCD-D58F-88C3-97B5-3B81AE02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F5E6F-541C-8E45-CA5E-3C6110302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24DFE-271F-7C02-A60B-D73395A60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4477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BD840-3A13-96D3-4B1C-E486A83AE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50D73-4C31-B038-CB4E-7358978B4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3AC5B2-234F-448B-1E4F-6C30EA356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2A4A9-09E1-0EDA-23AD-B736FB7F7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1222F-4530-D846-37DC-02CF620BE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D03E0B-1FC1-1DED-A0BE-9CBA90EC9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460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EDB71-BF22-5538-DDDD-B29D9FB7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C4DF52-A023-EED3-71B2-B9C74DE0FF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FAC1C6-0F1D-558F-08FA-DB1C00503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351748-833C-D3EA-999A-26501FDBD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7DAB77-CB17-38E8-B571-42DE87B1C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8B6559-19A1-673B-3F02-AE6652ADF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3504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5A5C0-C00B-024B-D4FC-C1481E35C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4C708-AA34-0B50-73C6-C75590CFE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A501A-2E7B-0CA2-0BDB-2C7532AF1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B8B6B-1B4F-545E-FFCD-C18B52647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EAD9A-A945-3A7D-0201-326DCAFED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3358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C07835-44F3-7915-3A42-A4BEFC40CD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94ACF-7D0D-41F3-03B1-F3FC02053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E9EF0-8A87-2717-9A85-7C18BE1B5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0AD03-F24D-C999-AB85-44A45E570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91B3E-E120-9C53-C3E9-A0965518D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570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1D1EB-958A-30D7-7E8F-F31A9C57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8B79E-61A4-9042-D7F5-AA5E7B6683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D14132-D99A-F9F5-8F0C-9D13ECD34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98026-A045-3B1B-8A65-73C1FBD69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C95F0-F871-4CB1-9818-D5E51F07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D5B46-01DB-5B6F-5DFE-0B8FF778C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90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594E6-DCD4-5DBF-FA6A-116D168C5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B8862-1917-D223-78CE-3871A8B17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B15E72-F00F-9EFF-7717-FA6628DCE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B06AB6-582A-8854-BAC0-9C2091A6C3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DFC39B-C034-7D03-89AF-76E664FBC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99E865-6342-645C-1A2F-9671EEEB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664DC4-8F51-A10D-6284-9CBB62F5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15DA66-AA0A-2DB6-3809-264F6AEFD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284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2EBE1-E388-62E5-DA6E-47661EB7A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69D10E-E791-1B53-90B0-D12AC05EB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6E39A-E84B-12FE-6AFF-DFC626802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F4440B-FF5B-6C11-A7F7-93CB1BF6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08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AC878B-6C47-2B1F-64FE-CC55F960D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543577-FABD-BECF-FA37-787A318F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0CAE7B-54AC-1CDF-365D-F32A9DEC0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40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D1797-0CC9-5EDB-3921-40C70DBBC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5E8F9-392C-3939-8934-95B667E3E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19AB46-2435-E3E3-35A5-AB8963DE6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07191-5CA9-8475-44EF-C158BC045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A96FB6-6CC4-D81A-C795-E6EB4500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31793-C2A0-B7A0-775D-9DB147AFB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644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B824B-433D-A0FA-2711-AAFE1A27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1D11B2-D0F9-9AA2-CB38-8CED5FE3C7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F5347E-4175-3375-1AE8-ACF1FD5C1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81A87A-EB9E-E728-4F09-2EF0EAE46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CCCF8C-77F3-9990-3840-EBD5D5582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AB198A-6DDB-ACB5-ABD1-E1E5FD06F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69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99059-F4CD-F474-1BC2-A7C6F499DB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D84D1A-88FB-40E5-871C-C2D1AADC133D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840CD-7BC9-C035-925B-397B303765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5A9AA-D5CB-44EB-F43C-316F7F2AA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1A5385-FADF-4E24-92AD-67997BCBEC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2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B31C7C-3A12-D918-E613-42051967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F79CE-8CBD-7D7A-8326-B6009A52B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949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D9FA2C-A9FA-26B6-518A-502F0B194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DD105-0E77-17EC-9667-B0629C9CE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EE9C0-F98E-07BE-E4D0-1EA5DA627D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2586C8-8722-4C61-BD08-7AA332F3DAAC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484D7-9B1B-1B41-98AA-89055CF64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6CA67-E4AD-1C35-E51A-B8EA5AA6AC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11BAFD-98D6-415E-9578-8953DD709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60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100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E3072-B10E-62E8-A815-7888D4BB1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BB2C6-69B4-34AD-11D1-68807C0BC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647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F1552-D6F9-CC54-B8E6-6E1E0D05B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5A671-2050-D144-7C1B-F46CB3D5C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057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Custom Design</vt:lpstr>
      <vt:lpstr>1_Custom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Abigail Pitt</dc:creator>
  <cp:lastModifiedBy>Abigail Pitt</cp:lastModifiedBy>
  <cp:revision>1</cp:revision>
  <dcterms:created xsi:type="dcterms:W3CDTF">2026-01-15T13:43:48Z</dcterms:created>
  <dcterms:modified xsi:type="dcterms:W3CDTF">2026-01-15T13:46:10Z</dcterms:modified>
</cp:coreProperties>
</file>