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sldIdLst>
    <p:sldId id="256" r:id="rId6"/>
    <p:sldId id="272" r:id="rId7"/>
    <p:sldId id="273" r:id="rId8"/>
    <p:sldId id="274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02C41A-728E-4DDA-A53F-42E2667BD023}" v="10" dt="2026-01-23T09:46:04.2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2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ye Lloyd-Jones" userId="5be62e60-938a-45cf-a6c7-349b69a1a2a8" providerId="ADAL" clId="{C1C345C1-4838-4F0C-8DDF-6F155A3A4F47}"/>
    <pc:docChg chg="custSel addSld delSld modSld">
      <pc:chgData name="Faye Lloyd-Jones" userId="5be62e60-938a-45cf-a6c7-349b69a1a2a8" providerId="ADAL" clId="{C1C345C1-4838-4F0C-8DDF-6F155A3A4F47}" dt="2026-01-23T09:47:03.837" v="168" actId="1076"/>
      <pc:docMkLst>
        <pc:docMk/>
      </pc:docMkLst>
      <pc:sldChg chg="modSp mod">
        <pc:chgData name="Faye Lloyd-Jones" userId="5be62e60-938a-45cf-a6c7-349b69a1a2a8" providerId="ADAL" clId="{C1C345C1-4838-4F0C-8DDF-6F155A3A4F47}" dt="2026-01-23T09:21:48.406" v="11" actId="20577"/>
        <pc:sldMkLst>
          <pc:docMk/>
          <pc:sldMk cId="2343360787" sldId="257"/>
        </pc:sldMkLst>
        <pc:spChg chg="mod">
          <ac:chgData name="Faye Lloyd-Jones" userId="5be62e60-938a-45cf-a6c7-349b69a1a2a8" providerId="ADAL" clId="{C1C345C1-4838-4F0C-8DDF-6F155A3A4F47}" dt="2026-01-23T09:21:48.406" v="11" actId="20577"/>
          <ac:spMkLst>
            <pc:docMk/>
            <pc:sldMk cId="2343360787" sldId="257"/>
            <ac:spMk id="5" creationId="{8FA2D946-CCF0-BEE0-637B-CA6A434958E0}"/>
          </ac:spMkLst>
        </pc:spChg>
      </pc:sldChg>
      <pc:sldChg chg="addSp modSp mod">
        <pc:chgData name="Faye Lloyd-Jones" userId="5be62e60-938a-45cf-a6c7-349b69a1a2a8" providerId="ADAL" clId="{C1C345C1-4838-4F0C-8DDF-6F155A3A4F47}" dt="2026-01-23T09:22:29.456" v="19" actId="1076"/>
        <pc:sldMkLst>
          <pc:docMk/>
          <pc:sldMk cId="2583265323" sldId="259"/>
        </pc:sldMkLst>
        <pc:spChg chg="add mod">
          <ac:chgData name="Faye Lloyd-Jones" userId="5be62e60-938a-45cf-a6c7-349b69a1a2a8" providerId="ADAL" clId="{C1C345C1-4838-4F0C-8DDF-6F155A3A4F47}" dt="2026-01-23T09:22:29.456" v="19" actId="1076"/>
          <ac:spMkLst>
            <pc:docMk/>
            <pc:sldMk cId="2583265323" sldId="259"/>
            <ac:spMk id="2" creationId="{2016E607-A1EA-B1F9-53A0-59B5448D12A6}"/>
          </ac:spMkLst>
        </pc:spChg>
      </pc:sldChg>
      <pc:sldChg chg="addSp modSp">
        <pc:chgData name="Faye Lloyd-Jones" userId="5be62e60-938a-45cf-a6c7-349b69a1a2a8" providerId="ADAL" clId="{C1C345C1-4838-4F0C-8DDF-6F155A3A4F47}" dt="2026-01-23T09:24:09.987" v="20"/>
        <pc:sldMkLst>
          <pc:docMk/>
          <pc:sldMk cId="2133426876" sldId="262"/>
        </pc:sldMkLst>
        <pc:spChg chg="add mod">
          <ac:chgData name="Faye Lloyd-Jones" userId="5be62e60-938a-45cf-a6c7-349b69a1a2a8" providerId="ADAL" clId="{C1C345C1-4838-4F0C-8DDF-6F155A3A4F47}" dt="2026-01-23T09:24:09.987" v="20"/>
          <ac:spMkLst>
            <pc:docMk/>
            <pc:sldMk cId="2133426876" sldId="262"/>
            <ac:spMk id="2" creationId="{03409DB1-6496-1083-61C2-6F038325D7C6}"/>
          </ac:spMkLst>
        </pc:spChg>
      </pc:sldChg>
      <pc:sldChg chg="addSp delSp modSp mod">
        <pc:chgData name="Faye Lloyd-Jones" userId="5be62e60-938a-45cf-a6c7-349b69a1a2a8" providerId="ADAL" clId="{C1C345C1-4838-4F0C-8DDF-6F155A3A4F47}" dt="2026-01-23T09:25:03.071" v="23"/>
        <pc:sldMkLst>
          <pc:docMk/>
          <pc:sldMk cId="3576756574" sldId="265"/>
        </pc:sldMkLst>
        <pc:spChg chg="add del">
          <ac:chgData name="Faye Lloyd-Jones" userId="5be62e60-938a-45cf-a6c7-349b69a1a2a8" providerId="ADAL" clId="{C1C345C1-4838-4F0C-8DDF-6F155A3A4F47}" dt="2026-01-23T09:24:55.355" v="22" actId="478"/>
          <ac:spMkLst>
            <pc:docMk/>
            <pc:sldMk cId="3576756574" sldId="265"/>
            <ac:spMk id="3" creationId="{E6A3AA65-DC76-2C55-F830-9BC2FEFF5DBD}"/>
          </ac:spMkLst>
        </pc:spChg>
        <pc:spChg chg="add mod">
          <ac:chgData name="Faye Lloyd-Jones" userId="5be62e60-938a-45cf-a6c7-349b69a1a2a8" providerId="ADAL" clId="{C1C345C1-4838-4F0C-8DDF-6F155A3A4F47}" dt="2026-01-23T09:25:03.071" v="23"/>
          <ac:spMkLst>
            <pc:docMk/>
            <pc:sldMk cId="3576756574" sldId="265"/>
            <ac:spMk id="5" creationId="{531CD6D0-22CC-2016-CAC0-99D8327A79F7}"/>
          </ac:spMkLst>
        </pc:spChg>
      </pc:sldChg>
      <pc:sldChg chg="addSp modSp">
        <pc:chgData name="Faye Lloyd-Jones" userId="5be62e60-938a-45cf-a6c7-349b69a1a2a8" providerId="ADAL" clId="{C1C345C1-4838-4F0C-8DDF-6F155A3A4F47}" dt="2026-01-23T09:25:28.755" v="24"/>
        <pc:sldMkLst>
          <pc:docMk/>
          <pc:sldMk cId="446268976" sldId="268"/>
        </pc:sldMkLst>
        <pc:spChg chg="add mod">
          <ac:chgData name="Faye Lloyd-Jones" userId="5be62e60-938a-45cf-a6c7-349b69a1a2a8" providerId="ADAL" clId="{C1C345C1-4838-4F0C-8DDF-6F155A3A4F47}" dt="2026-01-23T09:25:28.755" v="24"/>
          <ac:spMkLst>
            <pc:docMk/>
            <pc:sldMk cId="446268976" sldId="268"/>
            <ac:spMk id="2" creationId="{BF8003B9-0687-3A45-35EC-C6F362B41E32}"/>
          </ac:spMkLst>
        </pc:spChg>
      </pc:sldChg>
      <pc:sldChg chg="modSp mod">
        <pc:chgData name="Faye Lloyd-Jones" userId="5be62e60-938a-45cf-a6c7-349b69a1a2a8" providerId="ADAL" clId="{C1C345C1-4838-4F0C-8DDF-6F155A3A4F47}" dt="2026-01-23T09:34:21.072" v="26"/>
        <pc:sldMkLst>
          <pc:docMk/>
          <pc:sldMk cId="835932540" sldId="269"/>
        </pc:sldMkLst>
        <pc:spChg chg="mod">
          <ac:chgData name="Faye Lloyd-Jones" userId="5be62e60-938a-45cf-a6c7-349b69a1a2a8" providerId="ADAL" clId="{C1C345C1-4838-4F0C-8DDF-6F155A3A4F47}" dt="2026-01-23T09:34:21.072" v="26"/>
          <ac:spMkLst>
            <pc:docMk/>
            <pc:sldMk cId="835932540" sldId="269"/>
            <ac:spMk id="5" creationId="{43EC4B92-96EF-30B9-9C54-869F467BFC78}"/>
          </ac:spMkLst>
        </pc:spChg>
      </pc:sldChg>
      <pc:sldChg chg="modSp mod">
        <pc:chgData name="Faye Lloyd-Jones" userId="5be62e60-938a-45cf-a6c7-349b69a1a2a8" providerId="ADAL" clId="{C1C345C1-4838-4F0C-8DDF-6F155A3A4F47}" dt="2026-01-23T09:34:32.969" v="28" actId="1076"/>
        <pc:sldMkLst>
          <pc:docMk/>
          <pc:sldMk cId="3583912048" sldId="270"/>
        </pc:sldMkLst>
        <pc:spChg chg="mod">
          <ac:chgData name="Faye Lloyd-Jones" userId="5be62e60-938a-45cf-a6c7-349b69a1a2a8" providerId="ADAL" clId="{C1C345C1-4838-4F0C-8DDF-6F155A3A4F47}" dt="2026-01-23T09:34:32.969" v="28" actId="1076"/>
          <ac:spMkLst>
            <pc:docMk/>
            <pc:sldMk cId="3583912048" sldId="270"/>
            <ac:spMk id="4" creationId="{6489A7B5-FAFA-6072-862D-5F930824A32C}"/>
          </ac:spMkLst>
        </pc:spChg>
      </pc:sldChg>
      <pc:sldChg chg="modSp mod">
        <pc:chgData name="Faye Lloyd-Jones" userId="5be62e60-938a-45cf-a6c7-349b69a1a2a8" providerId="ADAL" clId="{C1C345C1-4838-4F0C-8DDF-6F155A3A4F47}" dt="2026-01-23T09:35:05.890" v="147" actId="20577"/>
        <pc:sldMkLst>
          <pc:docMk/>
          <pc:sldMk cId="3911378376" sldId="271"/>
        </pc:sldMkLst>
        <pc:spChg chg="mod">
          <ac:chgData name="Faye Lloyd-Jones" userId="5be62e60-938a-45cf-a6c7-349b69a1a2a8" providerId="ADAL" clId="{C1C345C1-4838-4F0C-8DDF-6F155A3A4F47}" dt="2026-01-23T09:35:05.890" v="147" actId="20577"/>
          <ac:spMkLst>
            <pc:docMk/>
            <pc:sldMk cId="3911378376" sldId="271"/>
            <ac:spMk id="5" creationId="{C7058DB7-BFB0-C934-D2B8-3505598FE59A}"/>
          </ac:spMkLst>
        </pc:spChg>
      </pc:sldChg>
      <pc:sldChg chg="modSp new mod">
        <pc:chgData name="Faye Lloyd-Jones" userId="5be62e60-938a-45cf-a6c7-349b69a1a2a8" providerId="ADAL" clId="{C1C345C1-4838-4F0C-8DDF-6F155A3A4F47}" dt="2026-01-23T09:45:21.959" v="154" actId="14100"/>
        <pc:sldMkLst>
          <pc:docMk/>
          <pc:sldMk cId="2222213599" sldId="272"/>
        </pc:sldMkLst>
        <pc:spChg chg="mod">
          <ac:chgData name="Faye Lloyd-Jones" userId="5be62e60-938a-45cf-a6c7-349b69a1a2a8" providerId="ADAL" clId="{C1C345C1-4838-4F0C-8DDF-6F155A3A4F47}" dt="2026-01-23T09:35:47.735" v="151"/>
          <ac:spMkLst>
            <pc:docMk/>
            <pc:sldMk cId="2222213599" sldId="272"/>
            <ac:spMk id="2" creationId="{DAA0A9D1-1B95-F1F2-6877-669B5402560C}"/>
          </ac:spMkLst>
        </pc:spChg>
        <pc:spChg chg="mod">
          <ac:chgData name="Faye Lloyd-Jones" userId="5be62e60-938a-45cf-a6c7-349b69a1a2a8" providerId="ADAL" clId="{C1C345C1-4838-4F0C-8DDF-6F155A3A4F47}" dt="2026-01-23T09:45:21.959" v="154" actId="14100"/>
          <ac:spMkLst>
            <pc:docMk/>
            <pc:sldMk cId="2222213599" sldId="272"/>
            <ac:spMk id="3" creationId="{B3279CA0-7373-DF0F-B516-F1BC3DDF2F11}"/>
          </ac:spMkLst>
        </pc:spChg>
      </pc:sldChg>
      <pc:sldChg chg="add del">
        <pc:chgData name="Faye Lloyd-Jones" userId="5be62e60-938a-45cf-a6c7-349b69a1a2a8" providerId="ADAL" clId="{C1C345C1-4838-4F0C-8DDF-6F155A3A4F47}" dt="2026-01-23T09:35:33.433" v="149" actId="2696"/>
        <pc:sldMkLst>
          <pc:docMk/>
          <pc:sldMk cId="1203900674" sldId="273"/>
        </pc:sldMkLst>
      </pc:sldChg>
      <pc:sldChg chg="delSp modSp new mod">
        <pc:chgData name="Faye Lloyd-Jones" userId="5be62e60-938a-45cf-a6c7-349b69a1a2a8" providerId="ADAL" clId="{C1C345C1-4838-4F0C-8DDF-6F155A3A4F47}" dt="2026-01-23T09:45:41.820" v="159"/>
        <pc:sldMkLst>
          <pc:docMk/>
          <pc:sldMk cId="2412982194" sldId="273"/>
        </pc:sldMkLst>
        <pc:spChg chg="del mod">
          <ac:chgData name="Faye Lloyd-Jones" userId="5be62e60-938a-45cf-a6c7-349b69a1a2a8" providerId="ADAL" clId="{C1C345C1-4838-4F0C-8DDF-6F155A3A4F47}" dt="2026-01-23T09:45:38.941" v="157" actId="478"/>
          <ac:spMkLst>
            <pc:docMk/>
            <pc:sldMk cId="2412982194" sldId="273"/>
            <ac:spMk id="2" creationId="{21B17732-7C36-9395-2E6C-8D9702221EBA}"/>
          </ac:spMkLst>
        </pc:spChg>
        <pc:spChg chg="mod">
          <ac:chgData name="Faye Lloyd-Jones" userId="5be62e60-938a-45cf-a6c7-349b69a1a2a8" providerId="ADAL" clId="{C1C345C1-4838-4F0C-8DDF-6F155A3A4F47}" dt="2026-01-23T09:45:41.820" v="159"/>
          <ac:spMkLst>
            <pc:docMk/>
            <pc:sldMk cId="2412982194" sldId="273"/>
            <ac:spMk id="3" creationId="{D4AA0ED9-7751-3D61-E02C-B6EC2431766F}"/>
          </ac:spMkLst>
        </pc:spChg>
      </pc:sldChg>
      <pc:sldChg chg="delSp modSp new mod">
        <pc:chgData name="Faye Lloyd-Jones" userId="5be62e60-938a-45cf-a6c7-349b69a1a2a8" providerId="ADAL" clId="{C1C345C1-4838-4F0C-8DDF-6F155A3A4F47}" dt="2026-01-23T09:47:03.837" v="168" actId="1076"/>
        <pc:sldMkLst>
          <pc:docMk/>
          <pc:sldMk cId="3112276020" sldId="274"/>
        </pc:sldMkLst>
        <pc:spChg chg="del mod">
          <ac:chgData name="Faye Lloyd-Jones" userId="5be62e60-938a-45cf-a6c7-349b69a1a2a8" providerId="ADAL" clId="{C1C345C1-4838-4F0C-8DDF-6F155A3A4F47}" dt="2026-01-23T09:46:01.659" v="165" actId="478"/>
          <ac:spMkLst>
            <pc:docMk/>
            <pc:sldMk cId="3112276020" sldId="274"/>
            <ac:spMk id="2" creationId="{4BA5A468-FF8A-D346-E91B-A9C7DB280832}"/>
          </ac:spMkLst>
        </pc:spChg>
        <pc:spChg chg="mod">
          <ac:chgData name="Faye Lloyd-Jones" userId="5be62e60-938a-45cf-a6c7-349b69a1a2a8" providerId="ADAL" clId="{C1C345C1-4838-4F0C-8DDF-6F155A3A4F47}" dt="2026-01-23T09:47:03.837" v="168" actId="1076"/>
          <ac:spMkLst>
            <pc:docMk/>
            <pc:sldMk cId="3112276020" sldId="274"/>
            <ac:spMk id="3" creationId="{0BA3C7EA-C2A9-90C0-2BDE-AC22A2B71327}"/>
          </ac:spMkLst>
        </pc:spChg>
      </pc:sldChg>
      <pc:sldChg chg="new del">
        <pc:chgData name="Faye Lloyd-Jones" userId="5be62e60-938a-45cf-a6c7-349b69a1a2a8" providerId="ADAL" clId="{C1C345C1-4838-4F0C-8DDF-6F155A3A4F47}" dt="2026-01-23T09:45:49.743" v="161" actId="2696"/>
        <pc:sldMkLst>
          <pc:docMk/>
          <pc:sldMk cId="4127752072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02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09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868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87E65-35E1-EDEC-CF4C-8EA6DDD0B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85C0D2-2F89-EB51-8CA2-30FACDF45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23FCF-090C-3D6D-C1A6-EAFD49256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2CC8F-5D04-2FF5-EC09-56BA227DE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D7516-92F3-8526-2BC8-27EAA61C6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998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A3805-D6E6-8EC9-B578-B85FB6003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A02D4-48D1-443C-5981-CD715CF36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1E1B6-97D3-6C8B-E1ED-63136F075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323FD-217F-BAAD-9A29-43E898C7C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3C467-351E-97E7-6F40-E66653E45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306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696B4-0E78-5304-806C-014679EB7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9BD5-FA16-DD32-4116-ECD79FB5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9142E-B3C1-3CE1-A0F6-C987AEDC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47D1E-5E52-C5F4-939C-F84434014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DE1CE-BEBD-3C3C-8226-975EEDEDA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61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5896C-10B4-F065-0BD9-77A53CC5D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4F447-9C0A-7801-7D35-E5240E2484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1FF02-92CA-5E66-A76A-7D64FDEE6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FD97C-4A36-2A66-12A7-B214A4EE0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C049C-14D6-FE39-ADF1-84441EC94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7C3C54-4F27-D249-3637-C50C35306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435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1926A-4876-8EC9-6D9A-2D57F4D7E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ACB98-BB68-B1D5-B899-29AEDAAD0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0CA8DD-664A-065F-D576-0683EA6A8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7AE298-342D-4E32-3455-545DBE071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425600-67CC-1659-EA81-F4C45C41CC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A573B0-32E6-C228-5C53-B140C4DA3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FB8CD3-72F0-CAB5-2514-6018D009C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4FBD9E-554F-7365-7681-2E9906FC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355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737AD-A34E-4A27-D6C9-9635FDEB3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690679-F12F-2525-EFB9-B0ACDAC9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DA8D9F-B12E-E1DD-2733-995698BCA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F6FE95-CBA3-5FDF-C5D5-C87ADFC26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358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03E47E-1473-05BD-5516-74FA89BB3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D83321-9BCC-EE5E-1A24-32BF2E1FE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A7620-FF3F-882F-0D30-309BD2A8F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164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6F895-EEB4-3919-7DF2-C9A11C686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0AB4-9530-B178-0575-37729AA4A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C86713-3876-BF6C-E350-A983BAB25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70767E-E348-075A-B731-B9C95C5DB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35680-2469-08CF-BC1C-B66DA5C07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0D8D0-791B-749D-BBCE-004228411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44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9206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176FD-5ADF-BC59-D230-FA6E56977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91660-0C35-F082-47C8-F050CA3EB5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8A5BB9-B2A8-9A5D-E595-D083E2F25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00E570-316C-4D16-183F-82BC61B46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B561D-86E1-FB87-CF28-C3E3EFD8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4968B-1A83-2CF4-F61E-A825E349A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2172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73636-A6E8-30FF-D7D3-FDFCD5FC6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BB507E-EA4B-CFE9-49DC-8C3A8593C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52940-8E59-EBB1-6912-6F2316AE3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31754-8DB0-6D7E-1D6A-731E7AA1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CEB6A-0AB8-B221-A96E-2C5B3231F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173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D6FF03-E8B2-C655-87DC-2B17BD07B5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A19D3C-B268-300D-DB8C-3D3796EE47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0D69E-000C-8E00-B9EE-F6A8911A9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A6DA5-8D3E-A899-F755-5DDEE05B5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25E3B-27C2-DDF2-B411-7DB036AEF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0301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3BD7-788B-E4D9-EAFF-1741ABA1A3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352C2-FB62-7B3D-3678-4904B50CFE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8C079-6B4B-CBB9-7168-12B8A59C7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10FD7-D9CB-45DA-11A7-714984A59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8E9C7-EF86-F3B6-53F5-51BC35464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5564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576C6-40B6-42EB-7F49-EE34CA168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FAA94-E0CC-B04E-EFC7-096B2C9B4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BD1B9-0D59-56E3-A9E1-F93F1DF06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214F7-300B-4CB4-1338-96C543AE3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0D522-E329-E1B2-4BC3-D0EB2D1B5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1147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7763E-3AD0-3BEC-1DC4-D15EFD341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9C9A6D-21F6-07C4-272D-A0E994C43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CC1FD-D066-EDA8-5C96-B0082B09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7F62D-0FF8-F2C0-B584-40B5FD4F7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C295F-B514-316C-6F31-2F15671F7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2500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6C08C-C5C5-391F-E0EF-4481C307F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DF4D3-EF41-CB1F-9352-E722D79B5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C7D80E-35F3-7DD1-5917-E12C10FA3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7DCAD-9CA7-420A-C0EE-22972BC0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A2B147-0D4A-39CE-1694-2826B1BC5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08C1B-F88C-ADCC-2C1C-6E35911E1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485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0B30B-187D-B05D-A9CF-01E564B3C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7DAE0-9C72-A1B5-583D-54DCF83B5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F60B77-B28E-6924-7210-2B9BED09A0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D8FAC3-E653-4380-F76A-62BCE9B746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55849-3AD3-6662-0D48-05C6C6E27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50B3DD-D147-D953-3788-7063BD16C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B6AB97-A381-D0AB-3C93-8C6D5007C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E3EF7B-F5CF-239E-5BDC-192F78BD1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3297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87BC0-2E90-5B45-C4D6-EC4EC39DB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FD7F06-8E26-9A6A-53B6-3441C48DF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17C2FB-E372-E136-7519-FAE66B88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D8EB4D-1DC5-C58E-ADA2-FE6A9534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69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C3F1D8-CA22-47EB-FC53-ED803009C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5A7DAB-DCCE-BDC0-20C9-FD5B6AC10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A65F2-7870-7D2B-7439-A6338B4A5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86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6334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EAD21-576D-5321-D239-A040130A4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6EAA6-D33A-9BB3-FB4B-0F0F21AAE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DF4641-0C98-2396-8E7E-7DB5F9F56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D96E0-98D6-A387-3AEC-34F028B9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6AF304-8E86-2D62-5833-CB2BB1E8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6923A-6148-3B13-0585-8E8CB139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5539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164BE-DF90-A1CD-BE73-0FC78B77D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F37CBC-7320-925D-B479-EF98E85096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CD7510-1734-5F43-013C-F85ED5CF0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38437-801A-DAE7-3765-69A159296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0A3936-A8E8-D2D4-84F6-26B7C0FFE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46D47-1112-75D1-059B-EA52A6F8D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7040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350A2-C170-55C9-7549-AC35F0706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21EF29-0CE0-1A5A-79C2-764025022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457CB-A588-7AC1-9E25-43B1D2299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3A2BE-DE4E-F0B6-1786-486B54B1F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1140A-81E2-9F43-E1E2-8A19A1D15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5124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870A2-DE74-2775-5465-D1D7F4B9B0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BCE4D-056F-9A68-50D8-7C5DCB1F9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BC5B9-ED42-CA34-0086-D446E40A6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1A783-24DF-A6F2-DF4E-E1BB8C9E6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D67F6-2A8F-BB9D-00A1-636D18CC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1883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5A7A8-5779-84EF-0713-B40814C01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DC2675-FEE4-13B9-1825-A61734C216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727A0-DA06-5562-9E81-88B0E6774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7333E-3EF6-4D4A-7268-3EBB1DC1E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9DA3A-0EE2-648A-9453-2CB91F460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5786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029EF-AC1A-EC8E-D9D9-A2BA21C00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BB18B-5AEA-2139-C22A-EC0BC7088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24B9A-1A8E-1252-17CB-D3B94E99A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C5CD1-6C8E-71C6-CF5C-3451A8536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32C33-0FBA-A036-EDC8-DD5B1D04A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1147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97E74-DBEE-3B96-0B7B-C07AE33C9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B9B23-8E95-AB6F-73A8-6A678D0E3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FFD42-A78D-31E8-7122-496C798DF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E40FB-6813-290A-2EBA-C7E3555F3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7EDD0-D069-2CFC-14D8-F935BD6A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9961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B0C0B-8595-94CA-B4AB-831E47270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AF2C0-19A6-B74E-FC97-00E8BCEC6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7C714-F9DF-8986-8E20-1156D73B6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2716C-2F01-898E-3396-DFF243636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202DF-B0DF-FD6E-1E81-F203F4A0A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F4337E-A9FA-A454-094B-E2F41883D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8199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C5915-2359-E28E-1E43-91A2E70F2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75EA2-C867-54B9-BB1B-D6A422996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61B8DA-AE4C-9EC3-2C62-F95596157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50740-3DFE-4388-3347-41ECD1B87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F9736C-A7E3-3624-6DB3-0C08C243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BC51AD-61D1-373C-BD22-689B9782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ECC826-7B09-FCDE-5961-DCAEE8BE6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49FA1D-E12B-FA56-DC5C-3B05F2AD1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0904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6B064-9735-53CD-8EA3-0CD3F8AAA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30EAA4-C6D0-4849-7A24-8519CDBD1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764C3-601C-9390-3C0C-95684C035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28BC38-913B-F92B-9FBA-51E764969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272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5724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345803-296A-866A-08BA-5DCBB86F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EC0E87-13C1-2654-402F-063F1BF46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8AC462-1595-4240-3377-6C138328D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101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A9F3D-61D9-1B63-0175-357899E57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6C1E1-08F0-C779-5073-AE54FDD99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9A445F-DF46-7B3D-A1DC-9984EEC34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27A75-1D1C-0407-7319-C7AE3A935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A2D29-D0F0-A6BD-7BAC-2FBB978B9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D371D-CF76-7C7B-11FE-EF61C854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2546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5CB87-423D-EFD6-D493-D69E73C55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B68E48-5225-39B4-77E6-6E1E0AB131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F4F207-335E-0672-BE03-35EDA0B01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3972A-CC19-B607-7581-E6D6E4AF9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6B22D-9CC4-2FED-710F-D04A20C64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9C5B0D-ED99-56D4-5BED-4A23F36CE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3419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142BD-BF26-A803-BA3C-5F0C0B601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8ECF16-1126-D5C7-DDF1-3B9398B04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EE0E1-E0A4-653C-083C-2D55CA8E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327DC-EC80-A38E-B55C-B794BFAF5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9719B-C24F-F566-13FA-27F7B931F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7569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CA69AE-59DE-F376-0677-41BBACF76A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9C9CD2-47C8-4D9D-9CCF-6C986CB16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900CF-707E-FD7F-A31F-0C8553481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761AD-F1D0-83B3-8E44-CEBF9EFB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5C5BE-441C-7F92-B503-5E606FAE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8888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A322-6EA4-96C6-6663-40CFF2870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4A8348-DA1E-8F2D-D958-F09518E75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2B683-748D-CEA5-2009-6142F7056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BBC61-496E-DB59-A8AF-0ED239454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A7225-DDF5-DF3F-CFCA-CC805B282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6233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4B3B1-1DAC-69A1-E563-583296CD5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EB201-45DB-814E-A143-6F96C6E02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17BDF-DCFD-1878-BAF1-79D593A1F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5D16C-863D-E1AD-1719-C8F116B73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FF88-039B-57D2-8E9A-EA4F75FF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79131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73050-1B64-5B06-DD91-F31C5814E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92FF0-C172-9B43-9B93-970EF0537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B852B-8A51-D199-9172-BB7F2FD2A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9A978-0D85-8A4D-CD35-E4B7C21DE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9053E-35EA-3E05-E900-633E93AE6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2671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891D7-FDF1-FD72-B912-4AEF9A126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08C72-0E32-E18B-CEA5-D1F8A4C4E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17835-4936-D4ED-C7B0-4B85488E7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98049-E340-BBF3-E66C-BEE62F2A0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DBE9E-79A1-03EA-F0A5-0396846E1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30A9-7F2D-C74F-5B14-639FCD762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228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A8A7F-F8C9-1BF0-5449-070BE1BBC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56714-6232-6F38-EE65-074A4B490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A0738-1872-3C41-AD44-8B54819EAE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6AF215-6CB3-825B-B98D-3A23026A18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DF037A-BDD4-34E6-D0E5-8758C88763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8290C9-AE60-023B-22F3-508460460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747AFA-C6C8-8681-3A7B-41FA45CC5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F33A4E-6D42-1594-290E-0FEE12812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38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3447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85006-12CF-BFA5-6B64-BB2D84C2B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3D68CE-3B6C-966C-D738-525796504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C5B100-A4D6-AB71-B1A4-E91F30914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EF2092-9CAE-927C-972A-AA6462B2D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40492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168E91-771C-239A-F8EC-D57640069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2C8ACE-347B-2E88-8F10-2A92DC007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CE6453-4EAA-44B8-6F89-C45CD2873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9048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FF4BD-4FC4-D82A-1BAA-002E4491C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71D88-4A74-6280-A75E-D109F0DF8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15AE6F-6776-DDC3-5915-D3CE46567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5C3FBE-0CE9-E46D-1D63-FF5A050EE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62DC9-AA0E-54C5-EA1F-0A684B270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53D99-AF44-6DB5-8B0E-0F0B0327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5410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F21A6-0724-4807-ECA7-31F443854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527797-58E7-74F5-9245-11C28B036C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1E91DF-21C2-4100-70B4-90E387C29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8C4C0-3550-79C6-CBC1-3D5C3DD22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6EE405-C623-3CF3-3385-3425999EB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84108-73C2-CD79-E0B5-5AA781A8E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4606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4F18E-D6A4-2B31-BA89-C13BBA154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B37385-467D-6C9E-58B9-B12828AD6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7A74C-C1B6-0AE2-B42A-C59FB72FA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916DA-9BDA-788D-ED3E-A4235A2DD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74FE0-9D43-070E-B843-B4128AC69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9508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5A0AE1-8AAE-C22E-6FE1-FB07895CB7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074943-7BFA-98A5-6899-106612A74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309F8-DF2C-3310-A2EE-4B1A4444D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D699C-B2B3-7255-704D-6253F9100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91679-B067-5A59-4AD4-0888BA623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56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66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629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50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909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67BE04-E738-417E-9ABD-73942295589F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A95558-F551-4EF2-B734-D335497914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29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F1E015-8AD2-DCD0-CCAD-85A2AFEB8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4DD98-E4CA-BB07-C631-69A0BD3D3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A322D-B109-5EC2-FAA7-F664BB5863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DA8E4E-33E4-4C53-9EF9-2E9CA8A589C2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C6FBC-4CCE-6C8E-A34F-865D5FEF14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60074-56D4-7817-A6E8-9C6CEA98BB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06AA1-93E6-4CED-A78E-AA9E9B14F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84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60F12F-2EC5-29BB-81DA-879FCB3BD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BFC65-9061-A75F-43A2-5A8C9A5A5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8362A-E01A-A7DC-3B8C-E8C645787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4DCAA1-1627-46D2-850E-06BB7B9724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75C24-8AA4-D557-80B2-0CA7F1C3C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B1C52-65ED-37F1-B3A6-AF79DB6AAB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000A6D-C18C-4C79-8D28-849D36174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53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299B09-D7BA-C344-B189-DCBBB1E01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84DDD-19A5-409E-D308-2F93BDAF2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F3B10-5697-E80A-3E1F-A82D4B19A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5384CC-5907-447F-9136-F04F1E558055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81F39-DAEB-9836-8D80-DD81FFDB0C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5B92C-A3EA-8775-0A87-F53ABDF37E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CA277F-7FE1-4C93-B2DE-1B4E22C07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859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E0B8CC-622E-C149-F86D-0FEA1CA96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85118C-7692-9F74-CF42-2CBCE877A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76C4B-8929-5C94-F761-BF9B4F1E1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F1F770-CD46-4D41-A1A1-1D8ED4D9D967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7BF6A-78A5-2E4E-A0F1-AA1192F7B1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6C12B-0CFD-4003-D373-BDB48EEC3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0F7735-BCD3-44AA-B23F-0C9EEAE9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96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3542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8354C-A004-5D22-269C-6268E8973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3A743D3-C5ED-0D9B-9A67-2D5C0507B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307" y="480445"/>
            <a:ext cx="7821386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Thank you for the leaders and volunteers who serve at Hope House, and the beacon of hope that it shines in the local area. Amen.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3409DB1-6496-1083-61C2-6F038325D7C6}"/>
              </a:ext>
            </a:extLst>
          </p:cNvPr>
          <p:cNvSpPr txBox="1">
            <a:spLocks/>
          </p:cNvSpPr>
          <p:nvPr/>
        </p:nvSpPr>
        <p:spPr>
          <a:xfrm>
            <a:off x="1740366" y="6388440"/>
            <a:ext cx="5366631" cy="364223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3600" dirty="0">
                <a:solidFill>
                  <a:srgbClr val="EE3A43"/>
                </a:solidFill>
              </a:rPr>
              <a:t>Prayer taken from Prayer Matters: salvationist.org.uk/resources/prayer-matters</a:t>
            </a:r>
          </a:p>
        </p:txBody>
      </p:sp>
    </p:spTree>
    <p:extLst>
      <p:ext uri="{BB962C8B-B14F-4D97-AF65-F5344CB8AC3E}">
        <p14:creationId xmlns:p14="http://schemas.microsoft.com/office/powerpoint/2010/main" val="2133426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9FD0D-DC5C-BFA5-FA09-CA48F19C9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6D69784-D526-5F07-CFC2-B1570BDFBC65}"/>
              </a:ext>
            </a:extLst>
          </p:cNvPr>
          <p:cNvSpPr txBox="1">
            <a:spLocks/>
          </p:cNvSpPr>
          <p:nvPr/>
        </p:nvSpPr>
        <p:spPr>
          <a:xfrm>
            <a:off x="628650" y="505259"/>
            <a:ext cx="7886700" cy="43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EE3A43"/>
                </a:solidFill>
                <a:latin typeface="Trebuchet MS" panose="020B0603020202020204" pitchFamily="34" charset="0"/>
              </a:rPr>
              <a:t>Self-Denial Prayer Week Three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8ED6FA3-A57A-B976-0651-CB4C0063ABBF}"/>
              </a:ext>
            </a:extLst>
          </p:cNvPr>
          <p:cNvSpPr txBox="1">
            <a:spLocks/>
          </p:cNvSpPr>
          <p:nvPr/>
        </p:nvSpPr>
        <p:spPr>
          <a:xfrm>
            <a:off x="628650" y="3100841"/>
            <a:ext cx="8079921" cy="6563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Lord, we come before you in prayer for Narva, Estonia.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BC7A31-7F14-9A9F-6D4A-F52010DB2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044" b="40813"/>
          <a:stretch>
            <a:fillRect/>
          </a:stretch>
        </p:blipFill>
        <p:spPr>
          <a:xfrm>
            <a:off x="7167483" y="188629"/>
            <a:ext cx="1884737" cy="150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828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57A3E-20B2-0693-E573-273D43EEF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7377D14-85D9-AAEA-6846-68B14803F5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53167" y="978524"/>
            <a:ext cx="7437665" cy="287621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Thank you for the work of The Salvation Army in this area, particularly with the local families. Help them to build connections with each other and learn more about you</a:t>
            </a:r>
            <a:r>
              <a:rPr lang="en-GB" sz="3600" dirty="0">
                <a:solidFill>
                  <a:schemeClr val="bg1"/>
                </a:solidFill>
                <a:latin typeface="Trebuchet MS" panose="020B0603020202020204" pitchFamily="34" charset="0"/>
              </a:rPr>
              <a:t>. </a:t>
            </a: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1459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D5B0F-55FD-33CF-C704-68D93031E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2DD0E2-55F8-D917-FF65-D425365A7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327" y="730817"/>
            <a:ext cx="7821386" cy="350372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May this place also be protected from international tensions and may the people who live there feel safe. Amen.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1CD6D0-22CC-2016-CAC0-99D8327A79F7}"/>
              </a:ext>
            </a:extLst>
          </p:cNvPr>
          <p:cNvSpPr txBox="1">
            <a:spLocks/>
          </p:cNvSpPr>
          <p:nvPr/>
        </p:nvSpPr>
        <p:spPr>
          <a:xfrm>
            <a:off x="1740366" y="6388440"/>
            <a:ext cx="5366631" cy="364223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3600" dirty="0">
                <a:solidFill>
                  <a:srgbClr val="EE3A43"/>
                </a:solidFill>
              </a:rPr>
              <a:t>Prayer taken from Prayer Matters: salvationist.org.uk/resources/prayer-matters</a:t>
            </a:r>
          </a:p>
        </p:txBody>
      </p:sp>
    </p:spTree>
    <p:extLst>
      <p:ext uri="{BB962C8B-B14F-4D97-AF65-F5344CB8AC3E}">
        <p14:creationId xmlns:p14="http://schemas.microsoft.com/office/powerpoint/2010/main" val="3576756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57710-73EA-BAA8-BC18-A5188E32A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9A4415-8281-3D65-DDDF-C306835E3B25}"/>
              </a:ext>
            </a:extLst>
          </p:cNvPr>
          <p:cNvSpPr txBox="1">
            <a:spLocks/>
          </p:cNvSpPr>
          <p:nvPr/>
        </p:nvSpPr>
        <p:spPr>
          <a:xfrm>
            <a:off x="628650" y="505259"/>
            <a:ext cx="7886700" cy="43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EE3A43"/>
                </a:solidFill>
                <a:latin typeface="Trebuchet MS" panose="020B0603020202020204" pitchFamily="34" charset="0"/>
              </a:rPr>
              <a:t>Self-Denial Prayer Week Four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ECE121-6A17-8995-3752-AF0D08187DE3}"/>
              </a:ext>
            </a:extLst>
          </p:cNvPr>
          <p:cNvSpPr txBox="1">
            <a:spLocks/>
          </p:cNvSpPr>
          <p:nvPr/>
        </p:nvSpPr>
        <p:spPr>
          <a:xfrm>
            <a:off x="628650" y="2772682"/>
            <a:ext cx="7886700" cy="6563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Lord God, in this week’s Self-Denial video we see a thriving children’s camp in Estonia.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4E7896-48CA-0F88-47F1-43D25912E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044" b="40813"/>
          <a:stretch>
            <a:fillRect/>
          </a:stretch>
        </p:blipFill>
        <p:spPr>
          <a:xfrm>
            <a:off x="7167483" y="188629"/>
            <a:ext cx="1884737" cy="150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62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8D1E0-ED6C-C21C-A43A-24A343A45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37334F4-97C4-4A5F-7703-E41288A8F6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7327" y="1544580"/>
            <a:ext cx="7574416" cy="287621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We pray for every child and young person here; may they know your love and continue exploring their faith. </a:t>
            </a:r>
          </a:p>
        </p:txBody>
      </p:sp>
    </p:spTree>
    <p:extLst>
      <p:ext uri="{BB962C8B-B14F-4D97-AF65-F5344CB8AC3E}">
        <p14:creationId xmlns:p14="http://schemas.microsoft.com/office/powerpoint/2010/main" val="2865543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A784E-2095-B4A0-0509-DF9102B00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8FC8E1-91B9-6215-3074-35214BE66292}"/>
              </a:ext>
            </a:extLst>
          </p:cNvPr>
          <p:cNvSpPr txBox="1">
            <a:spLocks/>
          </p:cNvSpPr>
          <p:nvPr/>
        </p:nvSpPr>
        <p:spPr>
          <a:xfrm>
            <a:off x="908957" y="665502"/>
            <a:ext cx="733152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GB" sz="4000" b="1" dirty="0">
                <a:solidFill>
                  <a:schemeClr val="bg1"/>
                </a:solidFill>
                <a:latin typeface="Trebuchet MS" panose="020B0603020202020204" pitchFamily="34" charset="0"/>
              </a:rPr>
              <a:t>We give thanks for the volunteers, leaders and practical resources that make this event possible. Amen.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F8003B9-0687-3A45-35EC-C6F362B41E32}"/>
              </a:ext>
            </a:extLst>
          </p:cNvPr>
          <p:cNvSpPr txBox="1">
            <a:spLocks/>
          </p:cNvSpPr>
          <p:nvPr/>
        </p:nvSpPr>
        <p:spPr>
          <a:xfrm>
            <a:off x="1740366" y="6388440"/>
            <a:ext cx="5366631" cy="364223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3600" dirty="0">
                <a:solidFill>
                  <a:srgbClr val="EE3A43"/>
                </a:solidFill>
              </a:rPr>
              <a:t>Prayer taken from Prayer Matters: salvationist.org.uk/resources/prayer-matters</a:t>
            </a:r>
          </a:p>
        </p:txBody>
      </p:sp>
    </p:spTree>
    <p:extLst>
      <p:ext uri="{BB962C8B-B14F-4D97-AF65-F5344CB8AC3E}">
        <p14:creationId xmlns:p14="http://schemas.microsoft.com/office/powerpoint/2010/main" val="446268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AFC3A-6D48-FFBE-1F8C-753F8C172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4AF36A1-3F95-A0D9-943B-D1C826087E01}"/>
              </a:ext>
            </a:extLst>
          </p:cNvPr>
          <p:cNvSpPr txBox="1">
            <a:spLocks/>
          </p:cNvSpPr>
          <p:nvPr/>
        </p:nvSpPr>
        <p:spPr>
          <a:xfrm>
            <a:off x="628650" y="505259"/>
            <a:ext cx="7886700" cy="43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EE3A43"/>
                </a:solidFill>
                <a:latin typeface="Trebuchet MS" panose="020B0603020202020204" pitchFamily="34" charset="0"/>
              </a:rPr>
              <a:t>Self-Denial Prayer Week Five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3EC4B92-96EF-30B9-9C54-869F467BFC78}"/>
              </a:ext>
            </a:extLst>
          </p:cNvPr>
          <p:cNvSpPr txBox="1">
            <a:spLocks/>
          </p:cNvSpPr>
          <p:nvPr/>
        </p:nvSpPr>
        <p:spPr>
          <a:xfrm>
            <a:off x="628650" y="2581678"/>
            <a:ext cx="7886700" cy="6563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GB" sz="3600" b="1">
                <a:solidFill>
                  <a:schemeClr val="bg1"/>
                </a:solidFill>
                <a:latin typeface="Trebuchet MS" panose="020B0603020202020204" pitchFamily="34" charset="0"/>
              </a:rPr>
              <a:t>Lord, we come before you today along with many other corps in the territory to bring our money as an offering. </a:t>
            </a:r>
            <a:endParaRPr lang="en-GB" sz="36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3352B-4345-AE95-D3EC-7EECE6A600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044" b="40813"/>
          <a:stretch>
            <a:fillRect/>
          </a:stretch>
        </p:blipFill>
        <p:spPr>
          <a:xfrm>
            <a:off x="7167483" y="188629"/>
            <a:ext cx="1884737" cy="150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932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F6577-14A1-6C99-AF07-A8F60C678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89A7B5-FAFA-6072-862D-5F930824A3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5522" y="1537499"/>
            <a:ext cx="6941037" cy="287621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We give, not from a place of guilt, status or wealth, but out of love, gratitude, trust and faith in your provision. </a:t>
            </a:r>
          </a:p>
        </p:txBody>
      </p:sp>
    </p:spTree>
    <p:extLst>
      <p:ext uri="{BB962C8B-B14F-4D97-AF65-F5344CB8AC3E}">
        <p14:creationId xmlns:p14="http://schemas.microsoft.com/office/powerpoint/2010/main" val="3583912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64F9D-C5C0-55A5-E97D-A30A456F6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7058DB7-BFB0-C934-D2B8-3505598FE59A}"/>
              </a:ext>
            </a:extLst>
          </p:cNvPr>
          <p:cNvSpPr txBox="1">
            <a:spLocks/>
          </p:cNvSpPr>
          <p:nvPr/>
        </p:nvSpPr>
        <p:spPr>
          <a:xfrm>
            <a:off x="908957" y="665502"/>
            <a:ext cx="7331529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chemeClr val="bg1"/>
                </a:solidFill>
                <a:latin typeface="Trebuchet MS" panose="020B0603020202020204" pitchFamily="34" charset="0"/>
              </a:rPr>
              <a:t>Let our giving be intentional with the aim to empower and bring justice. May it also be a joyful act that reflects the trust we have in your plan for our lives. Amen.</a:t>
            </a:r>
          </a:p>
        </p:txBody>
      </p:sp>
    </p:spTree>
    <p:extLst>
      <p:ext uri="{BB962C8B-B14F-4D97-AF65-F5344CB8AC3E}">
        <p14:creationId xmlns:p14="http://schemas.microsoft.com/office/powerpoint/2010/main" val="391137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0A9D1-1B95-F1F2-6877-669B54025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EE3A43"/>
                </a:solidFill>
                <a:latin typeface="Trebuchet MS" panose="020B0603020202020204" pitchFamily="34" charset="0"/>
              </a:rPr>
              <a:t>Add title here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79CA0-7373-DF0F-B516-F1BC3DDF2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85747"/>
            <a:ext cx="7886700" cy="3691215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bg1"/>
                </a:solidFill>
                <a:latin typeface="Trebuchet MS" panose="020B0603020202020204" pitchFamily="34" charset="0"/>
              </a:rPr>
              <a:t>Add text here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221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A0ED9-7751-3D61-E02C-B6EC24317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bg1"/>
                </a:solidFill>
                <a:latin typeface="Trebuchet MS" panose="020B0603020202020204" pitchFamily="34" charset="0"/>
              </a:rPr>
              <a:t>Add text here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2982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3C7EA-C2A9-90C0-2BDE-AC22A2B71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182" y="715917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bg1"/>
                </a:solidFill>
                <a:latin typeface="Trebuchet MS" panose="020B0603020202020204" pitchFamily="34" charset="0"/>
              </a:rPr>
              <a:t>Add text here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276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D02274C-A179-AB69-67E2-8ECAF7419335}"/>
              </a:ext>
            </a:extLst>
          </p:cNvPr>
          <p:cNvSpPr txBox="1">
            <a:spLocks/>
          </p:cNvSpPr>
          <p:nvPr/>
        </p:nvSpPr>
        <p:spPr>
          <a:xfrm>
            <a:off x="628650" y="505259"/>
            <a:ext cx="7886700" cy="43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>
                <a:solidFill>
                  <a:srgbClr val="EE3A43"/>
                </a:solidFill>
                <a:latin typeface="Trebuchet MS" panose="020B0603020202020204" pitchFamily="34" charset="0"/>
              </a:rPr>
              <a:t>Self-Denial Prayer Week One</a:t>
            </a:r>
            <a:endParaRPr lang="en-GB" b="1" dirty="0">
              <a:solidFill>
                <a:srgbClr val="EE3A43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FA2D946-CCF0-BEE0-637B-CA6A434958E0}"/>
              </a:ext>
            </a:extLst>
          </p:cNvPr>
          <p:cNvSpPr txBox="1">
            <a:spLocks/>
          </p:cNvSpPr>
          <p:nvPr/>
        </p:nvSpPr>
        <p:spPr>
          <a:xfrm>
            <a:off x="628650" y="2549021"/>
            <a:ext cx="7886700" cy="6563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Father God, as we begin the      Self-Denial Appeal, help us be open to the stories we will hear in the following weeks.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3380CB-6A11-F96C-C035-3564E3F09B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044" b="40813"/>
          <a:stretch>
            <a:fillRect/>
          </a:stretch>
        </p:blipFill>
        <p:spPr>
          <a:xfrm>
            <a:off x="7167483" y="188629"/>
            <a:ext cx="1884737" cy="150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60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0552601-BBB2-156D-5880-433B5FD910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0164" y="1762295"/>
            <a:ext cx="7603672" cy="287621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Teach us how to give generously. Show us ways we can put money aside to support the work of The Salvation Army internationally.</a:t>
            </a:r>
          </a:p>
        </p:txBody>
      </p:sp>
    </p:spTree>
    <p:extLst>
      <p:ext uri="{BB962C8B-B14F-4D97-AF65-F5344CB8AC3E}">
        <p14:creationId xmlns:p14="http://schemas.microsoft.com/office/powerpoint/2010/main" val="3457902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7B23B30-BC9A-6B4F-5B68-C474EDCDA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307" y="469560"/>
            <a:ext cx="752475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We give thanks for the Army’s work in Estonia, and pray for Lieutenant Renno Rannamäe and the other Salvation Army officers serving there. Amen.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016E607-A1EA-B1F9-53A0-59B5448D12A6}"/>
              </a:ext>
            </a:extLst>
          </p:cNvPr>
          <p:cNvSpPr txBox="1">
            <a:spLocks/>
          </p:cNvSpPr>
          <p:nvPr/>
        </p:nvSpPr>
        <p:spPr>
          <a:xfrm>
            <a:off x="1740366" y="6388440"/>
            <a:ext cx="5366631" cy="364223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3600" dirty="0">
                <a:solidFill>
                  <a:srgbClr val="EE3A43"/>
                </a:solidFill>
              </a:rPr>
              <a:t>Prayer taken from Prayer Matters: salvationist.org.uk/resources/prayer-matters</a:t>
            </a:r>
          </a:p>
        </p:txBody>
      </p:sp>
    </p:spTree>
    <p:extLst>
      <p:ext uri="{BB962C8B-B14F-4D97-AF65-F5344CB8AC3E}">
        <p14:creationId xmlns:p14="http://schemas.microsoft.com/office/powerpoint/2010/main" val="2583265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E61AE-9074-6A26-C688-EF2452F35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9E18225-7576-5B9A-67AB-67852F1C45E3}"/>
              </a:ext>
            </a:extLst>
          </p:cNvPr>
          <p:cNvSpPr txBox="1">
            <a:spLocks/>
          </p:cNvSpPr>
          <p:nvPr/>
        </p:nvSpPr>
        <p:spPr>
          <a:xfrm>
            <a:off x="628650" y="505259"/>
            <a:ext cx="7886700" cy="43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EE3A43"/>
                </a:solidFill>
                <a:latin typeface="Trebuchet MS" panose="020B0603020202020204" pitchFamily="34" charset="0"/>
              </a:rPr>
              <a:t>Self-Denial Prayer Week Two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B978FEF-6B19-BC19-D336-49EAFFBE6BA7}"/>
              </a:ext>
            </a:extLst>
          </p:cNvPr>
          <p:cNvSpPr txBox="1">
            <a:spLocks/>
          </p:cNvSpPr>
          <p:nvPr/>
        </p:nvSpPr>
        <p:spPr>
          <a:xfrm>
            <a:off x="628650" y="2772682"/>
            <a:ext cx="7886700" cy="6563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Father, we thank you for Hope House in Estonia, and the offer of support and love that it brings.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61CABD-7305-BFBD-CC81-A07B5307C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044" b="40813"/>
          <a:stretch>
            <a:fillRect/>
          </a:stretch>
        </p:blipFill>
        <p:spPr>
          <a:xfrm>
            <a:off x="7167483" y="188629"/>
            <a:ext cx="1884737" cy="150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50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28D03-9D0B-3EDE-D175-972484DCE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A7810C-AABE-49EA-56FD-4A476323A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0164" y="1457495"/>
            <a:ext cx="7568293" cy="287621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600" b="1" dirty="0">
                <a:solidFill>
                  <a:schemeClr val="bg1"/>
                </a:solidFill>
                <a:latin typeface="Trebuchet MS" panose="020B0603020202020204" pitchFamily="34" charset="0"/>
              </a:rPr>
              <a:t>We pray for continued transformation in the lives of all those who need support in overcoming addiction. </a:t>
            </a:r>
          </a:p>
        </p:txBody>
      </p:sp>
    </p:spTree>
    <p:extLst>
      <p:ext uri="{BB962C8B-B14F-4D97-AF65-F5344CB8AC3E}">
        <p14:creationId xmlns:p14="http://schemas.microsoft.com/office/powerpoint/2010/main" val="2484840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1371</TotalTime>
  <Words>448</Words>
  <Application>Microsoft Office PowerPoint</Application>
  <PresentationFormat>On-screen Show (4:3)</PresentationFormat>
  <Paragraphs>28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Aptos</vt:lpstr>
      <vt:lpstr>Aptos Display</vt:lpstr>
      <vt:lpstr>Arial</vt:lpstr>
      <vt:lpstr>Trebuchet MS</vt:lpstr>
      <vt:lpstr>Office Theme</vt:lpstr>
      <vt:lpstr>Custom Design</vt:lpstr>
      <vt:lpstr>1_Custom Design</vt:lpstr>
      <vt:lpstr>2_Custom Design</vt:lpstr>
      <vt:lpstr>3_Custom Design</vt:lpstr>
      <vt:lpstr>PowerPoint Presentation</vt:lpstr>
      <vt:lpstr>Add title here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Salvation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Faye Lloyd-Jones</dc:creator>
  <cp:lastModifiedBy>Faye Lloyd-Jones</cp:lastModifiedBy>
  <cp:revision>1</cp:revision>
  <dcterms:created xsi:type="dcterms:W3CDTF">2026-01-22T08:42:49Z</dcterms:created>
  <dcterms:modified xsi:type="dcterms:W3CDTF">2026-01-23T09:47:10Z</dcterms:modified>
</cp:coreProperties>
</file>