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5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6.xml" ContentType="application/vnd.openxmlformats-officedocument.theme+xml"/>
  <Override PartName="/ppt/slideLayouts/slideLayout30.xml" ContentType="application/vnd.openxmlformats-officedocument.presentationml.slideLayout+xml"/>
  <Override PartName="/ppt/theme/theme7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708" r:id="rId4"/>
    <p:sldMasterId id="2147483716" r:id="rId5"/>
    <p:sldMasterId id="2147483719" r:id="rId6"/>
    <p:sldMasterId id="2147483731" r:id="rId7"/>
  </p:sldMasterIdLst>
  <p:sldIdLst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F7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B30AA3-C3AA-4F1A-8A52-44D578458ADB}" v="29" dt="2025-10-02T14:56:58.7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73" autoAdjust="0"/>
    <p:restoredTop sz="86434" autoAdjust="0"/>
  </p:normalViewPr>
  <p:slideViewPr>
    <p:cSldViewPr snapToGrid="0">
      <p:cViewPr>
        <p:scale>
          <a:sx n="33" d="100"/>
          <a:sy n="33" d="100"/>
        </p:scale>
        <p:origin x="1536" y="5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microsoft.com/office/2016/11/relationships/changesInfo" Target="changesInfos/changesInfo1.xml"/><Relationship Id="rId10" Type="http://schemas.openxmlformats.org/officeDocument/2006/relationships/slide" Target="slides/slide3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m Thorogood" userId="2659a977-2774-452b-b107-633f8567e6a3" providerId="ADAL" clId="{ED29C2BC-F996-49D9-A0F8-6EFFE29180F3}"/>
    <pc:docChg chg="undo custSel addSld delSld modSld modMainMaster">
      <pc:chgData name="Sam Thorogood" userId="2659a977-2774-452b-b107-633f8567e6a3" providerId="ADAL" clId="{ED29C2BC-F996-49D9-A0F8-6EFFE29180F3}" dt="2025-10-02T15:00:02.244" v="558" actId="13244"/>
      <pc:docMkLst>
        <pc:docMk/>
      </pc:docMkLst>
      <pc:sldChg chg="delSp del mod">
        <pc:chgData name="Sam Thorogood" userId="2659a977-2774-452b-b107-633f8567e6a3" providerId="ADAL" clId="{ED29C2BC-F996-49D9-A0F8-6EFFE29180F3}" dt="2025-10-02T14:34:16.407" v="136" actId="2696"/>
        <pc:sldMkLst>
          <pc:docMk/>
          <pc:sldMk cId="2081065590" sldId="259"/>
        </pc:sldMkLst>
        <pc:picChg chg="del">
          <ac:chgData name="Sam Thorogood" userId="2659a977-2774-452b-b107-633f8567e6a3" providerId="ADAL" clId="{ED29C2BC-F996-49D9-A0F8-6EFFE29180F3}" dt="2025-10-02T14:32:37.247" v="133" actId="478"/>
          <ac:picMkLst>
            <pc:docMk/>
            <pc:sldMk cId="2081065590" sldId="259"/>
            <ac:picMk id="3" creationId="{3B3A1CE3-306A-E72C-9E08-E27EADFA22F7}"/>
          </ac:picMkLst>
        </pc:picChg>
      </pc:sldChg>
      <pc:sldChg chg="modSp del">
        <pc:chgData name="Sam Thorogood" userId="2659a977-2774-452b-b107-633f8567e6a3" providerId="ADAL" clId="{ED29C2BC-F996-49D9-A0F8-6EFFE29180F3}" dt="2025-10-02T14:32:54.505" v="134" actId="47"/>
        <pc:sldMkLst>
          <pc:docMk/>
          <pc:sldMk cId="4256718409" sldId="260"/>
        </pc:sldMkLst>
        <pc:spChg chg="mod">
          <ac:chgData name="Sam Thorogood" userId="2659a977-2774-452b-b107-633f8567e6a3" providerId="ADAL" clId="{ED29C2BC-F996-49D9-A0F8-6EFFE29180F3}" dt="2025-10-02T14:30:51.718" v="132"/>
          <ac:spMkLst>
            <pc:docMk/>
            <pc:sldMk cId="4256718409" sldId="260"/>
            <ac:spMk id="2" creationId="{95BA12E5-31E3-9095-6101-78A5607B0B36}"/>
          </ac:spMkLst>
        </pc:spChg>
        <pc:spChg chg="mod">
          <ac:chgData name="Sam Thorogood" userId="2659a977-2774-452b-b107-633f8567e6a3" providerId="ADAL" clId="{ED29C2BC-F996-49D9-A0F8-6EFFE29180F3}" dt="2025-10-02T14:30:51.718" v="132"/>
          <ac:spMkLst>
            <pc:docMk/>
            <pc:sldMk cId="4256718409" sldId="260"/>
            <ac:spMk id="3" creationId="{685FCA00-77A2-2C4E-F8A7-D910610810CC}"/>
          </ac:spMkLst>
        </pc:spChg>
      </pc:sldChg>
      <pc:sldChg chg="modSp del">
        <pc:chgData name="Sam Thorogood" userId="2659a977-2774-452b-b107-633f8567e6a3" providerId="ADAL" clId="{ED29C2BC-F996-49D9-A0F8-6EFFE29180F3}" dt="2025-10-02T14:32:54.505" v="134" actId="47"/>
        <pc:sldMkLst>
          <pc:docMk/>
          <pc:sldMk cId="3346202667" sldId="261"/>
        </pc:sldMkLst>
        <pc:spChg chg="mod">
          <ac:chgData name="Sam Thorogood" userId="2659a977-2774-452b-b107-633f8567e6a3" providerId="ADAL" clId="{ED29C2BC-F996-49D9-A0F8-6EFFE29180F3}" dt="2025-10-02T14:30:51.718" v="132"/>
          <ac:spMkLst>
            <pc:docMk/>
            <pc:sldMk cId="3346202667" sldId="261"/>
            <ac:spMk id="2" creationId="{77222460-6F70-3062-3296-13C2FD6A1C3F}"/>
          </ac:spMkLst>
        </pc:spChg>
        <pc:spChg chg="mod">
          <ac:chgData name="Sam Thorogood" userId="2659a977-2774-452b-b107-633f8567e6a3" providerId="ADAL" clId="{ED29C2BC-F996-49D9-A0F8-6EFFE29180F3}" dt="2025-10-02T14:30:51.718" v="132"/>
          <ac:spMkLst>
            <pc:docMk/>
            <pc:sldMk cId="3346202667" sldId="261"/>
            <ac:spMk id="3" creationId="{68DECE1A-DF7C-DA24-9452-ADA09BAB40DF}"/>
          </ac:spMkLst>
        </pc:spChg>
      </pc:sldChg>
      <pc:sldChg chg="addSp modSp new mod">
        <pc:chgData name="Sam Thorogood" userId="2659a977-2774-452b-b107-633f8567e6a3" providerId="ADAL" clId="{ED29C2BC-F996-49D9-A0F8-6EFFE29180F3}" dt="2025-10-02T14:57:02.975" v="557" actId="20577"/>
        <pc:sldMkLst>
          <pc:docMk/>
          <pc:sldMk cId="157043209" sldId="263"/>
        </pc:sldMkLst>
        <pc:spChg chg="mod">
          <ac:chgData name="Sam Thorogood" userId="2659a977-2774-452b-b107-633f8567e6a3" providerId="ADAL" clId="{ED29C2BC-F996-49D9-A0F8-6EFFE29180F3}" dt="2025-10-02T14:34:28.774" v="152" actId="20577"/>
          <ac:spMkLst>
            <pc:docMk/>
            <pc:sldMk cId="157043209" sldId="263"/>
            <ac:spMk id="2" creationId="{A959C6DF-BBDD-89F2-A7D6-A93640F9CB79}"/>
          </ac:spMkLst>
        </pc:spChg>
        <pc:spChg chg="mod">
          <ac:chgData name="Sam Thorogood" userId="2659a977-2774-452b-b107-633f8567e6a3" providerId="ADAL" clId="{ED29C2BC-F996-49D9-A0F8-6EFFE29180F3}" dt="2025-10-02T14:34:35.941" v="177" actId="20577"/>
          <ac:spMkLst>
            <pc:docMk/>
            <pc:sldMk cId="157043209" sldId="263"/>
            <ac:spMk id="3" creationId="{B3DC0BB9-7DD1-1026-8DF7-860C064F1274}"/>
          </ac:spMkLst>
        </pc:spChg>
        <pc:spChg chg="add mod">
          <ac:chgData name="Sam Thorogood" userId="2659a977-2774-452b-b107-633f8567e6a3" providerId="ADAL" clId="{ED29C2BC-F996-49D9-A0F8-6EFFE29180F3}" dt="2025-10-02T14:57:02.975" v="557" actId="20577"/>
          <ac:spMkLst>
            <pc:docMk/>
            <pc:sldMk cId="157043209" sldId="263"/>
            <ac:spMk id="4" creationId="{C0CF0665-4AC1-9690-C3FE-964F35C1BA2D}"/>
          </ac:spMkLst>
        </pc:spChg>
      </pc:sldChg>
      <pc:sldChg chg="addSp modSp new mod">
        <pc:chgData name="Sam Thorogood" userId="2659a977-2774-452b-b107-633f8567e6a3" providerId="ADAL" clId="{ED29C2BC-F996-49D9-A0F8-6EFFE29180F3}" dt="2025-10-02T14:56:47.175" v="545" actId="20577"/>
        <pc:sldMkLst>
          <pc:docMk/>
          <pc:sldMk cId="2392654528" sldId="264"/>
        </pc:sldMkLst>
        <pc:spChg chg="mod">
          <ac:chgData name="Sam Thorogood" userId="2659a977-2774-452b-b107-633f8567e6a3" providerId="ADAL" clId="{ED29C2BC-F996-49D9-A0F8-6EFFE29180F3}" dt="2025-10-02T14:35:58.408" v="179"/>
          <ac:spMkLst>
            <pc:docMk/>
            <pc:sldMk cId="2392654528" sldId="264"/>
            <ac:spMk id="2" creationId="{4B3B7E12-4318-80AD-8A61-3AFBD9A6CB70}"/>
          </ac:spMkLst>
        </pc:spChg>
        <pc:spChg chg="mod">
          <ac:chgData name="Sam Thorogood" userId="2659a977-2774-452b-b107-633f8567e6a3" providerId="ADAL" clId="{ED29C2BC-F996-49D9-A0F8-6EFFE29180F3}" dt="2025-10-02T14:36:13.534" v="231" actId="5793"/>
          <ac:spMkLst>
            <pc:docMk/>
            <pc:sldMk cId="2392654528" sldId="264"/>
            <ac:spMk id="3" creationId="{C610905D-753E-2BBE-B68C-A82026C6BDC6}"/>
          </ac:spMkLst>
        </pc:spChg>
        <pc:spChg chg="add mod">
          <ac:chgData name="Sam Thorogood" userId="2659a977-2774-452b-b107-633f8567e6a3" providerId="ADAL" clId="{ED29C2BC-F996-49D9-A0F8-6EFFE29180F3}" dt="2025-10-02T14:56:47.175" v="545" actId="20577"/>
          <ac:spMkLst>
            <pc:docMk/>
            <pc:sldMk cId="2392654528" sldId="264"/>
            <ac:spMk id="4" creationId="{6AD6E19E-9082-878F-B3A8-0B7547FA0647}"/>
          </ac:spMkLst>
        </pc:spChg>
      </pc:sldChg>
      <pc:sldChg chg="addSp modSp new mod">
        <pc:chgData name="Sam Thorogood" userId="2659a977-2774-452b-b107-633f8567e6a3" providerId="ADAL" clId="{ED29C2BC-F996-49D9-A0F8-6EFFE29180F3}" dt="2025-10-02T14:56:09.447" v="531" actId="20577"/>
        <pc:sldMkLst>
          <pc:docMk/>
          <pc:sldMk cId="3206609273" sldId="265"/>
        </pc:sldMkLst>
        <pc:spChg chg="mod">
          <ac:chgData name="Sam Thorogood" userId="2659a977-2774-452b-b107-633f8567e6a3" providerId="ADAL" clId="{ED29C2BC-F996-49D9-A0F8-6EFFE29180F3}" dt="2025-10-02T14:42:10.361" v="244"/>
          <ac:spMkLst>
            <pc:docMk/>
            <pc:sldMk cId="3206609273" sldId="265"/>
            <ac:spMk id="2" creationId="{C999F127-88A3-9CD2-DC0F-BAB77E0F0078}"/>
          </ac:spMkLst>
        </pc:spChg>
        <pc:spChg chg="mod">
          <ac:chgData name="Sam Thorogood" userId="2659a977-2774-452b-b107-633f8567e6a3" providerId="ADAL" clId="{ED29C2BC-F996-49D9-A0F8-6EFFE29180F3}" dt="2025-10-02T14:43:50.416" v="254" actId="20577"/>
          <ac:spMkLst>
            <pc:docMk/>
            <pc:sldMk cId="3206609273" sldId="265"/>
            <ac:spMk id="3" creationId="{0B356ECA-6EF0-4BB9-4537-B14A8069DE08}"/>
          </ac:spMkLst>
        </pc:spChg>
        <pc:spChg chg="add mod">
          <ac:chgData name="Sam Thorogood" userId="2659a977-2774-452b-b107-633f8567e6a3" providerId="ADAL" clId="{ED29C2BC-F996-49D9-A0F8-6EFFE29180F3}" dt="2025-10-02T14:56:09.447" v="531" actId="20577"/>
          <ac:spMkLst>
            <pc:docMk/>
            <pc:sldMk cId="3206609273" sldId="265"/>
            <ac:spMk id="4" creationId="{B7FCD56B-232E-1F27-8A6D-D35D33E49884}"/>
          </ac:spMkLst>
        </pc:spChg>
      </pc:sldChg>
      <pc:sldChg chg="addSp modSp new mod">
        <pc:chgData name="Sam Thorogood" userId="2659a977-2774-452b-b107-633f8567e6a3" providerId="ADAL" clId="{ED29C2BC-F996-49D9-A0F8-6EFFE29180F3}" dt="2025-10-02T15:00:02.244" v="558" actId="13244"/>
        <pc:sldMkLst>
          <pc:docMk/>
          <pc:sldMk cId="1464922139" sldId="266"/>
        </pc:sldMkLst>
        <pc:spChg chg="mod">
          <ac:chgData name="Sam Thorogood" userId="2659a977-2774-452b-b107-633f8567e6a3" providerId="ADAL" clId="{ED29C2BC-F996-49D9-A0F8-6EFFE29180F3}" dt="2025-10-02T14:45:26.424" v="280" actId="20577"/>
          <ac:spMkLst>
            <pc:docMk/>
            <pc:sldMk cId="1464922139" sldId="266"/>
            <ac:spMk id="2" creationId="{2F560DE2-0EE2-52B9-0455-AE4A346556B1}"/>
          </ac:spMkLst>
        </pc:spChg>
        <pc:spChg chg="add mod ord">
          <ac:chgData name="Sam Thorogood" userId="2659a977-2774-452b-b107-633f8567e6a3" providerId="ADAL" clId="{ED29C2BC-F996-49D9-A0F8-6EFFE29180F3}" dt="2025-10-02T15:00:02.244" v="558" actId="13244"/>
          <ac:spMkLst>
            <pc:docMk/>
            <pc:sldMk cId="1464922139" sldId="266"/>
            <ac:spMk id="11" creationId="{12AFC331-55B0-B8F7-6FFD-35EBE7DA8E8A}"/>
          </ac:spMkLst>
        </pc:spChg>
        <pc:picChg chg="add mod">
          <ac:chgData name="Sam Thorogood" userId="2659a977-2774-452b-b107-633f8567e6a3" providerId="ADAL" clId="{ED29C2BC-F996-49D9-A0F8-6EFFE29180F3}" dt="2025-10-02T14:51:36.932" v="381" actId="962"/>
          <ac:picMkLst>
            <pc:docMk/>
            <pc:sldMk cId="1464922139" sldId="266"/>
            <ac:picMk id="4" creationId="{B009695F-5E1C-9E17-DCF9-65C35B774808}"/>
          </ac:picMkLst>
        </pc:picChg>
        <pc:picChg chg="add mod">
          <ac:chgData name="Sam Thorogood" userId="2659a977-2774-452b-b107-633f8567e6a3" providerId="ADAL" clId="{ED29C2BC-F996-49D9-A0F8-6EFFE29180F3}" dt="2025-10-02T14:51:57.227" v="425" actId="962"/>
          <ac:picMkLst>
            <pc:docMk/>
            <pc:sldMk cId="1464922139" sldId="266"/>
            <ac:picMk id="6" creationId="{0FE9DA4F-F77F-4189-6FF4-1D254C5ECF30}"/>
          </ac:picMkLst>
        </pc:picChg>
        <pc:picChg chg="add mod">
          <ac:chgData name="Sam Thorogood" userId="2659a977-2774-452b-b107-633f8567e6a3" providerId="ADAL" clId="{ED29C2BC-F996-49D9-A0F8-6EFFE29180F3}" dt="2025-10-02T14:52:06.827" v="467" actId="962"/>
          <ac:picMkLst>
            <pc:docMk/>
            <pc:sldMk cId="1464922139" sldId="266"/>
            <ac:picMk id="8" creationId="{1FF78F8B-4631-C926-89CD-12B4800A3FDC}"/>
          </ac:picMkLst>
        </pc:picChg>
        <pc:picChg chg="add mod">
          <ac:chgData name="Sam Thorogood" userId="2659a977-2774-452b-b107-633f8567e6a3" providerId="ADAL" clId="{ED29C2BC-F996-49D9-A0F8-6EFFE29180F3}" dt="2025-10-02T14:52:15.195" v="503" actId="962"/>
          <ac:picMkLst>
            <pc:docMk/>
            <pc:sldMk cId="1464922139" sldId="266"/>
            <ac:picMk id="10" creationId="{D09CFE90-8D9C-204C-87D0-B410A0977AEF}"/>
          </ac:picMkLst>
        </pc:picChg>
      </pc:sldChg>
      <pc:sldMasterChg chg="modSp setBg delSldLayout">
        <pc:chgData name="Sam Thorogood" userId="2659a977-2774-452b-b107-633f8567e6a3" providerId="ADAL" clId="{ED29C2BC-F996-49D9-A0F8-6EFFE29180F3}" dt="2025-10-02T14:32:54.505" v="134" actId="47"/>
        <pc:sldMasterMkLst>
          <pc:docMk/>
          <pc:sldMasterMk cId="3468777867" sldId="2147483660"/>
        </pc:sldMasterMkLst>
        <pc:spChg chg="mod">
          <ac:chgData name="Sam Thorogood" userId="2659a977-2774-452b-b107-633f8567e6a3" providerId="ADAL" clId="{ED29C2BC-F996-49D9-A0F8-6EFFE29180F3}" dt="2025-10-02T14:12:14.082" v="2" actId="207"/>
          <ac:spMkLst>
            <pc:docMk/>
            <pc:sldMasterMk cId="3468777867" sldId="2147483660"/>
            <ac:spMk id="3" creationId="{00000000-0000-0000-0000-000000000000}"/>
          </ac:spMkLst>
        </pc:spChg>
        <pc:sldLayoutChg chg="del">
          <pc:chgData name="Sam Thorogood" userId="2659a977-2774-452b-b107-633f8567e6a3" providerId="ADAL" clId="{ED29C2BC-F996-49D9-A0F8-6EFFE29180F3}" dt="2025-10-02T14:32:54.505" v="134" actId="47"/>
          <pc:sldLayoutMkLst>
            <pc:docMk/>
            <pc:sldMasterMk cId="3468777867" sldId="2147483660"/>
            <pc:sldLayoutMk cId="285209265" sldId="2147483716"/>
          </pc:sldLayoutMkLst>
        </pc:sldLayoutChg>
        <pc:sldLayoutChg chg="del">
          <pc:chgData name="Sam Thorogood" userId="2659a977-2774-452b-b107-633f8567e6a3" providerId="ADAL" clId="{ED29C2BC-F996-49D9-A0F8-6EFFE29180F3}" dt="2025-10-02T14:32:54.505" v="134" actId="47"/>
          <pc:sldLayoutMkLst>
            <pc:docMk/>
            <pc:sldMasterMk cId="3468777867" sldId="2147483660"/>
            <pc:sldLayoutMk cId="2595355445" sldId="2147483717"/>
          </pc:sldLayoutMkLst>
        </pc:sldLayoutChg>
      </pc:sldMasterChg>
      <pc:sldMasterChg chg="modSp setBg">
        <pc:chgData name="Sam Thorogood" userId="2659a977-2774-452b-b107-633f8567e6a3" providerId="ADAL" clId="{ED29C2BC-F996-49D9-A0F8-6EFFE29180F3}" dt="2025-10-02T14:12:51.168" v="6" actId="207"/>
        <pc:sldMasterMkLst>
          <pc:docMk/>
          <pc:sldMasterMk cId="3904965352" sldId="2147483672"/>
        </pc:sldMasterMkLst>
        <pc:spChg chg="mod">
          <ac:chgData name="Sam Thorogood" userId="2659a977-2774-452b-b107-633f8567e6a3" providerId="ADAL" clId="{ED29C2BC-F996-49D9-A0F8-6EFFE29180F3}" dt="2025-10-02T14:12:47.444" v="5" actId="207"/>
          <ac:spMkLst>
            <pc:docMk/>
            <pc:sldMasterMk cId="3904965352" sldId="2147483672"/>
            <ac:spMk id="2" creationId="{FF390A47-63B8-D9E2-D79C-62C7367D065D}"/>
          </ac:spMkLst>
        </pc:spChg>
        <pc:spChg chg="mod">
          <ac:chgData name="Sam Thorogood" userId="2659a977-2774-452b-b107-633f8567e6a3" providerId="ADAL" clId="{ED29C2BC-F996-49D9-A0F8-6EFFE29180F3}" dt="2025-10-02T14:12:51.168" v="6" actId="207"/>
          <ac:spMkLst>
            <pc:docMk/>
            <pc:sldMasterMk cId="3904965352" sldId="2147483672"/>
            <ac:spMk id="3" creationId="{90BAE641-1C68-3574-DDEA-A85CDEED199A}"/>
          </ac:spMkLst>
        </pc:spChg>
      </pc:sldMasterChg>
      <pc:sldMasterChg chg="addSp delSp modSp mod setBg modSldLayout">
        <pc:chgData name="Sam Thorogood" userId="2659a977-2774-452b-b107-633f8567e6a3" providerId="ADAL" clId="{ED29C2BC-F996-49D9-A0F8-6EFFE29180F3}" dt="2025-10-02T14:40:10.772" v="242" actId="1036"/>
        <pc:sldMasterMkLst>
          <pc:docMk/>
          <pc:sldMasterMk cId="290535274" sldId="2147483684"/>
        </pc:sldMasterMkLst>
        <pc:spChg chg="del mod">
          <ac:chgData name="Sam Thorogood" userId="2659a977-2774-452b-b107-633f8567e6a3" providerId="ADAL" clId="{ED29C2BC-F996-49D9-A0F8-6EFFE29180F3}" dt="2025-10-02T14:17:27.579" v="76" actId="478"/>
          <ac:spMkLst>
            <pc:docMk/>
            <pc:sldMasterMk cId="290535274" sldId="2147483684"/>
            <ac:spMk id="2" creationId="{2E771A7C-E7B0-22C2-417D-0FCAEA3C4A9E}"/>
          </ac:spMkLst>
        </pc:spChg>
        <pc:spChg chg="del mod">
          <ac:chgData name="Sam Thorogood" userId="2659a977-2774-452b-b107-633f8567e6a3" providerId="ADAL" clId="{ED29C2BC-F996-49D9-A0F8-6EFFE29180F3}" dt="2025-10-02T14:17:26.959" v="75" actId="478"/>
          <ac:spMkLst>
            <pc:docMk/>
            <pc:sldMasterMk cId="290535274" sldId="2147483684"/>
            <ac:spMk id="3" creationId="{85C07392-BCD2-486C-E042-F31BF794FF1E}"/>
          </ac:spMkLst>
        </pc:spChg>
        <pc:spChg chg="add mod">
          <ac:chgData name="Sam Thorogood" userId="2659a977-2774-452b-b107-633f8567e6a3" providerId="ADAL" clId="{ED29C2BC-F996-49D9-A0F8-6EFFE29180F3}" dt="2025-10-02T14:27:17.054" v="115" actId="1035"/>
          <ac:spMkLst>
            <pc:docMk/>
            <pc:sldMasterMk cId="290535274" sldId="2147483684"/>
            <ac:spMk id="7" creationId="{F58C6332-0731-AA7F-71DB-EDA9C8CC5C22}"/>
          </ac:spMkLst>
        </pc:spChg>
        <pc:spChg chg="add mod">
          <ac:chgData name="Sam Thorogood" userId="2659a977-2774-452b-b107-633f8567e6a3" providerId="ADAL" clId="{ED29C2BC-F996-49D9-A0F8-6EFFE29180F3}" dt="2025-10-02T14:28:00.157" v="116" actId="14100"/>
          <ac:spMkLst>
            <pc:docMk/>
            <pc:sldMasterMk cId="290535274" sldId="2147483684"/>
            <ac:spMk id="8" creationId="{E4FCF53D-0DD0-6A3D-6703-42AD2EB36669}"/>
          </ac:spMkLst>
        </pc:spChg>
        <pc:sldLayoutChg chg="modSp mod">
          <pc:chgData name="Sam Thorogood" userId="2659a977-2774-452b-b107-633f8567e6a3" providerId="ADAL" clId="{ED29C2BC-F996-49D9-A0F8-6EFFE29180F3}" dt="2025-10-02T14:40:10.772" v="242" actId="1036"/>
          <pc:sldLayoutMkLst>
            <pc:docMk/>
            <pc:sldMasterMk cId="290535274" sldId="2147483684"/>
            <pc:sldLayoutMk cId="2798325958" sldId="2147483685"/>
          </pc:sldLayoutMkLst>
          <pc:spChg chg="mod">
            <ac:chgData name="Sam Thorogood" userId="2659a977-2774-452b-b107-633f8567e6a3" providerId="ADAL" clId="{ED29C2BC-F996-49D9-A0F8-6EFFE29180F3}" dt="2025-10-02T14:40:10.772" v="242" actId="1036"/>
            <ac:spMkLst>
              <pc:docMk/>
              <pc:sldMasterMk cId="290535274" sldId="2147483684"/>
              <pc:sldLayoutMk cId="2798325958" sldId="2147483685"/>
              <ac:spMk id="3" creationId="{499DF656-B3B1-D4F5-864A-79E08531FBB3}"/>
            </ac:spMkLst>
          </pc:spChg>
        </pc:sldLayoutChg>
      </pc:sldMasterChg>
      <pc:sldMasterChg chg="addSp delSp modSp mod setBg">
        <pc:chgData name="Sam Thorogood" userId="2659a977-2774-452b-b107-633f8567e6a3" providerId="ADAL" clId="{ED29C2BC-F996-49D9-A0F8-6EFFE29180F3}" dt="2025-10-02T14:29:49.224" v="131" actId="1035"/>
        <pc:sldMasterMkLst>
          <pc:docMk/>
          <pc:sldMasterMk cId="3888679168" sldId="2147483696"/>
        </pc:sldMasterMkLst>
        <pc:spChg chg="del mod">
          <ac:chgData name="Sam Thorogood" userId="2659a977-2774-452b-b107-633f8567e6a3" providerId="ADAL" clId="{ED29C2BC-F996-49D9-A0F8-6EFFE29180F3}" dt="2025-10-02T14:16:37.658" v="72" actId="478"/>
          <ac:spMkLst>
            <pc:docMk/>
            <pc:sldMasterMk cId="3888679168" sldId="2147483696"/>
            <ac:spMk id="2" creationId="{6520F65C-78AB-06F8-2F22-A6216B36DA03}"/>
          </ac:spMkLst>
        </pc:spChg>
        <pc:spChg chg="del mod">
          <ac:chgData name="Sam Thorogood" userId="2659a977-2774-452b-b107-633f8567e6a3" providerId="ADAL" clId="{ED29C2BC-F996-49D9-A0F8-6EFFE29180F3}" dt="2025-10-02T14:16:38.515" v="73" actId="478"/>
          <ac:spMkLst>
            <pc:docMk/>
            <pc:sldMasterMk cId="3888679168" sldId="2147483696"/>
            <ac:spMk id="3" creationId="{3E853D16-A91B-6545-7092-17D600EF8C17}"/>
          </ac:spMkLst>
        </pc:spChg>
        <pc:spChg chg="add mod">
          <ac:chgData name="Sam Thorogood" userId="2659a977-2774-452b-b107-633f8567e6a3" providerId="ADAL" clId="{ED29C2BC-F996-49D9-A0F8-6EFFE29180F3}" dt="2025-10-02T14:29:49.224" v="131" actId="1035"/>
          <ac:spMkLst>
            <pc:docMk/>
            <pc:sldMasterMk cId="3888679168" sldId="2147483696"/>
            <ac:spMk id="7" creationId="{BB1B4AD5-CEF4-081F-56DB-117218603F49}"/>
          </ac:spMkLst>
        </pc:spChg>
        <pc:spChg chg="add mod">
          <ac:chgData name="Sam Thorogood" userId="2659a977-2774-452b-b107-633f8567e6a3" providerId="ADAL" clId="{ED29C2BC-F996-49D9-A0F8-6EFFE29180F3}" dt="2025-10-02T14:29:49.224" v="131" actId="1035"/>
          <ac:spMkLst>
            <pc:docMk/>
            <pc:sldMasterMk cId="3888679168" sldId="2147483696"/>
            <ac:spMk id="8" creationId="{3B97EBCC-1E3B-4438-EB6F-A99C8AB05423}"/>
          </ac:spMkLst>
        </pc:spChg>
      </pc:sldMasterChg>
      <pc:sldMasterChg chg="setBg">
        <pc:chgData name="Sam Thorogood" userId="2659a977-2774-452b-b107-633f8567e6a3" providerId="ADAL" clId="{ED29C2BC-F996-49D9-A0F8-6EFFE29180F3}" dt="2025-10-02T14:21:17.925" v="101"/>
        <pc:sldMasterMkLst>
          <pc:docMk/>
          <pc:sldMasterMk cId="3734634984" sldId="2147483708"/>
        </pc:sldMasterMkLst>
      </pc:sldMasterChg>
    </pc:docChg>
  </pc:docChgLst>
  <pc:docChgLst>
    <pc:chgData name="Sam Thorogood" userId="2659a977-2774-452b-b107-633f8567e6a3" providerId="ADAL" clId="{683010A1-A62E-4F74-964E-222D59892FBB}"/>
    <pc:docChg chg="undo custSel addSld delSld modSld">
      <pc:chgData name="Sam Thorogood" userId="2659a977-2774-452b-b107-633f8567e6a3" providerId="ADAL" clId="{683010A1-A62E-4F74-964E-222D59892FBB}" dt="2025-04-03T11:22:30.638" v="199" actId="1035"/>
      <pc:docMkLst>
        <pc:docMk/>
      </pc:docMkLst>
      <pc:sldChg chg="del">
        <pc:chgData name="Sam Thorogood" userId="2659a977-2774-452b-b107-633f8567e6a3" providerId="ADAL" clId="{683010A1-A62E-4F74-964E-222D59892FBB}" dt="2025-04-03T11:02:08.527" v="1" actId="2696"/>
        <pc:sldMkLst>
          <pc:docMk/>
          <pc:sldMk cId="2874563657" sldId="256"/>
        </pc:sldMkLst>
      </pc:sldChg>
      <pc:sldChg chg="addSp modSp new mod">
        <pc:chgData name="Sam Thorogood" userId="2659a977-2774-452b-b107-633f8567e6a3" providerId="ADAL" clId="{683010A1-A62E-4F74-964E-222D59892FBB}" dt="2025-04-03T11:21:23.193" v="68" actId="1036"/>
        <pc:sldMkLst>
          <pc:docMk/>
          <pc:sldMk cId="3997124262" sldId="257"/>
        </pc:sldMkLst>
      </pc:sldChg>
      <pc:sldChg chg="addSp modSp new mod">
        <pc:chgData name="Sam Thorogood" userId="2659a977-2774-452b-b107-633f8567e6a3" providerId="ADAL" clId="{683010A1-A62E-4F74-964E-222D59892FBB}" dt="2025-04-03T11:21:34.823" v="108" actId="1035"/>
        <pc:sldMkLst>
          <pc:docMk/>
          <pc:sldMk cId="1735951393" sldId="258"/>
        </pc:sldMkLst>
      </pc:sldChg>
      <pc:sldChg chg="addSp delSp modSp new mod setBg">
        <pc:chgData name="Sam Thorogood" userId="2659a977-2774-452b-b107-633f8567e6a3" providerId="ADAL" clId="{683010A1-A62E-4F74-964E-222D59892FBB}" dt="2025-04-03T11:21:43.742" v="129" actId="20577"/>
        <pc:sldMkLst>
          <pc:docMk/>
          <pc:sldMk cId="2081065590" sldId="259"/>
        </pc:sldMkLst>
      </pc:sldChg>
      <pc:sldChg chg="modSp new">
        <pc:chgData name="Sam Thorogood" userId="2659a977-2774-452b-b107-633f8567e6a3" providerId="ADAL" clId="{683010A1-A62E-4F74-964E-222D59892FBB}" dt="2025-04-03T11:22:02.822" v="143" actId="20577"/>
        <pc:sldMkLst>
          <pc:docMk/>
          <pc:sldMk cId="4256718409" sldId="260"/>
        </pc:sldMkLst>
      </pc:sldChg>
      <pc:sldChg chg="modSp new">
        <pc:chgData name="Sam Thorogood" userId="2659a977-2774-452b-b107-633f8567e6a3" providerId="ADAL" clId="{683010A1-A62E-4F74-964E-222D59892FBB}" dt="2025-04-03T11:22:17.605" v="164" actId="20577"/>
        <pc:sldMkLst>
          <pc:docMk/>
          <pc:sldMk cId="3346202667" sldId="261"/>
        </pc:sldMkLst>
      </pc:sldChg>
      <pc:sldChg chg="addSp modSp new mod">
        <pc:chgData name="Sam Thorogood" userId="2659a977-2774-452b-b107-633f8567e6a3" providerId="ADAL" clId="{683010A1-A62E-4F74-964E-222D59892FBB}" dt="2025-04-03T11:22:30.638" v="199" actId="1035"/>
        <pc:sldMkLst>
          <pc:docMk/>
          <pc:sldMk cId="2015369797" sldId="262"/>
        </pc:sldMkLst>
      </pc:sldChg>
      <pc:sldChg chg="new del">
        <pc:chgData name="Sam Thorogood" userId="2659a977-2774-452b-b107-633f8567e6a3" providerId="ADAL" clId="{683010A1-A62E-4F74-964E-222D59892FBB}" dt="2025-04-03T11:03:26.851" v="7" actId="680"/>
        <pc:sldMkLst>
          <pc:docMk/>
          <pc:sldMk cId="2407045659" sldId="26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6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6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6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6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6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6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6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6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6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6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7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E6877-6B0C-4994-ACD6-5FC566B745BC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0A192-0A10-40CD-81C0-CEC62DF95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1693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38116-FD61-2CB9-100E-68BBE19B5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01838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3AF2C9-7A3C-6AF2-3D4E-A32EC51FC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DD779-8C0D-4242-B4E4-E3A900ED3276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7CE888-2882-E3FF-DEE4-A7F3E0F2A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BF6D9C-8059-B179-7AE9-44DD0A84D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0ECF-59D8-41EB-B0EC-E001DCDEE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8544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F4A0E97-E37C-FE35-F342-6864DA240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DD779-8C0D-4242-B4E4-E3A900ED3276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9783C3-2363-11BC-C6BE-DA67D06CF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1A428A-75B6-81F8-3D7C-E78A65FEE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0ECF-59D8-41EB-B0EC-E001DCDEE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59946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342D7-D9D8-81DD-B35B-463839341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865470-7C45-D50E-F6FF-78CE773454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E6D5A2-A18E-D549-C477-76D00D409F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8CF4BD-D1D0-9AF9-B63C-0AE92B129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DD779-8C0D-4242-B4E4-E3A900ED3276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1B65F4-2173-22B6-47D8-562F406BB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8F8FC2-2F82-53EF-4127-69D4B93E9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0ECF-59D8-41EB-B0EC-E001DCDEE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56398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18C9E-AB6A-74ED-2817-013740776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175D42-C815-034F-1E63-D6B41CC66F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E7148F-1E90-7552-409C-B11A328825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878972-7B8E-E163-EEBF-BE1C4D536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DD779-8C0D-4242-B4E4-E3A900ED3276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D4ED32-6538-E0C5-5E6C-7A0496D8B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DEA138-780B-EF57-998A-87495C53E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0ECF-59D8-41EB-B0EC-E001DCDEE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45985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E6249-2C99-D6FF-4A59-40369CAAD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01838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BC6665-6595-867A-DC1F-C621C6C9BD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362338"/>
            <a:ext cx="7886700" cy="359382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AEAB3A-8D03-0479-5EA6-429577476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DD779-8C0D-4242-B4E4-E3A900ED3276}" type="datetimeFigureOut">
              <a:rPr lang="en-GB" smtClean="0"/>
              <a:t>18/02/2026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65251A-E84A-9F1B-D1A7-303D87BAC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440A78-4B06-D0C2-5A10-7D005392D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0ECF-59D8-41EB-B0EC-E001DCDEE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91160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5ADB6F-D17B-7572-14AC-0288A77CAF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9B9BD4-1599-665D-2714-1455A4B3A5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FC668F-6BBC-996F-8CAB-3B6926369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DD779-8C0D-4242-B4E4-E3A900ED3276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7B08A4-E60B-46F9-1800-43E070998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68AB7A-855F-5363-B6FB-70F086D1A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0ECF-59D8-41EB-B0EC-E001DCDEE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81132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0EF282-23C9-1A4B-D11E-B4CABB8FC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1005F-14E7-4469-B02B-8B3013857D22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562987-583D-EC07-4827-15F852B87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2D213F-E16F-5A7C-4342-EE5C9F10D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DC730-B0A7-467D-9EF3-03E7961ADC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90083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E3B02-4B7F-A2F0-CF20-CE6E5A1F1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430B26-320A-C930-79A7-8C721C5E7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AE63D-DBC7-4E13-B05B-4790152FFEEE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398E68-1C9D-3927-CF0C-A2189688F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E13084-832F-B788-E58F-9204F5F60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966C9-9E45-47CB-86A6-E3A15EDDB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12081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1CD3B4-03E1-CD81-DE34-797F408A2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AE63D-DBC7-4E13-B05B-4790152FFEEE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2984E8-34BB-1EDE-A364-02FF089FF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53D4BF-B97A-9CC5-10DE-34C5B2D4D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966C9-9E45-47CB-86A6-E3A15EDDB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688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46B3D-55EC-7FB8-B4D4-CDBA01BEB6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9DF656-B3B1-D4F5-864A-79E08531FB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701428"/>
            <a:ext cx="6858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A73171-2200-9F8D-2A94-2C3DC65EB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DD779-8C0D-4242-B4E4-E3A900ED3276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8F0678-BF9D-607B-0920-3EE0652B7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206E54-95F1-BC11-A641-05234E3EC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0ECF-59D8-41EB-B0EC-E001DCDEE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6900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E6877-6B0C-4994-ACD6-5FC566B745BC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0A192-0A10-40CD-81C0-CEC62DF95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70801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EA116-5DE0-9249-FC19-83912D4EC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01838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53FE9-95B6-5052-8984-6B1405E475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362338"/>
            <a:ext cx="7886700" cy="359382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71AE05-BB97-4448-FC9E-AB9A94F95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DD779-8C0D-4242-B4E4-E3A900ED3276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BE420D-54D2-2BB2-DF21-3594E4C1C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084000-91D0-2056-2CD1-37E1338A2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0ECF-59D8-41EB-B0EC-E001DCDEE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1306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CE726-74B1-B3B1-321F-325961885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4B8900-C227-B6C6-168B-DCB88AC71F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404134-26BC-BFF1-65C2-A64F72A47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DD779-8C0D-4242-B4E4-E3A900ED3276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6610E8-495D-CB69-06FE-5D8679571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7342C3-F43D-B346-1AF6-472BF4064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0ECF-59D8-41EB-B0EC-E001DCDEE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78117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70D9F-2FF8-2D92-5097-04AE51EC4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01838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399201-9279-F2EE-0E7F-0412835C21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551F3E-FA65-33B4-1645-E1171B463E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834D1B-1733-1AB5-72E8-5971A0233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DD779-8C0D-4242-B4E4-E3A900ED3276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8A3F45-06EA-E922-9010-507E80E54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9B3E27-7178-2C35-9D91-E70079654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0ECF-59D8-41EB-B0EC-E001DCDEE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49991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E4ACC-3500-C7EE-B4FF-D425FBF2D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C5E19D-5903-A361-CAD4-CC2318AFA1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E26B63-F2E6-C181-B1D8-029ABAAFEB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E2ECDB-A052-1AD8-CFF1-0DF99A23B8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7DEFE7-07C5-9DAB-3BDA-120324AEA0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4FBE1C-12C3-720D-90DD-3AFC1BE4C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DD779-8C0D-4242-B4E4-E3A900ED3276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EE526BE-522B-0E10-072D-3D3D05BE3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7A48F3A-66E8-73CC-3DD5-55C4D9B26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0ECF-59D8-41EB-B0EC-E001DCDEE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7840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38116-FD61-2CB9-100E-68BBE19B5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01838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3AF2C9-7A3C-6AF2-3D4E-A32EC51FC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DD779-8C0D-4242-B4E4-E3A900ED3276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7CE888-2882-E3FF-DEE4-A7F3E0F2A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BF6D9C-8059-B179-7AE9-44DD0A84D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0ECF-59D8-41EB-B0EC-E001DCDEE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110737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F4A0E97-E37C-FE35-F342-6864DA240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DD779-8C0D-4242-B4E4-E3A900ED3276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9783C3-2363-11BC-C6BE-DA67D06CF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1A428A-75B6-81F8-3D7C-E78A65FEE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0ECF-59D8-41EB-B0EC-E001DCDEE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09941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342D7-D9D8-81DD-B35B-463839341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865470-7C45-D50E-F6FF-78CE773454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E6D5A2-A18E-D549-C477-76D00D409F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8CF4BD-D1D0-9AF9-B63C-0AE92B129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DD779-8C0D-4242-B4E4-E3A900ED3276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1B65F4-2173-22B6-47D8-562F406BB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8F8FC2-2F82-53EF-4127-69D4B93E9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0ECF-59D8-41EB-B0EC-E001DCDEE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28354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18C9E-AB6A-74ED-2817-013740776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175D42-C815-034F-1E63-D6B41CC66F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E7148F-1E90-7552-409C-B11A328825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878972-7B8E-E163-EEBF-BE1C4D536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DD779-8C0D-4242-B4E4-E3A900ED3276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D4ED32-6538-E0C5-5E6C-7A0496D8B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DEA138-780B-EF57-998A-87495C53E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0ECF-59D8-41EB-B0EC-E001DCDEE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24179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E6249-2C99-D6FF-4A59-40369CAAD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01838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BC6665-6595-867A-DC1F-C621C6C9BD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362338"/>
            <a:ext cx="7886700" cy="359382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AEAB3A-8D03-0479-5EA6-429577476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DD779-8C0D-4242-B4E4-E3A900ED3276}" type="datetimeFigureOut">
              <a:rPr lang="en-GB" smtClean="0"/>
              <a:t>18/02/2026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65251A-E84A-9F1B-D1A7-303D87BAC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440A78-4B06-D0C2-5A10-7D005392D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0ECF-59D8-41EB-B0EC-E001DCDEE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699349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5ADB6F-D17B-7572-14AC-0288A77CAF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9B9BD4-1599-665D-2714-1455A4B3A5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FC668F-6BBC-996F-8CAB-3B6926369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DD779-8C0D-4242-B4E4-E3A900ED3276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7B08A4-E60B-46F9-1800-43E070998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68AB7A-855F-5363-B6FB-70F086D1A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0ECF-59D8-41EB-B0EC-E001DCDEE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404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E3B02-4B7F-A2F0-CF20-CE6E5A1F1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430B26-320A-C930-79A7-8C721C5E7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AE63D-DBC7-4E13-B05B-4790152FFEEE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398E68-1C9D-3927-CF0C-A2189688F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E13084-832F-B788-E58F-9204F5F60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966C9-9E45-47CB-86A6-E3A15EDDB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04110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0EF282-23C9-1A4B-D11E-B4CABB8FC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1005F-14E7-4469-B02B-8B3013857D22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562987-583D-EC07-4827-15F852B87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2D213F-E16F-5A7C-4342-EE5C9F10D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DC730-B0A7-467D-9EF3-03E7961ADC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9620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1CD3B4-03E1-CD81-DE34-797F408A2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AE63D-DBC7-4E13-B05B-4790152FFEEE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2984E8-34BB-1EDE-A364-02FF089FF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53D4BF-B97A-9CC5-10DE-34C5B2D4D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966C9-9E45-47CB-86A6-E3A15EDDB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2455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46B3D-55EC-7FB8-B4D4-CDBA01BEB6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9DF656-B3B1-D4F5-864A-79E08531FB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701428"/>
            <a:ext cx="6858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A73171-2200-9F8D-2A94-2C3DC65EB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DD779-8C0D-4242-B4E4-E3A900ED3276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8F0678-BF9D-607B-0920-3EE0652B7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206E54-95F1-BC11-A641-05234E3EC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0ECF-59D8-41EB-B0EC-E001DCDEE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8325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EA116-5DE0-9249-FC19-83912D4EC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01838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53FE9-95B6-5052-8984-6B1405E475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362338"/>
            <a:ext cx="7886700" cy="359382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71AE05-BB97-4448-FC9E-AB9A94F95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DD779-8C0D-4242-B4E4-E3A900ED3276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BE420D-54D2-2BB2-DF21-3594E4C1C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084000-91D0-2056-2CD1-37E1338A2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0ECF-59D8-41EB-B0EC-E001DCDEE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172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CE726-74B1-B3B1-321F-325961885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4B8900-C227-B6C6-168B-DCB88AC71F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404134-26BC-BFF1-65C2-A64F72A47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DD779-8C0D-4242-B4E4-E3A900ED3276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6610E8-495D-CB69-06FE-5D8679571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7342C3-F43D-B346-1AF6-472BF4064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0ECF-59D8-41EB-B0EC-E001DCDEE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9032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70D9F-2FF8-2D92-5097-04AE51EC4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01838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399201-9279-F2EE-0E7F-0412835C21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551F3E-FA65-33B4-1645-E1171B463E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834D1B-1733-1AB5-72E8-5971A0233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DD779-8C0D-4242-B4E4-E3A900ED3276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8A3F45-06EA-E922-9010-507E80E54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9B3E27-7178-2C35-9D91-E70079654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0ECF-59D8-41EB-B0EC-E001DCDEE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1406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E4ACC-3500-C7EE-B4FF-D425FBF2D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C5E19D-5903-A361-CAD4-CC2318AFA1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E26B63-F2E6-C181-B1D8-029ABAAFEB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E2ECDB-A052-1AD8-CFF1-0DF99A23B8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7DEFE7-07C5-9DAB-3BDA-120324AEA0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4FBE1C-12C3-720D-90DD-3AFC1BE4C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DD779-8C0D-4242-B4E4-E3A900ED3276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EE526BE-522B-0E10-072D-3D3D05BE3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7A48F3A-66E8-73CC-3DD5-55C4D9B26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0ECF-59D8-41EB-B0EC-E001DCDEE0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335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6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5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image" Target="../media/image6.png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fld id="{511E6877-6B0C-4994-ACD6-5FC566B745BC}" type="datetimeFigureOut">
              <a:rPr lang="en-GB" smtClean="0"/>
              <a:pPr/>
              <a:t>18/02/2026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fld id="{87F0A192-0A10-40CD-81C0-CEC62DF95C8F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8777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Trebuchet MS" panose="020B0603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390A47-63B8-D9E2-D79C-62C7367D0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BAE641-1C68-3574-DDEA-A85CDEED19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3ED26C-98F1-F204-DA40-4BF2155D1C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fld id="{C15AE63D-DBC7-4E13-B05B-4790152FFEEE}" type="datetimeFigureOut">
              <a:rPr lang="en-GB" smtClean="0"/>
              <a:pPr/>
              <a:t>18/02/2026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B7AE16-B885-F2D4-30F8-0927DEF8F5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8C8C07-1A9F-B2CF-63F0-0E0C7F702B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fld id="{332966C9-9E45-47CB-86A6-E3A15EDDB34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4965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Trebuchet MS" panose="020B0603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Trebuchet MS" panose="020B0603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Trebuchet MS" panose="020B0603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Trebuchet MS" panose="020B0603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Trebuchet MS" panose="020B0603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Trebuchet MS" panose="020B0603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8C9DEE-1E48-7D9C-5602-905732A86C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fld id="{0B3DD779-8C0D-4242-B4E4-E3A900ED3276}" type="datetimeFigureOut">
              <a:rPr lang="en-GB" smtClean="0"/>
              <a:pPr/>
              <a:t>18/02/2026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34C6C2-984F-FC3C-C663-512AA4C259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2DF0F5-F593-B69E-F2AD-C60A60B89B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fld id="{FA1D0ECF-59D8-41EB-B0EC-E001DCDEE0BE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F58C6332-0731-AA7F-71DB-EDA9C8CC5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86208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E4FCF53D-0DD0-6A3D-6703-42AD2EB366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2322583"/>
            <a:ext cx="7886700" cy="3673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0535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Trebuchet MS" panose="020B0603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Trebuchet MS" panose="020B0603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Trebuchet MS" panose="020B0603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Trebuchet MS" panose="020B0603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Trebuchet MS" panose="020B0603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Trebuchet MS" panose="020B0603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1E7455-FBBD-DAE3-CE9A-213B7C255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2ADAB8-D4F9-15C0-B2F5-27CD9FEC4B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E88F6D-7412-F601-A3B8-13522B548A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fld id="{7751005F-14E7-4469-B02B-8B3013857D22}" type="datetimeFigureOut">
              <a:rPr lang="en-GB" smtClean="0"/>
              <a:pPr/>
              <a:t>18/02/2026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81E066-A0C0-2443-0C66-C4CDD35872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E1BC26-51F3-F3E0-5007-2631A7A8C6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fld id="{9E6DC730-B0A7-467D-9EF3-03E7961ADC9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4634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Trebuchet MS" panose="020B0603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Trebuchet MS" panose="020B0603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Trebuchet MS" panose="020B0603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Trebuchet MS" panose="020B0603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Trebuchet MS" panose="020B0603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Trebuchet MS" panose="020B0603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390A47-63B8-D9E2-D79C-62C7367D0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BAE641-1C68-3574-DDEA-A85CDEED19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3ED26C-98F1-F204-DA40-4BF2155D1C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fld id="{C15AE63D-DBC7-4E13-B05B-4790152FFEEE}" type="datetimeFigureOut">
              <a:rPr lang="en-GB" smtClean="0"/>
              <a:pPr/>
              <a:t>18/02/2026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B7AE16-B885-F2D4-30F8-0927DEF8F5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8C8C07-1A9F-B2CF-63F0-0E0C7F702B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fld id="{332966C9-9E45-47CB-86A6-E3A15EDDB34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3727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Trebuchet MS" panose="020B0603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8C9DEE-1E48-7D9C-5602-905732A86C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fld id="{0B3DD779-8C0D-4242-B4E4-E3A900ED3276}" type="datetimeFigureOut">
              <a:rPr lang="en-GB" smtClean="0"/>
              <a:pPr/>
              <a:t>18/02/2026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34C6C2-984F-FC3C-C663-512AA4C259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2DF0F5-F593-B69E-F2AD-C60A60B89B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fld id="{FA1D0ECF-59D8-41EB-B0EC-E001DCDEE0BE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F58C6332-0731-AA7F-71DB-EDA9C8CC5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86208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E4FCF53D-0DD0-6A3D-6703-42AD2EB366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2322583"/>
            <a:ext cx="7886700" cy="3673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97487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Trebuchet MS" panose="020B0603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1E7455-FBBD-DAE3-CE9A-213B7C255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2ADAB8-D4F9-15C0-B2F5-27CD9FEC4B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E88F6D-7412-F601-A3B8-13522B548A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fld id="{7751005F-14E7-4469-B02B-8B3013857D22}" type="datetimeFigureOut">
              <a:rPr lang="en-GB" smtClean="0"/>
              <a:pPr/>
              <a:t>18/02/2026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81E066-A0C0-2443-0C66-C4CDD35872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E1BC26-51F3-F3E0-5007-2631A7A8C6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fld id="{9E6DC730-B0A7-467D-9EF3-03E7961ADC9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3231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Trebuchet MS" panose="020B0603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E93DF059-ED74-C339-BD25-1E8FDBDC1E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43866" y="5476462"/>
            <a:ext cx="902788" cy="123659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A59EBF3-E72A-02ED-3C3D-2391F129A5A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28650" y="-1325563"/>
            <a:ext cx="78867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General welcome slide</a:t>
            </a:r>
          </a:p>
        </p:txBody>
      </p:sp>
    </p:spTree>
    <p:extLst>
      <p:ext uri="{BB962C8B-B14F-4D97-AF65-F5344CB8AC3E}">
        <p14:creationId xmlns:p14="http://schemas.microsoft.com/office/powerpoint/2010/main" val="39971242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BC421-1214-D007-1CDF-E35165CC4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Easter Sunday editable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803318-FE96-D08A-2BA8-5CB6ED7FC38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B31814-99D9-3B90-10B0-F62EB9DB868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02448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9752C6E-5DDE-B6C1-9A97-886A438AF75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28650" y="-1325563"/>
            <a:ext cx="78867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Easter Sunday end slide</a:t>
            </a:r>
          </a:p>
        </p:txBody>
      </p:sp>
    </p:spTree>
    <p:extLst>
      <p:ext uri="{BB962C8B-B14F-4D97-AF65-F5344CB8AC3E}">
        <p14:creationId xmlns:p14="http://schemas.microsoft.com/office/powerpoint/2010/main" val="4101965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4E34D06A-FA1F-E26E-5309-F6DD7D921A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43866" y="5476462"/>
            <a:ext cx="902788" cy="1236592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7686FCBA-3F20-98D3-61B3-C85B73348FA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28650" y="-1325563"/>
            <a:ext cx="78867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Good Friday welcome slide</a:t>
            </a:r>
          </a:p>
        </p:txBody>
      </p:sp>
    </p:spTree>
    <p:extLst>
      <p:ext uri="{BB962C8B-B14F-4D97-AF65-F5344CB8AC3E}">
        <p14:creationId xmlns:p14="http://schemas.microsoft.com/office/powerpoint/2010/main" val="2871300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38D48-11E2-766F-F97D-31DA22D91A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Good Friday editable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362325-7D09-214D-1BAA-FDBE8F35708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4310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1C946-CAB2-0013-6723-98B83DE02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Good Friday editable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FBCDDC-2A1A-90C5-8ED1-260EC36E5C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6471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FDB8B-EC36-A6AD-AAC4-65CC623D4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Good Friday editable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E61E2-875A-A7D7-6F8A-86E01358A35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3CB6D4-83C7-7BFA-F21F-D4F5CE2A61E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1017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652CCB4-A741-E925-0DA7-DF9484A6EB3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28650" y="-1325563"/>
            <a:ext cx="78867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Good Friday end slide</a:t>
            </a:r>
          </a:p>
        </p:txBody>
      </p:sp>
    </p:spTree>
    <p:extLst>
      <p:ext uri="{BB962C8B-B14F-4D97-AF65-F5344CB8AC3E}">
        <p14:creationId xmlns:p14="http://schemas.microsoft.com/office/powerpoint/2010/main" val="1098807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B7CD3D56-2BA8-3D31-7C15-AAA75C34AA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43866" y="5476462"/>
            <a:ext cx="902788" cy="1236592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410010FE-7E9F-6004-A913-51F805039ED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28650" y="-1325563"/>
            <a:ext cx="78867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Easter Sunday welcome slide</a:t>
            </a:r>
          </a:p>
        </p:txBody>
      </p:sp>
    </p:spTree>
    <p:extLst>
      <p:ext uri="{BB962C8B-B14F-4D97-AF65-F5344CB8AC3E}">
        <p14:creationId xmlns:p14="http://schemas.microsoft.com/office/powerpoint/2010/main" val="149123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59134-D657-E27C-7B21-34FC286FAA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Easter Sunday editable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C108F2-593B-FFC8-CDFB-3AB347FA407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05263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657B3-183F-059E-E3C8-7BD34DD9C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Easter Sunday editable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9DAD4C-7362-C7DC-EAF8-AF3AFF6E4D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3001918"/>
      </p:ext>
    </p:extLst>
  </p:cSld>
  <p:clrMapOvr>
    <a:masterClrMapping/>
  </p:clrMapOvr>
</p:sld>
</file>

<file path=ppt/theme/theme1.xml><?xml version="1.0" encoding="utf-8"?>
<a:theme xmlns:a="http://schemas.openxmlformats.org/drawingml/2006/main" name="Easter titl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Good Friday titl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Good Friday editabl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Good Friday end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5.xml><?xml version="1.0" encoding="utf-8"?>
<a:theme xmlns:a="http://schemas.openxmlformats.org/drawingml/2006/main" name="Easter Sunday titl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6.xml><?xml version="1.0" encoding="utf-8"?>
<a:theme xmlns:a="http://schemas.openxmlformats.org/drawingml/2006/main" name="Easter Sunday editabl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7.xml><?xml version="1.0" encoding="utf-8"?>
<a:theme xmlns:a="http://schemas.openxmlformats.org/drawingml/2006/main" name="Easter Sunday end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281</TotalTime>
  <Words>43</Words>
  <Application>Microsoft Office PowerPoint</Application>
  <PresentationFormat>On-screen Show (4:3)</PresentationFormat>
  <Paragraphs>11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Trebuchet MS</vt:lpstr>
      <vt:lpstr>Easter title</vt:lpstr>
      <vt:lpstr>Good Friday title</vt:lpstr>
      <vt:lpstr>Good Friday editable</vt:lpstr>
      <vt:lpstr>Good Friday end</vt:lpstr>
      <vt:lpstr>Easter Sunday title</vt:lpstr>
      <vt:lpstr>Easter Sunday editable</vt:lpstr>
      <vt:lpstr>Easter Sunday end</vt:lpstr>
      <vt:lpstr>General welcome slide</vt:lpstr>
      <vt:lpstr>Good Friday welcome slide</vt:lpstr>
      <vt:lpstr>Good Friday editable 1</vt:lpstr>
      <vt:lpstr>Good Friday editable 2</vt:lpstr>
      <vt:lpstr>Good Friday editable 3</vt:lpstr>
      <vt:lpstr>Good Friday end slide</vt:lpstr>
      <vt:lpstr>Easter Sunday welcome slide</vt:lpstr>
      <vt:lpstr>Easter Sunday editable 1</vt:lpstr>
      <vt:lpstr>Easter Sunday editable 2</vt:lpstr>
      <vt:lpstr>Easter Sunday editable 3</vt:lpstr>
      <vt:lpstr>Easter Sunday end slide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Sam Thorogood</dc:creator>
  <cp:lastModifiedBy>Sam Thorogood</cp:lastModifiedBy>
  <cp:revision>6</cp:revision>
  <dcterms:created xsi:type="dcterms:W3CDTF">2025-04-03T10:48:30Z</dcterms:created>
  <dcterms:modified xsi:type="dcterms:W3CDTF">2026-02-18T14:28:58Z</dcterms:modified>
</cp:coreProperties>
</file>