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6.xml" ContentType="application/vnd.openxmlformats-officedocument.theme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96" r:id="rId4"/>
    <p:sldMasterId id="2147483704" r:id="rId5"/>
    <p:sldMasterId id="2147483707" r:id="rId6"/>
    <p:sldMasterId id="2147483719" r:id="rId7"/>
  </p:sldMasterIdLst>
  <p:sldIdLst>
    <p:sldId id="257" r:id="rId8"/>
    <p:sldId id="268" r:id="rId9"/>
    <p:sldId id="259" r:id="rId10"/>
    <p:sldId id="260" r:id="rId11"/>
    <p:sldId id="261" r:id="rId12"/>
    <p:sldId id="262" r:id="rId13"/>
    <p:sldId id="269" r:id="rId14"/>
    <p:sldId id="264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7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EE42C6-1B1D-45DC-B722-E01A0ED0916E}" v="29" dt="2025-10-02T14:57:11.7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3" autoAdjust="0"/>
    <p:restoredTop sz="86434" autoAdjust="0"/>
  </p:normalViewPr>
  <p:slideViewPr>
    <p:cSldViewPr snapToGrid="0">
      <p:cViewPr>
        <p:scale>
          <a:sx n="33" d="100"/>
          <a:sy n="33" d="100"/>
        </p:scale>
        <p:origin x="1200" y="5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Thorogood" userId="2659a977-2774-452b-b107-633f8567e6a3" providerId="ADAL" clId="{B75DE59D-5599-4107-90D9-9772F686FEF0}"/>
    <pc:docChg chg="modSld">
      <pc:chgData name="Sam Thorogood" userId="2659a977-2774-452b-b107-633f8567e6a3" providerId="ADAL" clId="{B75DE59D-5599-4107-90D9-9772F686FEF0}" dt="2025-04-03T11:20:05.507" v="267" actId="20577"/>
      <pc:docMkLst>
        <pc:docMk/>
      </pc:docMkLst>
      <pc:sldChg chg="addSp modSp mod">
        <pc:chgData name="Sam Thorogood" userId="2659a977-2774-452b-b107-633f8567e6a3" providerId="ADAL" clId="{B75DE59D-5599-4107-90D9-9772F686FEF0}" dt="2025-04-03T11:19:47.050" v="238" actId="20577"/>
        <pc:sldMkLst>
          <pc:docMk/>
          <pc:sldMk cId="2071098062" sldId="257"/>
        </pc:sldMkLst>
      </pc:sldChg>
      <pc:sldChg chg="addSp modSp mod">
        <pc:chgData name="Sam Thorogood" userId="2659a977-2774-452b-b107-633f8567e6a3" providerId="ADAL" clId="{B75DE59D-5599-4107-90D9-9772F686FEF0}" dt="2025-04-03T11:19:55.636" v="259" actId="20577"/>
        <pc:sldMkLst>
          <pc:docMk/>
          <pc:sldMk cId="3762031628" sldId="258"/>
        </pc:sldMkLst>
      </pc:sldChg>
      <pc:sldChg chg="modSp">
        <pc:chgData name="Sam Thorogood" userId="2659a977-2774-452b-b107-633f8567e6a3" providerId="ADAL" clId="{B75DE59D-5599-4107-90D9-9772F686FEF0}" dt="2025-04-03T11:20:05.507" v="267" actId="20577"/>
        <pc:sldMkLst>
          <pc:docMk/>
          <pc:sldMk cId="1027724581" sldId="259"/>
        </pc:sldMkLst>
      </pc:sldChg>
      <pc:sldChg chg="modSp">
        <pc:chgData name="Sam Thorogood" userId="2659a977-2774-452b-b107-633f8567e6a3" providerId="ADAL" clId="{B75DE59D-5599-4107-90D9-9772F686FEF0}" dt="2025-04-03T11:18:41.895" v="123" actId="20577"/>
        <pc:sldMkLst>
          <pc:docMk/>
          <pc:sldMk cId="1077988972" sldId="260"/>
        </pc:sldMkLst>
      </pc:sldChg>
      <pc:sldChg chg="modSp">
        <pc:chgData name="Sam Thorogood" userId="2659a977-2774-452b-b107-633f8567e6a3" providerId="ADAL" clId="{B75DE59D-5599-4107-90D9-9772F686FEF0}" dt="2025-04-03T11:18:59.117" v="145" actId="20577"/>
        <pc:sldMkLst>
          <pc:docMk/>
          <pc:sldMk cId="3618800220" sldId="261"/>
        </pc:sldMkLst>
      </pc:sldChg>
      <pc:sldChg chg="addSp modSp mod">
        <pc:chgData name="Sam Thorogood" userId="2659a977-2774-452b-b107-633f8567e6a3" providerId="ADAL" clId="{B75DE59D-5599-4107-90D9-9772F686FEF0}" dt="2025-04-03T11:19:21.146" v="223" actId="1036"/>
        <pc:sldMkLst>
          <pc:docMk/>
          <pc:sldMk cId="3278464098" sldId="262"/>
        </pc:sldMkLst>
      </pc:sldChg>
    </pc:docChg>
  </pc:docChgLst>
  <pc:docChgLst>
    <pc:chgData name="Sam Thorogood" userId="2659a977-2774-452b-b107-633f8567e6a3" providerId="ADAL" clId="{ED29C2BC-F996-49D9-A0F8-6EFFE29180F3}"/>
    <pc:docChg chg="undo custSel addSld delSld modSld modMainMaster">
      <pc:chgData name="Sam Thorogood" userId="2659a977-2774-452b-b107-633f8567e6a3" providerId="ADAL" clId="{ED29C2BC-F996-49D9-A0F8-6EFFE29180F3}" dt="2025-10-02T14:59:03.731" v="359" actId="13244"/>
      <pc:docMkLst>
        <pc:docMk/>
      </pc:docMkLst>
      <pc:sldChg chg="delSp del mod">
        <pc:chgData name="Sam Thorogood" userId="2659a977-2774-452b-b107-633f8567e6a3" providerId="ADAL" clId="{ED29C2BC-F996-49D9-A0F8-6EFFE29180F3}" dt="2025-10-02T14:35:12.752" v="53" actId="47"/>
        <pc:sldMkLst>
          <pc:docMk/>
          <pc:sldMk cId="1027724581" sldId="259"/>
        </pc:sldMkLst>
        <pc:picChg chg="del">
          <ac:chgData name="Sam Thorogood" userId="2659a977-2774-452b-b107-633f8567e6a3" providerId="ADAL" clId="{ED29C2BC-F996-49D9-A0F8-6EFFE29180F3}" dt="2025-10-02T14:33:23.108" v="48" actId="478"/>
          <ac:picMkLst>
            <pc:docMk/>
            <pc:sldMk cId="1027724581" sldId="259"/>
            <ac:picMk id="3" creationId="{2BEB32BA-02CD-0D25-99E4-70030FB10268}"/>
          </ac:picMkLst>
        </pc:picChg>
      </pc:sldChg>
      <pc:sldChg chg="modSp del">
        <pc:chgData name="Sam Thorogood" userId="2659a977-2774-452b-b107-633f8567e6a3" providerId="ADAL" clId="{ED29C2BC-F996-49D9-A0F8-6EFFE29180F3}" dt="2025-10-02T14:33:15.570" v="47" actId="47"/>
        <pc:sldMkLst>
          <pc:docMk/>
          <pc:sldMk cId="1077988972" sldId="260"/>
        </pc:sldMkLst>
        <pc:spChg chg="mod">
          <ac:chgData name="Sam Thorogood" userId="2659a977-2774-452b-b107-633f8567e6a3" providerId="ADAL" clId="{ED29C2BC-F996-49D9-A0F8-6EFFE29180F3}" dt="2025-10-02T14:31:02.387" v="44"/>
          <ac:spMkLst>
            <pc:docMk/>
            <pc:sldMk cId="1077988972" sldId="260"/>
            <ac:spMk id="2" creationId="{EB7807F0-DA5E-F4EB-75CD-F0862C75E787}"/>
          </ac:spMkLst>
        </pc:spChg>
        <pc:spChg chg="mod">
          <ac:chgData name="Sam Thorogood" userId="2659a977-2774-452b-b107-633f8567e6a3" providerId="ADAL" clId="{ED29C2BC-F996-49D9-A0F8-6EFFE29180F3}" dt="2025-10-02T14:31:02.387" v="44"/>
          <ac:spMkLst>
            <pc:docMk/>
            <pc:sldMk cId="1077988972" sldId="260"/>
            <ac:spMk id="3" creationId="{55605948-761F-703B-E785-DC78AD86DF05}"/>
          </ac:spMkLst>
        </pc:spChg>
      </pc:sldChg>
      <pc:sldChg chg="modSp del">
        <pc:chgData name="Sam Thorogood" userId="2659a977-2774-452b-b107-633f8567e6a3" providerId="ADAL" clId="{ED29C2BC-F996-49D9-A0F8-6EFFE29180F3}" dt="2025-10-02T14:33:15.570" v="47" actId="47"/>
        <pc:sldMkLst>
          <pc:docMk/>
          <pc:sldMk cId="3618800220" sldId="261"/>
        </pc:sldMkLst>
        <pc:spChg chg="mod">
          <ac:chgData name="Sam Thorogood" userId="2659a977-2774-452b-b107-633f8567e6a3" providerId="ADAL" clId="{ED29C2BC-F996-49D9-A0F8-6EFFE29180F3}" dt="2025-10-02T14:31:02.387" v="44"/>
          <ac:spMkLst>
            <pc:docMk/>
            <pc:sldMk cId="3618800220" sldId="261"/>
            <ac:spMk id="2" creationId="{C382AEF2-B08F-F2A5-769F-509FD4424FF0}"/>
          </ac:spMkLst>
        </pc:spChg>
        <pc:spChg chg="mod">
          <ac:chgData name="Sam Thorogood" userId="2659a977-2774-452b-b107-633f8567e6a3" providerId="ADAL" clId="{ED29C2BC-F996-49D9-A0F8-6EFFE29180F3}" dt="2025-10-02T14:31:02.387" v="44"/>
          <ac:spMkLst>
            <pc:docMk/>
            <pc:sldMk cId="3618800220" sldId="261"/>
            <ac:spMk id="3" creationId="{8EE318A3-F837-54D2-24F4-421BE529BF3F}"/>
          </ac:spMkLst>
        </pc:spChg>
      </pc:sldChg>
      <pc:sldChg chg="addSp modSp new mod">
        <pc:chgData name="Sam Thorogood" userId="2659a977-2774-452b-b107-633f8567e6a3" providerId="ADAL" clId="{ED29C2BC-F996-49D9-A0F8-6EFFE29180F3}" dt="2025-10-02T14:57:15.016" v="358" actId="20577"/>
        <pc:sldMkLst>
          <pc:docMk/>
          <pc:sldMk cId="290691897" sldId="263"/>
        </pc:sldMkLst>
        <pc:spChg chg="mod">
          <ac:chgData name="Sam Thorogood" userId="2659a977-2774-452b-b107-633f8567e6a3" providerId="ADAL" clId="{ED29C2BC-F996-49D9-A0F8-6EFFE29180F3}" dt="2025-10-02T14:35:00.285" v="50"/>
          <ac:spMkLst>
            <pc:docMk/>
            <pc:sldMk cId="290691897" sldId="263"/>
            <ac:spMk id="2" creationId="{421F60C6-EBD0-01E4-722F-D07F75F16FF4}"/>
          </ac:spMkLst>
        </pc:spChg>
        <pc:spChg chg="mod">
          <ac:chgData name="Sam Thorogood" userId="2659a977-2774-452b-b107-633f8567e6a3" providerId="ADAL" clId="{ED29C2BC-F996-49D9-A0F8-6EFFE29180F3}" dt="2025-10-02T14:35:09.078" v="52" actId="20577"/>
          <ac:spMkLst>
            <pc:docMk/>
            <pc:sldMk cId="290691897" sldId="263"/>
            <ac:spMk id="3" creationId="{EE165A0F-73B9-0EC0-EE1B-2BE6C6566030}"/>
          </ac:spMkLst>
        </pc:spChg>
        <pc:spChg chg="add mod">
          <ac:chgData name="Sam Thorogood" userId="2659a977-2774-452b-b107-633f8567e6a3" providerId="ADAL" clId="{ED29C2BC-F996-49D9-A0F8-6EFFE29180F3}" dt="2025-10-02T14:57:15.016" v="358" actId="20577"/>
          <ac:spMkLst>
            <pc:docMk/>
            <pc:sldMk cId="290691897" sldId="263"/>
            <ac:spMk id="4" creationId="{DEAB4A0E-6BC5-09B0-F14C-162846978969}"/>
          </ac:spMkLst>
        </pc:spChg>
      </pc:sldChg>
      <pc:sldChg chg="addSp modSp new mod">
        <pc:chgData name="Sam Thorogood" userId="2659a977-2774-452b-b107-633f8567e6a3" providerId="ADAL" clId="{ED29C2BC-F996-49D9-A0F8-6EFFE29180F3}" dt="2025-10-02T14:56:34.073" v="346" actId="20577"/>
        <pc:sldMkLst>
          <pc:docMk/>
          <pc:sldMk cId="1942134669" sldId="264"/>
        </pc:sldMkLst>
        <pc:spChg chg="mod">
          <ac:chgData name="Sam Thorogood" userId="2659a977-2774-452b-b107-633f8567e6a3" providerId="ADAL" clId="{ED29C2BC-F996-49D9-A0F8-6EFFE29180F3}" dt="2025-10-02T14:35:33.125" v="70" actId="20577"/>
          <ac:spMkLst>
            <pc:docMk/>
            <pc:sldMk cId="1942134669" sldId="264"/>
            <ac:spMk id="2" creationId="{E4689DD2-A666-D570-C2A0-69BBA7899FC6}"/>
          </ac:spMkLst>
        </pc:spChg>
        <pc:spChg chg="mod">
          <ac:chgData name="Sam Thorogood" userId="2659a977-2774-452b-b107-633f8567e6a3" providerId="ADAL" clId="{ED29C2BC-F996-49D9-A0F8-6EFFE29180F3}" dt="2025-10-02T14:36:21.910" v="73" actId="20577"/>
          <ac:spMkLst>
            <pc:docMk/>
            <pc:sldMk cId="1942134669" sldId="264"/>
            <ac:spMk id="3" creationId="{1CDD1E3B-232D-A0D2-C249-77B8E404F5E0}"/>
          </ac:spMkLst>
        </pc:spChg>
        <pc:spChg chg="add mod">
          <ac:chgData name="Sam Thorogood" userId="2659a977-2774-452b-b107-633f8567e6a3" providerId="ADAL" clId="{ED29C2BC-F996-49D9-A0F8-6EFFE29180F3}" dt="2025-10-02T14:56:34.073" v="346" actId="20577"/>
          <ac:spMkLst>
            <pc:docMk/>
            <pc:sldMk cId="1942134669" sldId="264"/>
            <ac:spMk id="4" creationId="{8DCAC153-74E2-C18F-B843-92F24A155B6D}"/>
          </ac:spMkLst>
        </pc:spChg>
      </pc:sldChg>
      <pc:sldChg chg="addSp modSp new mod">
        <pc:chgData name="Sam Thorogood" userId="2659a977-2774-452b-b107-633f8567e6a3" providerId="ADAL" clId="{ED29C2BC-F996-49D9-A0F8-6EFFE29180F3}" dt="2025-10-02T14:56:21.616" v="332" actId="20577"/>
        <pc:sldMkLst>
          <pc:docMk/>
          <pc:sldMk cId="1908407462" sldId="265"/>
        </pc:sldMkLst>
        <pc:spChg chg="mod">
          <ac:chgData name="Sam Thorogood" userId="2659a977-2774-452b-b107-633f8567e6a3" providerId="ADAL" clId="{ED29C2BC-F996-49D9-A0F8-6EFFE29180F3}" dt="2025-10-02T14:41:02.812" v="86"/>
          <ac:spMkLst>
            <pc:docMk/>
            <pc:sldMk cId="1908407462" sldId="265"/>
            <ac:spMk id="2" creationId="{AA36F1DF-4578-0F32-21B3-285135298E7A}"/>
          </ac:spMkLst>
        </pc:spChg>
        <pc:spChg chg="mod">
          <ac:chgData name="Sam Thorogood" userId="2659a977-2774-452b-b107-633f8567e6a3" providerId="ADAL" clId="{ED29C2BC-F996-49D9-A0F8-6EFFE29180F3}" dt="2025-10-02T14:44:03.128" v="119" actId="20577"/>
          <ac:spMkLst>
            <pc:docMk/>
            <pc:sldMk cId="1908407462" sldId="265"/>
            <ac:spMk id="3" creationId="{2647F497-E25F-111D-8C94-990D0CAC2AC3}"/>
          </ac:spMkLst>
        </pc:spChg>
        <pc:spChg chg="add mod">
          <ac:chgData name="Sam Thorogood" userId="2659a977-2774-452b-b107-633f8567e6a3" providerId="ADAL" clId="{ED29C2BC-F996-49D9-A0F8-6EFFE29180F3}" dt="2025-10-02T14:56:21.616" v="332" actId="20577"/>
          <ac:spMkLst>
            <pc:docMk/>
            <pc:sldMk cId="1908407462" sldId="265"/>
            <ac:spMk id="4" creationId="{1056E64D-0D72-A8E3-62A1-AD64BE66B1AB}"/>
          </ac:spMkLst>
        </pc:spChg>
      </pc:sldChg>
      <pc:sldChg chg="addSp delSp modSp new mod">
        <pc:chgData name="Sam Thorogood" userId="2659a977-2774-452b-b107-633f8567e6a3" providerId="ADAL" clId="{ED29C2BC-F996-49D9-A0F8-6EFFE29180F3}" dt="2025-10-02T14:59:03.731" v="359" actId="13244"/>
        <pc:sldMkLst>
          <pc:docMk/>
          <pc:sldMk cId="4277006260" sldId="266"/>
        </pc:sldMkLst>
        <pc:spChg chg="mod">
          <ac:chgData name="Sam Thorogood" userId="2659a977-2774-452b-b107-633f8567e6a3" providerId="ADAL" clId="{ED29C2BC-F996-49D9-A0F8-6EFFE29180F3}" dt="2025-10-02T14:45:59.662" v="121"/>
          <ac:spMkLst>
            <pc:docMk/>
            <pc:sldMk cId="4277006260" sldId="266"/>
            <ac:spMk id="2" creationId="{573F65AE-B24D-077E-0BB9-C3FBB236CEF3}"/>
          </ac:spMkLst>
        </pc:spChg>
        <pc:spChg chg="add mod ord">
          <ac:chgData name="Sam Thorogood" userId="2659a977-2774-452b-b107-633f8567e6a3" providerId="ADAL" clId="{ED29C2BC-F996-49D9-A0F8-6EFFE29180F3}" dt="2025-10-02T14:59:03.731" v="359" actId="13244"/>
          <ac:spMkLst>
            <pc:docMk/>
            <pc:sldMk cId="4277006260" sldId="266"/>
            <ac:spMk id="8" creationId="{98EF5A7B-C7A7-073A-7780-559BBA15257E}"/>
          </ac:spMkLst>
        </pc:spChg>
        <pc:grpChg chg="add del mod">
          <ac:chgData name="Sam Thorogood" userId="2659a977-2774-452b-b107-633f8567e6a3" providerId="ADAL" clId="{ED29C2BC-F996-49D9-A0F8-6EFFE29180F3}" dt="2025-10-02T14:50:26.567" v="129" actId="165"/>
          <ac:grpSpMkLst>
            <pc:docMk/>
            <pc:sldMk cId="4277006260" sldId="266"/>
            <ac:grpSpMk id="7" creationId="{25B6F3E2-1C3C-B07C-8BF1-450758885D4D}"/>
          </ac:grpSpMkLst>
        </pc:grpChg>
        <pc:picChg chg="add mod topLvl">
          <ac:chgData name="Sam Thorogood" userId="2659a977-2774-452b-b107-633f8567e6a3" providerId="ADAL" clId="{ED29C2BC-F996-49D9-A0F8-6EFFE29180F3}" dt="2025-10-02T14:50:40.295" v="171" actId="962"/>
          <ac:picMkLst>
            <pc:docMk/>
            <pc:sldMk cId="4277006260" sldId="266"/>
            <ac:picMk id="3" creationId="{8DA451DF-0B0A-E925-ACE2-69E8A1C63EAA}"/>
          </ac:picMkLst>
        </pc:picChg>
        <pc:picChg chg="add mod topLvl">
          <ac:chgData name="Sam Thorogood" userId="2659a977-2774-452b-b107-633f8567e6a3" providerId="ADAL" clId="{ED29C2BC-F996-49D9-A0F8-6EFFE29180F3}" dt="2025-10-02T14:50:50.931" v="215" actId="962"/>
          <ac:picMkLst>
            <pc:docMk/>
            <pc:sldMk cId="4277006260" sldId="266"/>
            <ac:picMk id="4" creationId="{69DF9F17-3900-7D6E-6C2F-C7450BF3D916}"/>
          </ac:picMkLst>
        </pc:picChg>
        <pc:picChg chg="add mod topLvl">
          <ac:chgData name="Sam Thorogood" userId="2659a977-2774-452b-b107-633f8567e6a3" providerId="ADAL" clId="{ED29C2BC-F996-49D9-A0F8-6EFFE29180F3}" dt="2025-10-02T14:50:59.962" v="257" actId="962"/>
          <ac:picMkLst>
            <pc:docMk/>
            <pc:sldMk cId="4277006260" sldId="266"/>
            <ac:picMk id="5" creationId="{1D1D2997-E63E-D79B-E73D-F10AF79F1ADD}"/>
          </ac:picMkLst>
        </pc:picChg>
        <pc:picChg chg="add mod topLvl">
          <ac:chgData name="Sam Thorogood" userId="2659a977-2774-452b-b107-633f8567e6a3" providerId="ADAL" clId="{ED29C2BC-F996-49D9-A0F8-6EFFE29180F3}" dt="2025-10-02T14:51:08.274" v="293" actId="962"/>
          <ac:picMkLst>
            <pc:docMk/>
            <pc:sldMk cId="4277006260" sldId="266"/>
            <ac:picMk id="6" creationId="{DF0DB110-B949-4A3E-6641-80B25E0EDB66}"/>
          </ac:picMkLst>
        </pc:picChg>
      </pc:sldChg>
      <pc:sldChg chg="modSp new del mod">
        <pc:chgData name="Sam Thorogood" userId="2659a977-2774-452b-b107-633f8567e6a3" providerId="ADAL" clId="{ED29C2BC-F996-49D9-A0F8-6EFFE29180F3}" dt="2025-10-02T14:55:08.630" v="304" actId="680"/>
        <pc:sldMkLst>
          <pc:docMk/>
          <pc:sldMk cId="3407118628" sldId="267"/>
        </pc:sldMkLst>
        <pc:spChg chg="mod">
          <ac:chgData name="Sam Thorogood" userId="2659a977-2774-452b-b107-633f8567e6a3" providerId="ADAL" clId="{ED29C2BC-F996-49D9-A0F8-6EFFE29180F3}" dt="2025-10-02T14:55:08.148" v="303" actId="20577"/>
          <ac:spMkLst>
            <pc:docMk/>
            <pc:sldMk cId="3407118628" sldId="267"/>
            <ac:spMk id="2" creationId="{51F26E60-FF7C-0C6D-0116-9D181A21D0C8}"/>
          </ac:spMkLst>
        </pc:spChg>
      </pc:sldChg>
      <pc:sldMasterChg chg="modSp setBg delSldLayout">
        <pc:chgData name="Sam Thorogood" userId="2659a977-2774-452b-b107-633f8567e6a3" providerId="ADAL" clId="{ED29C2BC-F996-49D9-A0F8-6EFFE29180F3}" dt="2025-10-02T14:33:15.570" v="47" actId="47"/>
        <pc:sldMasterMkLst>
          <pc:docMk/>
          <pc:sldMasterMk cId="680816883" sldId="2147483648"/>
        </pc:sldMasterMkLst>
        <pc:spChg chg="mod">
          <ac:chgData name="Sam Thorogood" userId="2659a977-2774-452b-b107-633f8567e6a3" providerId="ADAL" clId="{ED29C2BC-F996-49D9-A0F8-6EFFE29180F3}" dt="2025-10-02T14:24:12.048" v="2" actId="207"/>
          <ac:spMkLst>
            <pc:docMk/>
            <pc:sldMasterMk cId="680816883" sldId="2147483648"/>
            <ac:spMk id="3" creationId="{D6C42121-063F-F000-1414-B5A4162E6A4B}"/>
          </ac:spMkLst>
        </pc:spChg>
        <pc:sldLayoutChg chg="del">
          <pc:chgData name="Sam Thorogood" userId="2659a977-2774-452b-b107-633f8567e6a3" providerId="ADAL" clId="{ED29C2BC-F996-49D9-A0F8-6EFFE29180F3}" dt="2025-10-02T14:33:15.570" v="47" actId="47"/>
          <pc:sldLayoutMkLst>
            <pc:docMk/>
            <pc:sldMasterMk cId="680816883" sldId="2147483648"/>
            <pc:sldLayoutMk cId="1792815806" sldId="2147483708"/>
          </pc:sldLayoutMkLst>
        </pc:sldLayoutChg>
        <pc:sldLayoutChg chg="del">
          <pc:chgData name="Sam Thorogood" userId="2659a977-2774-452b-b107-633f8567e6a3" providerId="ADAL" clId="{ED29C2BC-F996-49D9-A0F8-6EFFE29180F3}" dt="2025-10-02T14:33:15.570" v="47" actId="47"/>
          <pc:sldLayoutMkLst>
            <pc:docMk/>
            <pc:sldMasterMk cId="680816883" sldId="2147483648"/>
            <pc:sldLayoutMk cId="97382888" sldId="2147483709"/>
          </pc:sldLayoutMkLst>
        </pc:sldLayoutChg>
      </pc:sldMasterChg>
      <pc:sldMasterChg chg="modSp setBg">
        <pc:chgData name="Sam Thorogood" userId="2659a977-2774-452b-b107-633f8567e6a3" providerId="ADAL" clId="{ED29C2BC-F996-49D9-A0F8-6EFFE29180F3}" dt="2025-10-02T14:25:10.319" v="6" actId="207"/>
        <pc:sldMasterMkLst>
          <pc:docMk/>
          <pc:sldMasterMk cId="463334959" sldId="2147483660"/>
        </pc:sldMasterMkLst>
        <pc:spChg chg="mod">
          <ac:chgData name="Sam Thorogood" userId="2659a977-2774-452b-b107-633f8567e6a3" providerId="ADAL" clId="{ED29C2BC-F996-49D9-A0F8-6EFFE29180F3}" dt="2025-10-02T14:25:06.315" v="5" actId="207"/>
          <ac:spMkLst>
            <pc:docMk/>
            <pc:sldMasterMk cId="463334959" sldId="2147483660"/>
            <ac:spMk id="2" creationId="{11A93280-1C12-1E84-3A3C-997201D4D1D6}"/>
          </ac:spMkLst>
        </pc:spChg>
        <pc:spChg chg="mod">
          <ac:chgData name="Sam Thorogood" userId="2659a977-2774-452b-b107-633f8567e6a3" providerId="ADAL" clId="{ED29C2BC-F996-49D9-A0F8-6EFFE29180F3}" dt="2025-10-02T14:25:10.319" v="6" actId="207"/>
          <ac:spMkLst>
            <pc:docMk/>
            <pc:sldMasterMk cId="463334959" sldId="2147483660"/>
            <ac:spMk id="3" creationId="{312D6D16-6947-A781-2323-FE0B2F3D05EE}"/>
          </ac:spMkLst>
        </pc:spChg>
      </pc:sldMasterChg>
      <pc:sldMasterChg chg="modSp mod setBg modSldLayout">
        <pc:chgData name="Sam Thorogood" userId="2659a977-2774-452b-b107-633f8567e6a3" providerId="ADAL" clId="{ED29C2BC-F996-49D9-A0F8-6EFFE29180F3}" dt="2025-10-02T14:39:46.176" v="84" actId="1036"/>
        <pc:sldMasterMkLst>
          <pc:docMk/>
          <pc:sldMasterMk cId="248354242" sldId="2147483672"/>
        </pc:sldMasterMkLst>
        <pc:spChg chg="mod">
          <ac:chgData name="Sam Thorogood" userId="2659a977-2774-452b-b107-633f8567e6a3" providerId="ADAL" clId="{ED29C2BC-F996-49D9-A0F8-6EFFE29180F3}" dt="2025-10-02T14:27:05.739" v="26" actId="1035"/>
          <ac:spMkLst>
            <pc:docMk/>
            <pc:sldMasterMk cId="248354242" sldId="2147483672"/>
            <ac:spMk id="2" creationId="{7336B032-2A92-6309-2548-3828528BF3F9}"/>
          </ac:spMkLst>
        </pc:spChg>
        <pc:spChg chg="mod">
          <ac:chgData name="Sam Thorogood" userId="2659a977-2774-452b-b107-633f8567e6a3" providerId="ADAL" clId="{ED29C2BC-F996-49D9-A0F8-6EFFE29180F3}" dt="2025-10-02T14:27:50.974" v="27" actId="14100"/>
          <ac:spMkLst>
            <pc:docMk/>
            <pc:sldMasterMk cId="248354242" sldId="2147483672"/>
            <ac:spMk id="3" creationId="{08875039-9AC7-3533-9A3E-6E04A8C1DB13}"/>
          </ac:spMkLst>
        </pc:spChg>
        <pc:sldLayoutChg chg="modSp mod">
          <pc:chgData name="Sam Thorogood" userId="2659a977-2774-452b-b107-633f8567e6a3" providerId="ADAL" clId="{ED29C2BC-F996-49D9-A0F8-6EFFE29180F3}" dt="2025-10-02T14:39:46.176" v="84" actId="1036"/>
          <pc:sldLayoutMkLst>
            <pc:docMk/>
            <pc:sldMasterMk cId="248354242" sldId="2147483672"/>
            <pc:sldLayoutMk cId="1096789859" sldId="2147483673"/>
          </pc:sldLayoutMkLst>
          <pc:spChg chg="mod">
            <ac:chgData name="Sam Thorogood" userId="2659a977-2774-452b-b107-633f8567e6a3" providerId="ADAL" clId="{ED29C2BC-F996-49D9-A0F8-6EFFE29180F3}" dt="2025-10-02T14:39:46.176" v="84" actId="1036"/>
            <ac:spMkLst>
              <pc:docMk/>
              <pc:sldMasterMk cId="248354242" sldId="2147483672"/>
              <pc:sldLayoutMk cId="1096789859" sldId="2147483673"/>
              <ac:spMk id="3" creationId="{479ACD86-7C10-E3C6-969F-EFF6DFD762FD}"/>
            </ac:spMkLst>
          </pc:spChg>
        </pc:sldLayoutChg>
      </pc:sldMasterChg>
      <pc:sldMasterChg chg="addSp delSp modSp mod setBg">
        <pc:chgData name="Sam Thorogood" userId="2659a977-2774-452b-b107-633f8567e6a3" providerId="ADAL" clId="{ED29C2BC-F996-49D9-A0F8-6EFFE29180F3}" dt="2025-10-02T14:30:03.212" v="43" actId="1035"/>
        <pc:sldMasterMkLst>
          <pc:docMk/>
          <pc:sldMasterMk cId="484500233" sldId="2147483684"/>
        </pc:sldMasterMkLst>
        <pc:spChg chg="del">
          <ac:chgData name="Sam Thorogood" userId="2659a977-2774-452b-b107-633f8567e6a3" providerId="ADAL" clId="{ED29C2BC-F996-49D9-A0F8-6EFFE29180F3}" dt="2025-10-02T14:29:09.278" v="30" actId="478"/>
          <ac:spMkLst>
            <pc:docMk/>
            <pc:sldMasterMk cId="484500233" sldId="2147483684"/>
            <ac:spMk id="2" creationId="{0D351D67-C9EE-91E7-52C6-85ECD246F890}"/>
          </ac:spMkLst>
        </pc:spChg>
        <pc:spChg chg="del">
          <ac:chgData name="Sam Thorogood" userId="2659a977-2774-452b-b107-633f8567e6a3" providerId="ADAL" clId="{ED29C2BC-F996-49D9-A0F8-6EFFE29180F3}" dt="2025-10-02T14:29:09.853" v="31" actId="478"/>
          <ac:spMkLst>
            <pc:docMk/>
            <pc:sldMasterMk cId="484500233" sldId="2147483684"/>
            <ac:spMk id="3" creationId="{025AC9EC-FAFE-79DF-FAA0-DE5745A41D48}"/>
          </ac:spMkLst>
        </pc:spChg>
        <pc:spChg chg="add mod">
          <ac:chgData name="Sam Thorogood" userId="2659a977-2774-452b-b107-633f8567e6a3" providerId="ADAL" clId="{ED29C2BC-F996-49D9-A0F8-6EFFE29180F3}" dt="2025-10-02T14:30:03.212" v="43" actId="1035"/>
          <ac:spMkLst>
            <pc:docMk/>
            <pc:sldMasterMk cId="484500233" sldId="2147483684"/>
            <ac:spMk id="7" creationId="{5F29999C-DF12-EFB0-DDF6-CFBAC68177A2}"/>
          </ac:spMkLst>
        </pc:spChg>
        <pc:spChg chg="add mod">
          <ac:chgData name="Sam Thorogood" userId="2659a977-2774-452b-b107-633f8567e6a3" providerId="ADAL" clId="{ED29C2BC-F996-49D9-A0F8-6EFFE29180F3}" dt="2025-10-02T14:30:03.212" v="43" actId="1035"/>
          <ac:spMkLst>
            <pc:docMk/>
            <pc:sldMasterMk cId="484500233" sldId="2147483684"/>
            <ac:spMk id="8" creationId="{A4247DC5-A405-7A3C-6A18-54887CC89704}"/>
          </ac:spMkLst>
        </pc:spChg>
      </pc:sldMasterChg>
      <pc:sldMasterChg chg="setBg">
        <pc:chgData name="Sam Thorogood" userId="2659a977-2774-452b-b107-633f8567e6a3" providerId="ADAL" clId="{ED29C2BC-F996-49D9-A0F8-6EFFE29180F3}" dt="2025-10-02T14:31:48.371" v="46"/>
        <pc:sldMasterMkLst>
          <pc:docMk/>
          <pc:sldMasterMk cId="938585922" sldId="2147483696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52876-6B58-2B20-F279-CDCFA050A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A6A10-1D9D-077F-2A90-4C133A41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1FFD6-EBAC-4AA6-A758-EB0A033FD1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B1AD5-293C-2161-35AE-9A1B73C22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BF0AED-5B12-213D-EC4B-277EAA700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E9C5-D224-4D2A-B838-BFF38ADEA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326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E370A-80DD-5390-D218-D42DE9F21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437D61-4C93-16B1-CEA0-907698103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79BF9F-8BAE-C107-B0A3-37A89B042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BD3E99-C176-DD38-0AA9-A0206434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31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B4C437-B067-B0B0-25D9-7E7B8B67F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30D469-F792-BB6E-8945-40E39BDB8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9CB6F-EA83-8AF0-D611-6EBBDE1EB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006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1A9AC-2443-BAAF-75FA-7C5556BEB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0E11E-336F-CA5C-745C-1E881D68D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97855-F185-0047-749C-4893DB8E4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7A329-A305-8EC7-FBC4-5A1B9AD3C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89573-CAAE-D8DE-76DC-0917A3C24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3841D-05FD-F611-5FCC-1B020C50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765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20FEE-FA53-0F2B-C46B-8EF17C3E8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BA9418-D5D0-EBCE-9771-15511E1451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AF1EA-339B-EDF9-EC1C-532D03BEC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E2D04-1BCD-EE9E-9034-BDCCB749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DBB2B-725E-D6B5-C527-D8DDED663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15C0D-002D-8432-ABB8-3AB03AE6E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24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E788C-8205-A042-034F-A6B454B81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B143C2-1C09-A9DE-354C-9EC4D2110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84703-B534-8EF4-1835-99DB14A6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A7779-0088-3685-6A9F-98D847496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22181-68CC-E9BD-551A-706656D4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359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C454DC-3E86-08A2-A943-8B1284417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41F93-30C0-222D-B323-C1DF2CC55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29761-09B7-E5FF-F7C6-0EC2A5D9E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9CB1B-701E-E3BE-96D4-7781275F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72EC0-6E42-6921-B067-869E362B4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511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AF58F9-0DB4-9CF3-460B-F81D63C3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0193-519E-4C13-B64E-49F316FFC4C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C5A66D-90D7-5A2F-23A1-B8520A6F2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1AA4CA-E9AA-52A7-52CD-AE298594C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BDF6-D1EC-41EE-9EB1-3CAFB56C42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557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B0EE7-12F1-1444-4B15-6591F4F68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649A5E-C36F-E739-C000-1FED2B389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D493-6AF5-4CAF-B66A-EB78D60A1F7A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52F569-E928-530D-2984-9C65B5E6D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310454-AB93-414A-5701-828F2EB6F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699C-1DB4-4CD0-BEE1-E0632A43E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558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B1544-5F95-DCBC-9126-6AE96903D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D493-6AF5-4CAF-B66A-EB78D60A1F7A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A0F80E-B231-7A84-2276-0CA019E4F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D2034-D5C1-D0F1-4E16-174465EC3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699C-1DB4-4CD0-BEE1-E0632A43E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1653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9D047-E345-1F59-F358-DAB406F2B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9ACD86-7C10-E3C6-969F-EFF6DFD76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29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3F814-564D-89F5-B4CF-8FCA686E0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6F03A-4264-A4D1-1BA1-AC673CACE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13873-1533-42CD-B8B6-10440C916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889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C8CAA-BEE9-5321-F934-0A4F30C0E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1FFD6-EBAC-4AA6-A758-EB0A033FD18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54DBA2-7A42-6BC6-6B5E-B94761215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12D760-95CE-10F2-8702-8CED23566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AE9C5-D224-4D2A-B838-BFF38ADEA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8246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9D1BD-E3FC-0324-BF39-A6E6EFB9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DB220-5773-7B09-EA9A-BBCDC564E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0880A-FB07-7657-52AA-C5E4F9AEC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7EFFD-791F-C9E5-D522-D7651A0C6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616FB-DBBD-A636-C69C-10197E30E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614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C0779-F9E1-E5A9-E97C-729D55A05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A39EA-BFBE-AC1E-0373-661A0BFFC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0CDC3-925D-6CDD-AAC1-8B9F8FFBA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702C5-906D-4013-48C4-7AB16FA0E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EAF29-5508-D9EC-EB7D-189D8883E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7748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89822-1FAB-D94A-2126-57DDC0557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1D70E-E78A-6B25-26A1-85D2C6C880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9F4A9-06DB-7D29-61ED-9CA8B37B8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B883D-31D5-53F4-F9EF-1404F9F10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CBD423-C15D-A92D-A8D0-7E13AE804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1D563-659F-82FD-99D2-7C170AFA2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576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EA14-8561-B424-5D66-16A935B47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BDC96-F735-F929-0419-F58E1A727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1B6C06-62B4-D298-FE42-28AFC12F1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64F1FE-BA7E-3567-47CB-FD4A84E5DA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2BF235-1FB3-062B-5414-5579D5BBB8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DFD1BF-F3C4-1594-694C-6C296CD36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F5464D-13D8-F689-769B-F68E24846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69D94D-D4A5-0D2D-BA82-EC21CC97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0634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E370A-80DD-5390-D218-D42DE9F21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437D61-4C93-16B1-CEA0-907698103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79BF9F-8BAE-C107-B0A3-37A89B042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BD3E99-C176-DD38-0AA9-A0206434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1445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B4C437-B067-B0B0-25D9-7E7B8B67F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30D469-F792-BB6E-8945-40E39BDB8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9CB6F-EA83-8AF0-D611-6EBBDE1EB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7246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1A9AC-2443-BAAF-75FA-7C5556BEB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0E11E-336F-CA5C-745C-1E881D68D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97855-F185-0047-749C-4893DB8E4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7A329-A305-8EC7-FBC4-5A1B9AD3C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89573-CAAE-D8DE-76DC-0917A3C24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3841D-05FD-F611-5FCC-1B020C50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2751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20FEE-FA53-0F2B-C46B-8EF17C3E8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BA9418-D5D0-EBCE-9771-15511E1451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AF1EA-339B-EDF9-EC1C-532D03BEC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E2D04-1BCD-EE9E-9034-BDCCB749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DBB2B-725E-D6B5-C527-D8DDED663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15C0D-002D-8432-ABB8-3AB03AE6E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304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E788C-8205-A042-034F-A6B454B81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B143C2-1C09-A9DE-354C-9EC4D2110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84703-B534-8EF4-1835-99DB14A6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A7779-0088-3685-6A9F-98D847496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22181-68CC-E9BD-551A-706656D4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5278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C454DC-3E86-08A2-A943-8B1284417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41F93-30C0-222D-B323-C1DF2CC55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29761-09B7-E5FF-F7C6-0EC2A5D9E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9CB1B-701E-E3BE-96D4-7781275F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72EC0-6E42-6921-B067-869E362B4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76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B0EE7-12F1-1444-4B15-6591F4F68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649A5E-C36F-E739-C000-1FED2B389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D493-6AF5-4CAF-B66A-EB78D60A1F7A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52F569-E928-530D-2984-9C65B5E6D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310454-AB93-414A-5701-828F2EB6F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699C-1DB4-4CD0-BEE1-E0632A43E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9957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AF58F9-0DB4-9CF3-460B-F81D63C3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0193-519E-4C13-B64E-49F316FFC4C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C5A66D-90D7-5A2F-23A1-B8520A6F2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1AA4CA-E9AA-52A7-52CD-AE298594C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2BDF6-D1EC-41EE-9EB1-3CAFB56C42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4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B1544-5F95-DCBC-9126-6AE96903D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D493-6AF5-4CAF-B66A-EB78D60A1F7A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A0F80E-B231-7A84-2276-0CA019E4F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D2034-D5C1-D0F1-4E16-174465EC3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0699C-1DB4-4CD0-BEE1-E0632A43E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00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9D047-E345-1F59-F358-DAB406F2B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9ACD86-7C10-E3C6-969F-EFF6DFD76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29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3F814-564D-89F5-B4CF-8FCA686E0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6F03A-4264-A4D1-1BA1-AC673CACE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13873-1533-42CD-B8B6-10440C916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789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9D1BD-E3FC-0324-BF39-A6E6EFB9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DB220-5773-7B09-EA9A-BBCDC564E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0880A-FB07-7657-52AA-C5E4F9AEC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7EFFD-791F-C9E5-D522-D7651A0C6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616FB-DBBD-A636-C69C-10197E30E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77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C0779-F9E1-E5A9-E97C-729D55A05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A39EA-BFBE-AC1E-0373-661A0BFFC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0CDC3-925D-6CDD-AAC1-8B9F8FFBA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702C5-906D-4013-48C4-7AB16FA0E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EAF29-5508-D9EC-EB7D-189D8883E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4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89822-1FAB-D94A-2126-57DDC0557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1D70E-E78A-6B25-26A1-85D2C6C880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9F4A9-06DB-7D29-61ED-9CA8B37B8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B883D-31D5-53F4-F9EF-1404F9F10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CBD423-C15D-A92D-A8D0-7E13AE804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1D563-659F-82FD-99D2-7C170AFA2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77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EA14-8561-B424-5D66-16A935B47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BDC96-F735-F929-0419-F58E1A727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1B6C06-62B4-D298-FE42-28AFC12F1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64F1FE-BA7E-3567-47CB-FD4A84E5DA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2BF235-1FB3-062B-5414-5579D5BBB8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DFD1BF-F3C4-1594-694C-6C296CD36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F87A-EAD2-4CAA-B8B1-DC2A53D36D40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F5464D-13D8-F689-769B-F68E24846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69D94D-D4A5-0D2D-BA82-EC21CC97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0F5F-49FC-4857-A483-8B818F895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782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FAC519-22BE-9DAB-8973-7EBFE52AE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42121-063F-F000-1414-B5A4162E6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C25E7-0623-75C2-986B-1977393286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5301FFD6-EBAC-4AA6-A758-EB0A033FD188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245D2-FE43-CAB2-85B7-6EF085065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B0B68-56E2-5449-4C56-8D5410E3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AAAAE9C5-D224-4D2A-B838-BFF38ADEA01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08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A93280-1C12-1E84-3A3C-997201D4D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D6D16-6947-A781-2323-FE0B2F3D0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F635B-D363-DF06-D4CD-DC4202289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422CD493-6AF5-4CAF-B66A-EB78D60A1F7A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CAB55-0148-77F5-B63F-CFCE394FB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5FAB0-4B06-7461-9996-57360ED4C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A8A0699C-1DB4-4CD0-BEE1-E0632A43E2F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3334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36B032-2A92-6309-2548-3828528BF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9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75039-9AC7-3533-9A3E-6E04A8C1D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84425"/>
            <a:ext cx="10515600" cy="3549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6A5D8-C2F2-2D9E-A297-8237D988A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3DCBF87A-EAD2-4CAA-B8B1-DC2A53D36D40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B995F-E702-9EB2-5C03-5FA49A796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F01C0-8014-1696-364A-A1E9B47EA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2A820F5F-49FC-4857-A483-8B818F89511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3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60605D-F08A-BD7C-8D61-A154B69E2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A1A1E-8C1A-6671-B97B-1B2520DFF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C7DF1-1BAD-7706-7BAF-81CBCE0BA9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BC9C0193-519E-4C13-B64E-49F316FFC4C8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D2465-526D-41AD-A48E-E0444D5B7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016C4-50C0-4A25-DC89-6DDBF86891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E822BDF6-D1EC-41EE-9EB1-3CAFB56C424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58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A93280-1C12-1E84-3A3C-997201D4D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D6D16-6947-A781-2323-FE0B2F3D0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F635B-D363-DF06-D4CD-DC4202289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422CD493-6AF5-4CAF-B66A-EB78D60A1F7A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CAB55-0148-77F5-B63F-CFCE394FB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5FAB0-4B06-7461-9996-57360ED4C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A8A0699C-1DB4-4CD0-BEE1-E0632A43E2F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6800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36B032-2A92-6309-2548-3828528BF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9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75039-9AC7-3533-9A3E-6E04A8C1D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84425"/>
            <a:ext cx="10515600" cy="3549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6A5D8-C2F2-2D9E-A297-8237D988A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3DCBF87A-EAD2-4CAA-B8B1-DC2A53D36D40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B995F-E702-9EB2-5C03-5FA49A796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F01C0-8014-1696-364A-A1E9B47EA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2A820F5F-49FC-4857-A483-8B818F89511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1793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60605D-F08A-BD7C-8D61-A154B69E2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A1A1E-8C1A-6671-B97B-1B2520DFF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C7DF1-1BAD-7706-7BAF-81CBCE0BA9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BC9C0193-519E-4C13-B64E-49F316FFC4C8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D2465-526D-41AD-A48E-E0444D5B7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016C4-50C0-4A25-DC89-6DDBF86891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E822BDF6-D1EC-41EE-9EB1-3CAFB56C424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462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C7C49F05-6B15-C234-8405-810FAEC0E6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3590" y="5269918"/>
            <a:ext cx="1024553" cy="1403379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60A859B-8092-96E0-0BA1-851B59D9BD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General welcome slide</a:t>
            </a:r>
          </a:p>
        </p:txBody>
      </p:sp>
    </p:spTree>
    <p:extLst>
      <p:ext uri="{BB962C8B-B14F-4D97-AF65-F5344CB8AC3E}">
        <p14:creationId xmlns:p14="http://schemas.microsoft.com/office/powerpoint/2010/main" val="2071098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80A2-6894-1FC9-6543-2DE4C30CF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Easter Sunday editable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1AD2D-9A5A-46BD-37C4-B73A68D6610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0AA624-DAB5-1790-DFE3-27033C1E20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21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7950EF4-C589-0994-A309-54B60484F8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Easter Sunday end slide</a:t>
            </a:r>
          </a:p>
        </p:txBody>
      </p:sp>
    </p:spTree>
    <p:extLst>
      <p:ext uri="{BB962C8B-B14F-4D97-AF65-F5344CB8AC3E}">
        <p14:creationId xmlns:p14="http://schemas.microsoft.com/office/powerpoint/2010/main" val="2137865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4C03529A-5FC1-2849-497B-CAC3F1E72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3590" y="5269918"/>
            <a:ext cx="1024553" cy="1403379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F25BBAB1-2641-F6F2-AD53-9BD21AF80B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Good Friday welcome slide</a:t>
            </a:r>
          </a:p>
        </p:txBody>
      </p:sp>
    </p:spTree>
    <p:extLst>
      <p:ext uri="{BB962C8B-B14F-4D97-AF65-F5344CB8AC3E}">
        <p14:creationId xmlns:p14="http://schemas.microsoft.com/office/powerpoint/2010/main" val="314879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1FB27-14EA-7606-7D11-0BA3E71649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Good Friday editable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42AD9D-15F3-6718-EC3B-73F11A49D7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21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341C6-71DF-8116-B245-3A999AF0B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Good Friday editable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5F5B0-9843-8BB2-B3C2-BF9E8CEF1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945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C9995-7EAE-D2A1-25BD-F45BFA656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Good Friday editable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929D2-306D-3B4A-013E-E44D001E2A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CA47ED-B38E-5226-6C52-76B5E3C369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216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8273FA-202D-B89D-E74B-1670193EF0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Good Friday end slide</a:t>
            </a:r>
          </a:p>
        </p:txBody>
      </p:sp>
    </p:spTree>
    <p:extLst>
      <p:ext uri="{BB962C8B-B14F-4D97-AF65-F5344CB8AC3E}">
        <p14:creationId xmlns:p14="http://schemas.microsoft.com/office/powerpoint/2010/main" val="317311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7376D9EE-6F3A-AD6E-EF6C-978BA4984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3590" y="5269918"/>
            <a:ext cx="1024553" cy="1403379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DCC5C27-77D4-C535-E5F1-FA0655954D4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Easter Sunday welcome slide</a:t>
            </a:r>
          </a:p>
        </p:txBody>
      </p:sp>
    </p:spTree>
    <p:extLst>
      <p:ext uri="{BB962C8B-B14F-4D97-AF65-F5344CB8AC3E}">
        <p14:creationId xmlns:p14="http://schemas.microsoft.com/office/powerpoint/2010/main" val="148375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E9F59-DE45-28E6-915C-719C070232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Easter Sunday editable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0F76A8-0F73-9482-EFD1-174007FB11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230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23B2E-FD63-210C-0F7E-1DCC20CA0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Easter Sunday editable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EA44A-788A-FA34-38DA-73091B23F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743905"/>
      </p:ext>
    </p:extLst>
  </p:cSld>
  <p:clrMapOvr>
    <a:masterClrMapping/>
  </p:clrMapOvr>
</p:sld>
</file>

<file path=ppt/theme/theme1.xml><?xml version="1.0" encoding="utf-8"?>
<a:theme xmlns:a="http://schemas.openxmlformats.org/drawingml/2006/main" name="Easter titl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Good Friday titl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Good Friday editabl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Good Friday end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Easter Sunday titl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Easter Sunday editabl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7.xml><?xml version="1.0" encoding="utf-8"?>
<a:theme xmlns:a="http://schemas.openxmlformats.org/drawingml/2006/main" name="Easter Sunday end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43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Trebuchet MS</vt:lpstr>
      <vt:lpstr>Easter title</vt:lpstr>
      <vt:lpstr>Good Friday title</vt:lpstr>
      <vt:lpstr>Good Friday editable</vt:lpstr>
      <vt:lpstr>Good Friday end</vt:lpstr>
      <vt:lpstr>Easter Sunday title</vt:lpstr>
      <vt:lpstr>Easter Sunday editable</vt:lpstr>
      <vt:lpstr>Easter Sunday end</vt:lpstr>
      <vt:lpstr>General welcome slide</vt:lpstr>
      <vt:lpstr>Good Friday welcome slide</vt:lpstr>
      <vt:lpstr>Good Friday editable 1</vt:lpstr>
      <vt:lpstr>Good Friday editable 2</vt:lpstr>
      <vt:lpstr>Good Friday editable 3</vt:lpstr>
      <vt:lpstr>Good Friday end slide</vt:lpstr>
      <vt:lpstr>Easter Sunday welcome slide</vt:lpstr>
      <vt:lpstr>Easter Sunday editable 1</vt:lpstr>
      <vt:lpstr>Easter Sunday editable 2</vt:lpstr>
      <vt:lpstr>Easter Sunday editable 3</vt:lpstr>
      <vt:lpstr>Easter Sunday end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 Thorogood</dc:creator>
  <cp:lastModifiedBy>Sam Thorogood</cp:lastModifiedBy>
  <cp:revision>10</cp:revision>
  <dcterms:created xsi:type="dcterms:W3CDTF">2025-04-03T11:07:10Z</dcterms:created>
  <dcterms:modified xsi:type="dcterms:W3CDTF">2026-02-18T14:29:17Z</dcterms:modified>
</cp:coreProperties>
</file>