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6.xml" ContentType="application/vnd.openxmlformats-officedocument.theme+xml"/>
  <Override PartName="/ppt/slideLayouts/slideLayout30.xml" ContentType="application/vnd.openxmlformats-officedocument.presentationml.slideLayout+xml"/>
  <Override PartName="/ppt/theme/theme7.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708" r:id="rId4"/>
    <p:sldMasterId id="2147483716" r:id="rId5"/>
    <p:sldMasterId id="2147483719" r:id="rId6"/>
    <p:sldMasterId id="2147483731" r:id="rId7"/>
  </p:sldMasterIdLst>
  <p:sldIdLst>
    <p:sldId id="257" r:id="rId8"/>
    <p:sldId id="258" r:id="rId9"/>
    <p:sldId id="259" r:id="rId10"/>
    <p:sldId id="260" r:id="rId11"/>
    <p:sldId id="268" r:id="rId12"/>
    <p:sldId id="269" r:id="rId13"/>
    <p:sldId id="262" r:id="rId14"/>
    <p:sldId id="263" r:id="rId15"/>
    <p:sldId id="264" r:id="rId16"/>
    <p:sldId id="265" r:id="rId17"/>
    <p:sldId id="270" r:id="rId18"/>
    <p:sldId id="271" r:id="rId19"/>
    <p:sldId id="272" r:id="rId20"/>
    <p:sldId id="267"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F7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B30AA3-C3AA-4F1A-8A52-44D578458ADB}" v="29" dt="2025-10-02T14:56:58.7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3" autoAdjust="0"/>
    <p:restoredTop sz="86434" autoAdjust="0"/>
  </p:normalViewPr>
  <p:slideViewPr>
    <p:cSldViewPr snapToGrid="0">
      <p:cViewPr varScale="1">
        <p:scale>
          <a:sx n="54" d="100"/>
          <a:sy n="54" d="100"/>
        </p:scale>
        <p:origin x="936" y="6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6/11/relationships/changesInfo" Target="changesInfos/changesInfo1.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Thorogood" userId="2659a977-2774-452b-b107-633f8567e6a3" providerId="ADAL" clId="{ED29C2BC-F996-49D9-A0F8-6EFFE29180F3}"/>
    <pc:docChg chg="undo custSel addSld delSld modSld modMainMaster">
      <pc:chgData name="Sam Thorogood" userId="2659a977-2774-452b-b107-633f8567e6a3" providerId="ADAL" clId="{ED29C2BC-F996-49D9-A0F8-6EFFE29180F3}" dt="2025-10-02T15:00:02.244" v="558" actId="13244"/>
      <pc:docMkLst>
        <pc:docMk/>
      </pc:docMkLst>
      <pc:sldChg chg="delSp del mod">
        <pc:chgData name="Sam Thorogood" userId="2659a977-2774-452b-b107-633f8567e6a3" providerId="ADAL" clId="{ED29C2BC-F996-49D9-A0F8-6EFFE29180F3}" dt="2025-10-02T14:34:16.407" v="136" actId="2696"/>
        <pc:sldMkLst>
          <pc:docMk/>
          <pc:sldMk cId="2081065590" sldId="259"/>
        </pc:sldMkLst>
        <pc:picChg chg="del">
          <ac:chgData name="Sam Thorogood" userId="2659a977-2774-452b-b107-633f8567e6a3" providerId="ADAL" clId="{ED29C2BC-F996-49D9-A0F8-6EFFE29180F3}" dt="2025-10-02T14:32:37.247" v="133" actId="478"/>
          <ac:picMkLst>
            <pc:docMk/>
            <pc:sldMk cId="2081065590" sldId="259"/>
            <ac:picMk id="3" creationId="{3B3A1CE3-306A-E72C-9E08-E27EADFA22F7}"/>
          </ac:picMkLst>
        </pc:picChg>
      </pc:sldChg>
      <pc:sldChg chg="modSp del">
        <pc:chgData name="Sam Thorogood" userId="2659a977-2774-452b-b107-633f8567e6a3" providerId="ADAL" clId="{ED29C2BC-F996-49D9-A0F8-6EFFE29180F3}" dt="2025-10-02T14:32:54.505" v="134" actId="47"/>
        <pc:sldMkLst>
          <pc:docMk/>
          <pc:sldMk cId="4256718409" sldId="260"/>
        </pc:sldMkLst>
        <pc:spChg chg="mod">
          <ac:chgData name="Sam Thorogood" userId="2659a977-2774-452b-b107-633f8567e6a3" providerId="ADAL" clId="{ED29C2BC-F996-49D9-A0F8-6EFFE29180F3}" dt="2025-10-02T14:30:51.718" v="132"/>
          <ac:spMkLst>
            <pc:docMk/>
            <pc:sldMk cId="4256718409" sldId="260"/>
            <ac:spMk id="2" creationId="{95BA12E5-31E3-9095-6101-78A5607B0B36}"/>
          </ac:spMkLst>
        </pc:spChg>
        <pc:spChg chg="mod">
          <ac:chgData name="Sam Thorogood" userId="2659a977-2774-452b-b107-633f8567e6a3" providerId="ADAL" clId="{ED29C2BC-F996-49D9-A0F8-6EFFE29180F3}" dt="2025-10-02T14:30:51.718" v="132"/>
          <ac:spMkLst>
            <pc:docMk/>
            <pc:sldMk cId="4256718409" sldId="260"/>
            <ac:spMk id="3" creationId="{685FCA00-77A2-2C4E-F8A7-D910610810CC}"/>
          </ac:spMkLst>
        </pc:spChg>
      </pc:sldChg>
      <pc:sldChg chg="modSp del">
        <pc:chgData name="Sam Thorogood" userId="2659a977-2774-452b-b107-633f8567e6a3" providerId="ADAL" clId="{ED29C2BC-F996-49D9-A0F8-6EFFE29180F3}" dt="2025-10-02T14:32:54.505" v="134" actId="47"/>
        <pc:sldMkLst>
          <pc:docMk/>
          <pc:sldMk cId="3346202667" sldId="261"/>
        </pc:sldMkLst>
        <pc:spChg chg="mod">
          <ac:chgData name="Sam Thorogood" userId="2659a977-2774-452b-b107-633f8567e6a3" providerId="ADAL" clId="{ED29C2BC-F996-49D9-A0F8-6EFFE29180F3}" dt="2025-10-02T14:30:51.718" v="132"/>
          <ac:spMkLst>
            <pc:docMk/>
            <pc:sldMk cId="3346202667" sldId="261"/>
            <ac:spMk id="2" creationId="{77222460-6F70-3062-3296-13C2FD6A1C3F}"/>
          </ac:spMkLst>
        </pc:spChg>
        <pc:spChg chg="mod">
          <ac:chgData name="Sam Thorogood" userId="2659a977-2774-452b-b107-633f8567e6a3" providerId="ADAL" clId="{ED29C2BC-F996-49D9-A0F8-6EFFE29180F3}" dt="2025-10-02T14:30:51.718" v="132"/>
          <ac:spMkLst>
            <pc:docMk/>
            <pc:sldMk cId="3346202667" sldId="261"/>
            <ac:spMk id="3" creationId="{68DECE1A-DF7C-DA24-9452-ADA09BAB40DF}"/>
          </ac:spMkLst>
        </pc:spChg>
      </pc:sldChg>
      <pc:sldChg chg="addSp modSp new mod">
        <pc:chgData name="Sam Thorogood" userId="2659a977-2774-452b-b107-633f8567e6a3" providerId="ADAL" clId="{ED29C2BC-F996-49D9-A0F8-6EFFE29180F3}" dt="2025-10-02T14:57:02.975" v="557" actId="20577"/>
        <pc:sldMkLst>
          <pc:docMk/>
          <pc:sldMk cId="157043209" sldId="263"/>
        </pc:sldMkLst>
        <pc:spChg chg="mod">
          <ac:chgData name="Sam Thorogood" userId="2659a977-2774-452b-b107-633f8567e6a3" providerId="ADAL" clId="{ED29C2BC-F996-49D9-A0F8-6EFFE29180F3}" dt="2025-10-02T14:34:28.774" v="152" actId="20577"/>
          <ac:spMkLst>
            <pc:docMk/>
            <pc:sldMk cId="157043209" sldId="263"/>
            <ac:spMk id="2" creationId="{A959C6DF-BBDD-89F2-A7D6-A93640F9CB79}"/>
          </ac:spMkLst>
        </pc:spChg>
        <pc:spChg chg="mod">
          <ac:chgData name="Sam Thorogood" userId="2659a977-2774-452b-b107-633f8567e6a3" providerId="ADAL" clId="{ED29C2BC-F996-49D9-A0F8-6EFFE29180F3}" dt="2025-10-02T14:34:35.941" v="177" actId="20577"/>
          <ac:spMkLst>
            <pc:docMk/>
            <pc:sldMk cId="157043209" sldId="263"/>
            <ac:spMk id="3" creationId="{B3DC0BB9-7DD1-1026-8DF7-860C064F1274}"/>
          </ac:spMkLst>
        </pc:spChg>
        <pc:spChg chg="add mod">
          <ac:chgData name="Sam Thorogood" userId="2659a977-2774-452b-b107-633f8567e6a3" providerId="ADAL" clId="{ED29C2BC-F996-49D9-A0F8-6EFFE29180F3}" dt="2025-10-02T14:57:02.975" v="557" actId="20577"/>
          <ac:spMkLst>
            <pc:docMk/>
            <pc:sldMk cId="157043209" sldId="263"/>
            <ac:spMk id="4" creationId="{C0CF0665-4AC1-9690-C3FE-964F35C1BA2D}"/>
          </ac:spMkLst>
        </pc:spChg>
      </pc:sldChg>
      <pc:sldChg chg="addSp modSp new mod">
        <pc:chgData name="Sam Thorogood" userId="2659a977-2774-452b-b107-633f8567e6a3" providerId="ADAL" clId="{ED29C2BC-F996-49D9-A0F8-6EFFE29180F3}" dt="2025-10-02T14:56:47.175" v="545" actId="20577"/>
        <pc:sldMkLst>
          <pc:docMk/>
          <pc:sldMk cId="2392654528" sldId="264"/>
        </pc:sldMkLst>
        <pc:spChg chg="mod">
          <ac:chgData name="Sam Thorogood" userId="2659a977-2774-452b-b107-633f8567e6a3" providerId="ADAL" clId="{ED29C2BC-F996-49D9-A0F8-6EFFE29180F3}" dt="2025-10-02T14:35:58.408" v="179"/>
          <ac:spMkLst>
            <pc:docMk/>
            <pc:sldMk cId="2392654528" sldId="264"/>
            <ac:spMk id="2" creationId="{4B3B7E12-4318-80AD-8A61-3AFBD9A6CB70}"/>
          </ac:spMkLst>
        </pc:spChg>
        <pc:spChg chg="mod">
          <ac:chgData name="Sam Thorogood" userId="2659a977-2774-452b-b107-633f8567e6a3" providerId="ADAL" clId="{ED29C2BC-F996-49D9-A0F8-6EFFE29180F3}" dt="2025-10-02T14:36:13.534" v="231" actId="5793"/>
          <ac:spMkLst>
            <pc:docMk/>
            <pc:sldMk cId="2392654528" sldId="264"/>
            <ac:spMk id="3" creationId="{C610905D-753E-2BBE-B68C-A82026C6BDC6}"/>
          </ac:spMkLst>
        </pc:spChg>
        <pc:spChg chg="add mod">
          <ac:chgData name="Sam Thorogood" userId="2659a977-2774-452b-b107-633f8567e6a3" providerId="ADAL" clId="{ED29C2BC-F996-49D9-A0F8-6EFFE29180F3}" dt="2025-10-02T14:56:47.175" v="545" actId="20577"/>
          <ac:spMkLst>
            <pc:docMk/>
            <pc:sldMk cId="2392654528" sldId="264"/>
            <ac:spMk id="4" creationId="{6AD6E19E-9082-878F-B3A8-0B7547FA0647}"/>
          </ac:spMkLst>
        </pc:spChg>
      </pc:sldChg>
      <pc:sldChg chg="addSp modSp new mod">
        <pc:chgData name="Sam Thorogood" userId="2659a977-2774-452b-b107-633f8567e6a3" providerId="ADAL" clId="{ED29C2BC-F996-49D9-A0F8-6EFFE29180F3}" dt="2025-10-02T14:56:09.447" v="531" actId="20577"/>
        <pc:sldMkLst>
          <pc:docMk/>
          <pc:sldMk cId="3206609273" sldId="265"/>
        </pc:sldMkLst>
        <pc:spChg chg="mod">
          <ac:chgData name="Sam Thorogood" userId="2659a977-2774-452b-b107-633f8567e6a3" providerId="ADAL" clId="{ED29C2BC-F996-49D9-A0F8-6EFFE29180F3}" dt="2025-10-02T14:42:10.361" v="244"/>
          <ac:spMkLst>
            <pc:docMk/>
            <pc:sldMk cId="3206609273" sldId="265"/>
            <ac:spMk id="2" creationId="{C999F127-88A3-9CD2-DC0F-BAB77E0F0078}"/>
          </ac:spMkLst>
        </pc:spChg>
        <pc:spChg chg="mod">
          <ac:chgData name="Sam Thorogood" userId="2659a977-2774-452b-b107-633f8567e6a3" providerId="ADAL" clId="{ED29C2BC-F996-49D9-A0F8-6EFFE29180F3}" dt="2025-10-02T14:43:50.416" v="254" actId="20577"/>
          <ac:spMkLst>
            <pc:docMk/>
            <pc:sldMk cId="3206609273" sldId="265"/>
            <ac:spMk id="3" creationId="{0B356ECA-6EF0-4BB9-4537-B14A8069DE08}"/>
          </ac:spMkLst>
        </pc:spChg>
        <pc:spChg chg="add mod">
          <ac:chgData name="Sam Thorogood" userId="2659a977-2774-452b-b107-633f8567e6a3" providerId="ADAL" clId="{ED29C2BC-F996-49D9-A0F8-6EFFE29180F3}" dt="2025-10-02T14:56:09.447" v="531" actId="20577"/>
          <ac:spMkLst>
            <pc:docMk/>
            <pc:sldMk cId="3206609273" sldId="265"/>
            <ac:spMk id="4" creationId="{B7FCD56B-232E-1F27-8A6D-D35D33E49884}"/>
          </ac:spMkLst>
        </pc:spChg>
      </pc:sldChg>
      <pc:sldChg chg="addSp modSp new mod">
        <pc:chgData name="Sam Thorogood" userId="2659a977-2774-452b-b107-633f8567e6a3" providerId="ADAL" clId="{ED29C2BC-F996-49D9-A0F8-6EFFE29180F3}" dt="2025-10-02T15:00:02.244" v="558" actId="13244"/>
        <pc:sldMkLst>
          <pc:docMk/>
          <pc:sldMk cId="1464922139" sldId="266"/>
        </pc:sldMkLst>
        <pc:spChg chg="mod">
          <ac:chgData name="Sam Thorogood" userId="2659a977-2774-452b-b107-633f8567e6a3" providerId="ADAL" clId="{ED29C2BC-F996-49D9-A0F8-6EFFE29180F3}" dt="2025-10-02T14:45:26.424" v="280" actId="20577"/>
          <ac:spMkLst>
            <pc:docMk/>
            <pc:sldMk cId="1464922139" sldId="266"/>
            <ac:spMk id="2" creationId="{2F560DE2-0EE2-52B9-0455-AE4A346556B1}"/>
          </ac:spMkLst>
        </pc:spChg>
        <pc:spChg chg="add mod ord">
          <ac:chgData name="Sam Thorogood" userId="2659a977-2774-452b-b107-633f8567e6a3" providerId="ADAL" clId="{ED29C2BC-F996-49D9-A0F8-6EFFE29180F3}" dt="2025-10-02T15:00:02.244" v="558" actId="13244"/>
          <ac:spMkLst>
            <pc:docMk/>
            <pc:sldMk cId="1464922139" sldId="266"/>
            <ac:spMk id="11" creationId="{12AFC331-55B0-B8F7-6FFD-35EBE7DA8E8A}"/>
          </ac:spMkLst>
        </pc:spChg>
        <pc:picChg chg="add mod">
          <ac:chgData name="Sam Thorogood" userId="2659a977-2774-452b-b107-633f8567e6a3" providerId="ADAL" clId="{ED29C2BC-F996-49D9-A0F8-6EFFE29180F3}" dt="2025-10-02T14:51:36.932" v="381" actId="962"/>
          <ac:picMkLst>
            <pc:docMk/>
            <pc:sldMk cId="1464922139" sldId="266"/>
            <ac:picMk id="4" creationId="{B009695F-5E1C-9E17-DCF9-65C35B774808}"/>
          </ac:picMkLst>
        </pc:picChg>
        <pc:picChg chg="add mod">
          <ac:chgData name="Sam Thorogood" userId="2659a977-2774-452b-b107-633f8567e6a3" providerId="ADAL" clId="{ED29C2BC-F996-49D9-A0F8-6EFFE29180F3}" dt="2025-10-02T14:51:57.227" v="425" actId="962"/>
          <ac:picMkLst>
            <pc:docMk/>
            <pc:sldMk cId="1464922139" sldId="266"/>
            <ac:picMk id="6" creationId="{0FE9DA4F-F77F-4189-6FF4-1D254C5ECF30}"/>
          </ac:picMkLst>
        </pc:picChg>
        <pc:picChg chg="add mod">
          <ac:chgData name="Sam Thorogood" userId="2659a977-2774-452b-b107-633f8567e6a3" providerId="ADAL" clId="{ED29C2BC-F996-49D9-A0F8-6EFFE29180F3}" dt="2025-10-02T14:52:06.827" v="467" actId="962"/>
          <ac:picMkLst>
            <pc:docMk/>
            <pc:sldMk cId="1464922139" sldId="266"/>
            <ac:picMk id="8" creationId="{1FF78F8B-4631-C926-89CD-12B4800A3FDC}"/>
          </ac:picMkLst>
        </pc:picChg>
        <pc:picChg chg="add mod">
          <ac:chgData name="Sam Thorogood" userId="2659a977-2774-452b-b107-633f8567e6a3" providerId="ADAL" clId="{ED29C2BC-F996-49D9-A0F8-6EFFE29180F3}" dt="2025-10-02T14:52:15.195" v="503" actId="962"/>
          <ac:picMkLst>
            <pc:docMk/>
            <pc:sldMk cId="1464922139" sldId="266"/>
            <ac:picMk id="10" creationId="{D09CFE90-8D9C-204C-87D0-B410A0977AEF}"/>
          </ac:picMkLst>
        </pc:picChg>
      </pc:sldChg>
      <pc:sldMasterChg chg="modSp setBg delSldLayout">
        <pc:chgData name="Sam Thorogood" userId="2659a977-2774-452b-b107-633f8567e6a3" providerId="ADAL" clId="{ED29C2BC-F996-49D9-A0F8-6EFFE29180F3}" dt="2025-10-02T14:32:54.505" v="134" actId="47"/>
        <pc:sldMasterMkLst>
          <pc:docMk/>
          <pc:sldMasterMk cId="3468777867" sldId="2147483660"/>
        </pc:sldMasterMkLst>
        <pc:spChg chg="mod">
          <ac:chgData name="Sam Thorogood" userId="2659a977-2774-452b-b107-633f8567e6a3" providerId="ADAL" clId="{ED29C2BC-F996-49D9-A0F8-6EFFE29180F3}" dt="2025-10-02T14:12:14.082" v="2" actId="207"/>
          <ac:spMkLst>
            <pc:docMk/>
            <pc:sldMasterMk cId="3468777867" sldId="2147483660"/>
            <ac:spMk id="3" creationId="{00000000-0000-0000-0000-000000000000}"/>
          </ac:spMkLst>
        </pc:spChg>
        <pc:sldLayoutChg chg="del">
          <pc:chgData name="Sam Thorogood" userId="2659a977-2774-452b-b107-633f8567e6a3" providerId="ADAL" clId="{ED29C2BC-F996-49D9-A0F8-6EFFE29180F3}" dt="2025-10-02T14:32:54.505" v="134" actId="47"/>
          <pc:sldLayoutMkLst>
            <pc:docMk/>
            <pc:sldMasterMk cId="3468777867" sldId="2147483660"/>
            <pc:sldLayoutMk cId="285209265" sldId="2147483716"/>
          </pc:sldLayoutMkLst>
        </pc:sldLayoutChg>
        <pc:sldLayoutChg chg="del">
          <pc:chgData name="Sam Thorogood" userId="2659a977-2774-452b-b107-633f8567e6a3" providerId="ADAL" clId="{ED29C2BC-F996-49D9-A0F8-6EFFE29180F3}" dt="2025-10-02T14:32:54.505" v="134" actId="47"/>
          <pc:sldLayoutMkLst>
            <pc:docMk/>
            <pc:sldMasterMk cId="3468777867" sldId="2147483660"/>
            <pc:sldLayoutMk cId="2595355445" sldId="2147483717"/>
          </pc:sldLayoutMkLst>
        </pc:sldLayoutChg>
      </pc:sldMasterChg>
      <pc:sldMasterChg chg="modSp setBg">
        <pc:chgData name="Sam Thorogood" userId="2659a977-2774-452b-b107-633f8567e6a3" providerId="ADAL" clId="{ED29C2BC-F996-49D9-A0F8-6EFFE29180F3}" dt="2025-10-02T14:12:51.168" v="6" actId="207"/>
        <pc:sldMasterMkLst>
          <pc:docMk/>
          <pc:sldMasterMk cId="3904965352" sldId="2147483672"/>
        </pc:sldMasterMkLst>
        <pc:spChg chg="mod">
          <ac:chgData name="Sam Thorogood" userId="2659a977-2774-452b-b107-633f8567e6a3" providerId="ADAL" clId="{ED29C2BC-F996-49D9-A0F8-6EFFE29180F3}" dt="2025-10-02T14:12:47.444" v="5" actId="207"/>
          <ac:spMkLst>
            <pc:docMk/>
            <pc:sldMasterMk cId="3904965352" sldId="2147483672"/>
            <ac:spMk id="2" creationId="{FF390A47-63B8-D9E2-D79C-62C7367D065D}"/>
          </ac:spMkLst>
        </pc:spChg>
        <pc:spChg chg="mod">
          <ac:chgData name="Sam Thorogood" userId="2659a977-2774-452b-b107-633f8567e6a3" providerId="ADAL" clId="{ED29C2BC-F996-49D9-A0F8-6EFFE29180F3}" dt="2025-10-02T14:12:51.168" v="6" actId="207"/>
          <ac:spMkLst>
            <pc:docMk/>
            <pc:sldMasterMk cId="3904965352" sldId="2147483672"/>
            <ac:spMk id="3" creationId="{90BAE641-1C68-3574-DDEA-A85CDEED199A}"/>
          </ac:spMkLst>
        </pc:spChg>
      </pc:sldMasterChg>
      <pc:sldMasterChg chg="addSp delSp modSp mod setBg modSldLayout">
        <pc:chgData name="Sam Thorogood" userId="2659a977-2774-452b-b107-633f8567e6a3" providerId="ADAL" clId="{ED29C2BC-F996-49D9-A0F8-6EFFE29180F3}" dt="2025-10-02T14:40:10.772" v="242" actId="1036"/>
        <pc:sldMasterMkLst>
          <pc:docMk/>
          <pc:sldMasterMk cId="290535274" sldId="2147483684"/>
        </pc:sldMasterMkLst>
        <pc:spChg chg="del mod">
          <ac:chgData name="Sam Thorogood" userId="2659a977-2774-452b-b107-633f8567e6a3" providerId="ADAL" clId="{ED29C2BC-F996-49D9-A0F8-6EFFE29180F3}" dt="2025-10-02T14:17:27.579" v="76" actId="478"/>
          <ac:spMkLst>
            <pc:docMk/>
            <pc:sldMasterMk cId="290535274" sldId="2147483684"/>
            <ac:spMk id="2" creationId="{2E771A7C-E7B0-22C2-417D-0FCAEA3C4A9E}"/>
          </ac:spMkLst>
        </pc:spChg>
        <pc:spChg chg="del mod">
          <ac:chgData name="Sam Thorogood" userId="2659a977-2774-452b-b107-633f8567e6a3" providerId="ADAL" clId="{ED29C2BC-F996-49D9-A0F8-6EFFE29180F3}" dt="2025-10-02T14:17:26.959" v="75" actId="478"/>
          <ac:spMkLst>
            <pc:docMk/>
            <pc:sldMasterMk cId="290535274" sldId="2147483684"/>
            <ac:spMk id="3" creationId="{85C07392-BCD2-486C-E042-F31BF794FF1E}"/>
          </ac:spMkLst>
        </pc:spChg>
        <pc:spChg chg="add mod">
          <ac:chgData name="Sam Thorogood" userId="2659a977-2774-452b-b107-633f8567e6a3" providerId="ADAL" clId="{ED29C2BC-F996-49D9-A0F8-6EFFE29180F3}" dt="2025-10-02T14:27:17.054" v="115" actId="1035"/>
          <ac:spMkLst>
            <pc:docMk/>
            <pc:sldMasterMk cId="290535274" sldId="2147483684"/>
            <ac:spMk id="7" creationId="{F58C6332-0731-AA7F-71DB-EDA9C8CC5C22}"/>
          </ac:spMkLst>
        </pc:spChg>
        <pc:spChg chg="add mod">
          <ac:chgData name="Sam Thorogood" userId="2659a977-2774-452b-b107-633f8567e6a3" providerId="ADAL" clId="{ED29C2BC-F996-49D9-A0F8-6EFFE29180F3}" dt="2025-10-02T14:28:00.157" v="116" actId="14100"/>
          <ac:spMkLst>
            <pc:docMk/>
            <pc:sldMasterMk cId="290535274" sldId="2147483684"/>
            <ac:spMk id="8" creationId="{E4FCF53D-0DD0-6A3D-6703-42AD2EB36669}"/>
          </ac:spMkLst>
        </pc:spChg>
        <pc:sldLayoutChg chg="modSp mod">
          <pc:chgData name="Sam Thorogood" userId="2659a977-2774-452b-b107-633f8567e6a3" providerId="ADAL" clId="{ED29C2BC-F996-49D9-A0F8-6EFFE29180F3}" dt="2025-10-02T14:40:10.772" v="242" actId="1036"/>
          <pc:sldLayoutMkLst>
            <pc:docMk/>
            <pc:sldMasterMk cId="290535274" sldId="2147483684"/>
            <pc:sldLayoutMk cId="2798325958" sldId="2147483685"/>
          </pc:sldLayoutMkLst>
          <pc:spChg chg="mod">
            <ac:chgData name="Sam Thorogood" userId="2659a977-2774-452b-b107-633f8567e6a3" providerId="ADAL" clId="{ED29C2BC-F996-49D9-A0F8-6EFFE29180F3}" dt="2025-10-02T14:40:10.772" v="242" actId="1036"/>
            <ac:spMkLst>
              <pc:docMk/>
              <pc:sldMasterMk cId="290535274" sldId="2147483684"/>
              <pc:sldLayoutMk cId="2798325958" sldId="2147483685"/>
              <ac:spMk id="3" creationId="{499DF656-B3B1-D4F5-864A-79E08531FBB3}"/>
            </ac:spMkLst>
          </pc:spChg>
        </pc:sldLayoutChg>
      </pc:sldMasterChg>
      <pc:sldMasterChg chg="addSp delSp modSp mod setBg">
        <pc:chgData name="Sam Thorogood" userId="2659a977-2774-452b-b107-633f8567e6a3" providerId="ADAL" clId="{ED29C2BC-F996-49D9-A0F8-6EFFE29180F3}" dt="2025-10-02T14:29:49.224" v="131" actId="1035"/>
        <pc:sldMasterMkLst>
          <pc:docMk/>
          <pc:sldMasterMk cId="3888679168" sldId="2147483696"/>
        </pc:sldMasterMkLst>
        <pc:spChg chg="del mod">
          <ac:chgData name="Sam Thorogood" userId="2659a977-2774-452b-b107-633f8567e6a3" providerId="ADAL" clId="{ED29C2BC-F996-49D9-A0F8-6EFFE29180F3}" dt="2025-10-02T14:16:37.658" v="72" actId="478"/>
          <ac:spMkLst>
            <pc:docMk/>
            <pc:sldMasterMk cId="3888679168" sldId="2147483696"/>
            <ac:spMk id="2" creationId="{6520F65C-78AB-06F8-2F22-A6216B36DA03}"/>
          </ac:spMkLst>
        </pc:spChg>
        <pc:spChg chg="del mod">
          <ac:chgData name="Sam Thorogood" userId="2659a977-2774-452b-b107-633f8567e6a3" providerId="ADAL" clId="{ED29C2BC-F996-49D9-A0F8-6EFFE29180F3}" dt="2025-10-02T14:16:38.515" v="73" actId="478"/>
          <ac:spMkLst>
            <pc:docMk/>
            <pc:sldMasterMk cId="3888679168" sldId="2147483696"/>
            <ac:spMk id="3" creationId="{3E853D16-A91B-6545-7092-17D600EF8C17}"/>
          </ac:spMkLst>
        </pc:spChg>
        <pc:spChg chg="add mod">
          <ac:chgData name="Sam Thorogood" userId="2659a977-2774-452b-b107-633f8567e6a3" providerId="ADAL" clId="{ED29C2BC-F996-49D9-A0F8-6EFFE29180F3}" dt="2025-10-02T14:29:49.224" v="131" actId="1035"/>
          <ac:spMkLst>
            <pc:docMk/>
            <pc:sldMasterMk cId="3888679168" sldId="2147483696"/>
            <ac:spMk id="7" creationId="{BB1B4AD5-CEF4-081F-56DB-117218603F49}"/>
          </ac:spMkLst>
        </pc:spChg>
        <pc:spChg chg="add mod">
          <ac:chgData name="Sam Thorogood" userId="2659a977-2774-452b-b107-633f8567e6a3" providerId="ADAL" clId="{ED29C2BC-F996-49D9-A0F8-6EFFE29180F3}" dt="2025-10-02T14:29:49.224" v="131" actId="1035"/>
          <ac:spMkLst>
            <pc:docMk/>
            <pc:sldMasterMk cId="3888679168" sldId="2147483696"/>
            <ac:spMk id="8" creationId="{3B97EBCC-1E3B-4438-EB6F-A99C8AB05423}"/>
          </ac:spMkLst>
        </pc:spChg>
      </pc:sldMasterChg>
      <pc:sldMasterChg chg="setBg">
        <pc:chgData name="Sam Thorogood" userId="2659a977-2774-452b-b107-633f8567e6a3" providerId="ADAL" clId="{ED29C2BC-F996-49D9-A0F8-6EFFE29180F3}" dt="2025-10-02T14:21:17.925" v="101"/>
        <pc:sldMasterMkLst>
          <pc:docMk/>
          <pc:sldMasterMk cId="3734634984" sldId="2147483708"/>
        </pc:sldMasterMkLst>
      </pc:sldMasterChg>
    </pc:docChg>
  </pc:docChgLst>
  <pc:docChgLst>
    <pc:chgData name="Sam Thorogood" userId="2659a977-2774-452b-b107-633f8567e6a3" providerId="ADAL" clId="{683010A1-A62E-4F74-964E-222D59892FBB}"/>
    <pc:docChg chg="undo custSel addSld delSld modSld">
      <pc:chgData name="Sam Thorogood" userId="2659a977-2774-452b-b107-633f8567e6a3" providerId="ADAL" clId="{683010A1-A62E-4F74-964E-222D59892FBB}" dt="2025-04-03T11:22:30.638" v="199" actId="1035"/>
      <pc:docMkLst>
        <pc:docMk/>
      </pc:docMkLst>
      <pc:sldChg chg="del">
        <pc:chgData name="Sam Thorogood" userId="2659a977-2774-452b-b107-633f8567e6a3" providerId="ADAL" clId="{683010A1-A62E-4F74-964E-222D59892FBB}" dt="2025-04-03T11:02:08.527" v="1" actId="2696"/>
        <pc:sldMkLst>
          <pc:docMk/>
          <pc:sldMk cId="2874563657" sldId="256"/>
        </pc:sldMkLst>
      </pc:sldChg>
      <pc:sldChg chg="addSp modSp new mod">
        <pc:chgData name="Sam Thorogood" userId="2659a977-2774-452b-b107-633f8567e6a3" providerId="ADAL" clId="{683010A1-A62E-4F74-964E-222D59892FBB}" dt="2025-04-03T11:21:23.193" v="68" actId="1036"/>
        <pc:sldMkLst>
          <pc:docMk/>
          <pc:sldMk cId="3997124262" sldId="257"/>
        </pc:sldMkLst>
      </pc:sldChg>
      <pc:sldChg chg="addSp modSp new mod">
        <pc:chgData name="Sam Thorogood" userId="2659a977-2774-452b-b107-633f8567e6a3" providerId="ADAL" clId="{683010A1-A62E-4F74-964E-222D59892FBB}" dt="2025-04-03T11:21:34.823" v="108" actId="1035"/>
        <pc:sldMkLst>
          <pc:docMk/>
          <pc:sldMk cId="1735951393" sldId="258"/>
        </pc:sldMkLst>
      </pc:sldChg>
      <pc:sldChg chg="addSp delSp modSp new mod setBg">
        <pc:chgData name="Sam Thorogood" userId="2659a977-2774-452b-b107-633f8567e6a3" providerId="ADAL" clId="{683010A1-A62E-4F74-964E-222D59892FBB}" dt="2025-04-03T11:21:43.742" v="129" actId="20577"/>
        <pc:sldMkLst>
          <pc:docMk/>
          <pc:sldMk cId="2081065590" sldId="259"/>
        </pc:sldMkLst>
      </pc:sldChg>
      <pc:sldChg chg="modSp new">
        <pc:chgData name="Sam Thorogood" userId="2659a977-2774-452b-b107-633f8567e6a3" providerId="ADAL" clId="{683010A1-A62E-4F74-964E-222D59892FBB}" dt="2025-04-03T11:22:02.822" v="143" actId="20577"/>
        <pc:sldMkLst>
          <pc:docMk/>
          <pc:sldMk cId="4256718409" sldId="260"/>
        </pc:sldMkLst>
      </pc:sldChg>
      <pc:sldChg chg="modSp new">
        <pc:chgData name="Sam Thorogood" userId="2659a977-2774-452b-b107-633f8567e6a3" providerId="ADAL" clId="{683010A1-A62E-4F74-964E-222D59892FBB}" dt="2025-04-03T11:22:17.605" v="164" actId="20577"/>
        <pc:sldMkLst>
          <pc:docMk/>
          <pc:sldMk cId="3346202667" sldId="261"/>
        </pc:sldMkLst>
      </pc:sldChg>
      <pc:sldChg chg="addSp modSp new mod">
        <pc:chgData name="Sam Thorogood" userId="2659a977-2774-452b-b107-633f8567e6a3" providerId="ADAL" clId="{683010A1-A62E-4F74-964E-222D59892FBB}" dt="2025-04-03T11:22:30.638" v="199" actId="1035"/>
        <pc:sldMkLst>
          <pc:docMk/>
          <pc:sldMk cId="2015369797" sldId="262"/>
        </pc:sldMkLst>
      </pc:sldChg>
      <pc:sldChg chg="new del">
        <pc:chgData name="Sam Thorogood" userId="2659a977-2774-452b-b107-633f8567e6a3" providerId="ADAL" clId="{683010A1-A62E-4F74-964E-222D59892FBB}" dt="2025-04-03T11:03:26.851" v="7" actId="680"/>
        <pc:sldMkLst>
          <pc:docMk/>
          <pc:sldMk cId="2407045659" sldId="26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511E6877-6B0C-4994-ACD6-5FC566B745BC}" type="datetimeFigureOut">
              <a:rPr lang="en-GB" smtClean="0"/>
              <a:t>27/02/2026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F0A192-0A10-40CD-81C0-CEC62DF95C8F}" type="slidenum">
              <a:rPr lang="en-GB" smtClean="0"/>
              <a:t>‹#›</a:t>
            </a:fld>
            <a:endParaRPr lang="en-GB"/>
          </a:p>
        </p:txBody>
      </p:sp>
    </p:spTree>
    <p:extLst>
      <p:ext uri="{BB962C8B-B14F-4D97-AF65-F5344CB8AC3E}">
        <p14:creationId xmlns:p14="http://schemas.microsoft.com/office/powerpoint/2010/main" val="1841693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38116-FD61-2CB9-100E-68BBE19B54CD}"/>
              </a:ext>
            </a:extLst>
          </p:cNvPr>
          <p:cNvSpPr>
            <a:spLocks noGrp="1"/>
          </p:cNvSpPr>
          <p:nvPr>
            <p:ph type="title"/>
          </p:nvPr>
        </p:nvSpPr>
        <p:spPr>
          <a:xfrm>
            <a:off x="628650" y="901838"/>
            <a:ext cx="78867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3AF2C9-7A3C-6AF2-3D4E-A32EC51FC9FD}"/>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4" name="Footer Placeholder 3">
            <a:extLst>
              <a:ext uri="{FF2B5EF4-FFF2-40B4-BE49-F238E27FC236}">
                <a16:creationId xmlns:a16="http://schemas.microsoft.com/office/drawing/2014/main" id="{F77CE888-2882-E3FF-DEE4-A7F3E0F2AC7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6BF6D9C-8059-B179-7AE9-44DD0A84D725}"/>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2988544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4A0E97-E37C-FE35-F342-6864DA240757}"/>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3" name="Footer Placeholder 2">
            <a:extLst>
              <a:ext uri="{FF2B5EF4-FFF2-40B4-BE49-F238E27FC236}">
                <a16:creationId xmlns:a16="http://schemas.microsoft.com/office/drawing/2014/main" id="{219783C3-2363-11BC-C6BE-DA67D06CFDB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1A428A-75B6-81F8-3D7C-E78A65FEE46C}"/>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1295994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342D7-D9D8-81DD-B35B-4638393413CB}"/>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0865470-7C45-D50E-F6FF-78CE773454CD}"/>
              </a:ext>
            </a:extLst>
          </p:cNvPr>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FE6D5A2-A18E-D549-C477-76D00D409FB0}"/>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8CF4BD-D1D0-9AF9-B63C-0AE92B129CDB}"/>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6" name="Footer Placeholder 5">
            <a:extLst>
              <a:ext uri="{FF2B5EF4-FFF2-40B4-BE49-F238E27FC236}">
                <a16:creationId xmlns:a16="http://schemas.microsoft.com/office/drawing/2014/main" id="{E51B65F4-2173-22B6-47D8-562F406BBE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8F8FC2-2F82-53EF-4127-69D4B93E9E57}"/>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2155639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8C9E-AB6A-74ED-2817-013740776BBA}"/>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B175D42-C815-034F-1E63-D6B41CC66F90}"/>
              </a:ext>
            </a:extLst>
          </p:cNvPr>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FE7148F-1E90-7552-409C-B11A328825A1}"/>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878972-7B8E-E163-EEBF-BE1C4D536D7D}"/>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6" name="Footer Placeholder 5">
            <a:extLst>
              <a:ext uri="{FF2B5EF4-FFF2-40B4-BE49-F238E27FC236}">
                <a16:creationId xmlns:a16="http://schemas.microsoft.com/office/drawing/2014/main" id="{C5D4ED32-6538-E0C5-5E6C-7A0496D8B3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DEA138-780B-EF57-998A-87495C53E92D}"/>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1544598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E6249-2C99-D6FF-4A59-40369CAADE97}"/>
              </a:ext>
            </a:extLst>
          </p:cNvPr>
          <p:cNvSpPr>
            <a:spLocks noGrp="1"/>
          </p:cNvSpPr>
          <p:nvPr>
            <p:ph type="title"/>
          </p:nvPr>
        </p:nvSpPr>
        <p:spPr>
          <a:xfrm>
            <a:off x="628650" y="901838"/>
            <a:ext cx="78867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BC6665-6595-867A-DC1F-C621C6C9BD49}"/>
              </a:ext>
            </a:extLst>
          </p:cNvPr>
          <p:cNvSpPr>
            <a:spLocks noGrp="1"/>
          </p:cNvSpPr>
          <p:nvPr>
            <p:ph type="body" orient="vert" idx="1"/>
          </p:nvPr>
        </p:nvSpPr>
        <p:spPr>
          <a:xfrm>
            <a:off x="628650" y="2362338"/>
            <a:ext cx="7886700" cy="3593824"/>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AEAB3A-8D03-0479-5EA6-4295774761C1}"/>
              </a:ext>
            </a:extLst>
          </p:cNvPr>
          <p:cNvSpPr>
            <a:spLocks noGrp="1"/>
          </p:cNvSpPr>
          <p:nvPr>
            <p:ph type="dt" sz="half" idx="10"/>
          </p:nvPr>
        </p:nvSpPr>
        <p:spPr/>
        <p:txBody>
          <a:bodyPr/>
          <a:lstStyle/>
          <a:p>
            <a:fld id="{0B3DD779-8C0D-4242-B4E4-E3A900ED3276}" type="datetimeFigureOut">
              <a:rPr lang="en-GB" smtClean="0"/>
              <a:t>27/02/2026</a:t>
            </a:fld>
            <a:endParaRPr lang="en-GB" dirty="0"/>
          </a:p>
        </p:txBody>
      </p:sp>
      <p:sp>
        <p:nvSpPr>
          <p:cNvPr id="5" name="Footer Placeholder 4">
            <a:extLst>
              <a:ext uri="{FF2B5EF4-FFF2-40B4-BE49-F238E27FC236}">
                <a16:creationId xmlns:a16="http://schemas.microsoft.com/office/drawing/2014/main" id="{3B65251A-E84A-9F1B-D1A7-303D87BACEB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D440A78-4B06-D0C2-5A10-7D005392D67E}"/>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1539116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5ADB6F-D17B-7572-14AC-0288A77CAF8D}"/>
              </a:ext>
            </a:extLst>
          </p:cNvPr>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89B9BD4-1599-665D-2714-1455A4B3A549}"/>
              </a:ext>
            </a:extLst>
          </p:cNvPr>
          <p:cNvSpPr>
            <a:spLocks noGrp="1"/>
          </p:cNvSpPr>
          <p:nvPr>
            <p:ph type="body" orient="vert" idx="1"/>
          </p:nvPr>
        </p:nvSpPr>
        <p:spPr>
          <a:xfrm>
            <a:off x="628650" y="365125"/>
            <a:ext cx="57626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FC668F-6BBC-996F-8CAB-3B69263696EE}"/>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5" name="Footer Placeholder 4">
            <a:extLst>
              <a:ext uri="{FF2B5EF4-FFF2-40B4-BE49-F238E27FC236}">
                <a16:creationId xmlns:a16="http://schemas.microsoft.com/office/drawing/2014/main" id="{C17B08A4-E60B-46F9-1800-43E070998B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68AB7A-855F-5363-B6FB-70F086D1A633}"/>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1608113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0EF282-23C9-1A4B-D11E-B4CABB8FC357}"/>
              </a:ext>
            </a:extLst>
          </p:cNvPr>
          <p:cNvSpPr>
            <a:spLocks noGrp="1"/>
          </p:cNvSpPr>
          <p:nvPr>
            <p:ph type="dt" sz="half" idx="10"/>
          </p:nvPr>
        </p:nvSpPr>
        <p:spPr/>
        <p:txBody>
          <a:bodyPr/>
          <a:lstStyle/>
          <a:p>
            <a:fld id="{7751005F-14E7-4469-B02B-8B3013857D22}" type="datetimeFigureOut">
              <a:rPr lang="en-GB" smtClean="0"/>
              <a:t>27/02/2026</a:t>
            </a:fld>
            <a:endParaRPr lang="en-GB"/>
          </a:p>
        </p:txBody>
      </p:sp>
      <p:sp>
        <p:nvSpPr>
          <p:cNvPr id="3" name="Footer Placeholder 2">
            <a:extLst>
              <a:ext uri="{FF2B5EF4-FFF2-40B4-BE49-F238E27FC236}">
                <a16:creationId xmlns:a16="http://schemas.microsoft.com/office/drawing/2014/main" id="{AE562987-583D-EC07-4827-15F852B87CC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52D213F-E16F-5A7C-4342-EE5C9F10D12C}"/>
              </a:ext>
            </a:extLst>
          </p:cNvPr>
          <p:cNvSpPr>
            <a:spLocks noGrp="1"/>
          </p:cNvSpPr>
          <p:nvPr>
            <p:ph type="sldNum" sz="quarter" idx="12"/>
          </p:nvPr>
        </p:nvSpPr>
        <p:spPr/>
        <p:txBody>
          <a:bodyPr/>
          <a:lstStyle/>
          <a:p>
            <a:fld id="{9E6DC730-B0A7-467D-9EF3-03E7961ADC91}" type="slidenum">
              <a:rPr lang="en-GB" smtClean="0"/>
              <a:t>‹#›</a:t>
            </a:fld>
            <a:endParaRPr lang="en-GB"/>
          </a:p>
        </p:txBody>
      </p:sp>
    </p:spTree>
    <p:extLst>
      <p:ext uri="{BB962C8B-B14F-4D97-AF65-F5344CB8AC3E}">
        <p14:creationId xmlns:p14="http://schemas.microsoft.com/office/powerpoint/2010/main" val="8790083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E3B02-4B7F-A2F0-CF20-CE6E5A1F107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9430B26-320A-C930-79A7-8C721C5E787A}"/>
              </a:ext>
            </a:extLst>
          </p:cNvPr>
          <p:cNvSpPr>
            <a:spLocks noGrp="1"/>
          </p:cNvSpPr>
          <p:nvPr>
            <p:ph type="dt" sz="half" idx="10"/>
          </p:nvPr>
        </p:nvSpPr>
        <p:spPr/>
        <p:txBody>
          <a:bodyPr/>
          <a:lstStyle/>
          <a:p>
            <a:fld id="{C15AE63D-DBC7-4E13-B05B-4790152FFEEE}" type="datetimeFigureOut">
              <a:rPr lang="en-GB" smtClean="0"/>
              <a:t>27/02/2026</a:t>
            </a:fld>
            <a:endParaRPr lang="en-GB"/>
          </a:p>
        </p:txBody>
      </p:sp>
      <p:sp>
        <p:nvSpPr>
          <p:cNvPr id="4" name="Footer Placeholder 3">
            <a:extLst>
              <a:ext uri="{FF2B5EF4-FFF2-40B4-BE49-F238E27FC236}">
                <a16:creationId xmlns:a16="http://schemas.microsoft.com/office/drawing/2014/main" id="{AC398E68-1C9D-3927-CF0C-A2189688F7B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4E13084-832F-B788-E58F-9204F5F6059B}"/>
              </a:ext>
            </a:extLst>
          </p:cNvPr>
          <p:cNvSpPr>
            <a:spLocks noGrp="1"/>
          </p:cNvSpPr>
          <p:nvPr>
            <p:ph type="sldNum" sz="quarter" idx="12"/>
          </p:nvPr>
        </p:nvSpPr>
        <p:spPr/>
        <p:txBody>
          <a:bodyPr/>
          <a:lstStyle/>
          <a:p>
            <a:fld id="{332966C9-9E45-47CB-86A6-E3A15EDDB349}" type="slidenum">
              <a:rPr lang="en-GB" smtClean="0"/>
              <a:t>‹#›</a:t>
            </a:fld>
            <a:endParaRPr lang="en-GB"/>
          </a:p>
        </p:txBody>
      </p:sp>
    </p:spTree>
    <p:extLst>
      <p:ext uri="{BB962C8B-B14F-4D97-AF65-F5344CB8AC3E}">
        <p14:creationId xmlns:p14="http://schemas.microsoft.com/office/powerpoint/2010/main" val="11812081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1CD3B4-03E1-CD81-DE34-797F408A23EA}"/>
              </a:ext>
            </a:extLst>
          </p:cNvPr>
          <p:cNvSpPr>
            <a:spLocks noGrp="1"/>
          </p:cNvSpPr>
          <p:nvPr>
            <p:ph type="dt" sz="half" idx="10"/>
          </p:nvPr>
        </p:nvSpPr>
        <p:spPr/>
        <p:txBody>
          <a:bodyPr/>
          <a:lstStyle/>
          <a:p>
            <a:fld id="{C15AE63D-DBC7-4E13-B05B-4790152FFEEE}" type="datetimeFigureOut">
              <a:rPr lang="en-GB" smtClean="0"/>
              <a:t>27/02/2026</a:t>
            </a:fld>
            <a:endParaRPr lang="en-GB"/>
          </a:p>
        </p:txBody>
      </p:sp>
      <p:sp>
        <p:nvSpPr>
          <p:cNvPr id="3" name="Footer Placeholder 2">
            <a:extLst>
              <a:ext uri="{FF2B5EF4-FFF2-40B4-BE49-F238E27FC236}">
                <a16:creationId xmlns:a16="http://schemas.microsoft.com/office/drawing/2014/main" id="{9B2984E8-34BB-1EDE-A364-02FF089FF92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653D4BF-B97A-9CC5-10DE-34C5B2D4D600}"/>
              </a:ext>
            </a:extLst>
          </p:cNvPr>
          <p:cNvSpPr>
            <a:spLocks noGrp="1"/>
          </p:cNvSpPr>
          <p:nvPr>
            <p:ph type="sldNum" sz="quarter" idx="12"/>
          </p:nvPr>
        </p:nvSpPr>
        <p:spPr/>
        <p:txBody>
          <a:bodyPr/>
          <a:lstStyle/>
          <a:p>
            <a:fld id="{332966C9-9E45-47CB-86A6-E3A15EDDB349}" type="slidenum">
              <a:rPr lang="en-GB" smtClean="0"/>
              <a:t>‹#›</a:t>
            </a:fld>
            <a:endParaRPr lang="en-GB"/>
          </a:p>
        </p:txBody>
      </p:sp>
    </p:spTree>
    <p:extLst>
      <p:ext uri="{BB962C8B-B14F-4D97-AF65-F5344CB8AC3E}">
        <p14:creationId xmlns:p14="http://schemas.microsoft.com/office/powerpoint/2010/main" val="2087688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46B3D-55EC-7FB8-B4D4-CDBA01BEB68F}"/>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499DF656-B3B1-D4F5-864A-79E08531FBB3}"/>
              </a:ext>
            </a:extLst>
          </p:cNvPr>
          <p:cNvSpPr>
            <a:spLocks noGrp="1"/>
          </p:cNvSpPr>
          <p:nvPr>
            <p:ph type="subTitle" idx="1"/>
          </p:nvPr>
        </p:nvSpPr>
        <p:spPr>
          <a:xfrm>
            <a:off x="1143000" y="3701428"/>
            <a:ext cx="6858000" cy="1655762"/>
          </a:xfrm>
          <a:prstGeom prst="rect">
            <a:avLst/>
          </a:prstGeo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9DA73171-2200-9F8D-2A94-2C3DC65EBF1A}"/>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5" name="Footer Placeholder 4">
            <a:extLst>
              <a:ext uri="{FF2B5EF4-FFF2-40B4-BE49-F238E27FC236}">
                <a16:creationId xmlns:a16="http://schemas.microsoft.com/office/drawing/2014/main" id="{878F0678-BF9D-607B-0920-3EE0652B726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0206E54-95F1-BC11-A641-05234E3ECB05}"/>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2076900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E6877-6B0C-4994-ACD6-5FC566B745BC}" type="datetimeFigureOut">
              <a:rPr lang="en-GB" smtClean="0"/>
              <a:t>27/02/2026</a:t>
            </a:fld>
            <a:endParaRPr lang="en-GB"/>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7F0A192-0A10-40CD-81C0-CEC62DF95C8F}" type="slidenum">
              <a:rPr lang="en-GB" smtClean="0"/>
              <a:t>‹#›</a:t>
            </a:fld>
            <a:endParaRPr lang="en-GB"/>
          </a:p>
        </p:txBody>
      </p:sp>
    </p:spTree>
    <p:extLst>
      <p:ext uri="{BB962C8B-B14F-4D97-AF65-F5344CB8AC3E}">
        <p14:creationId xmlns:p14="http://schemas.microsoft.com/office/powerpoint/2010/main" val="3467080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EA116-5DE0-9249-FC19-83912D4ECC1E}"/>
              </a:ext>
            </a:extLst>
          </p:cNvPr>
          <p:cNvSpPr>
            <a:spLocks noGrp="1"/>
          </p:cNvSpPr>
          <p:nvPr>
            <p:ph type="title"/>
          </p:nvPr>
        </p:nvSpPr>
        <p:spPr>
          <a:xfrm>
            <a:off x="628650" y="901838"/>
            <a:ext cx="78867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FC53FE9-95B6-5052-8984-6B1405E475D5}"/>
              </a:ext>
            </a:extLst>
          </p:cNvPr>
          <p:cNvSpPr>
            <a:spLocks noGrp="1"/>
          </p:cNvSpPr>
          <p:nvPr>
            <p:ph idx="1"/>
          </p:nvPr>
        </p:nvSpPr>
        <p:spPr>
          <a:xfrm>
            <a:off x="628650" y="2362338"/>
            <a:ext cx="7886700" cy="359382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71AE05-BB97-4448-FC9E-AB9A94F95866}"/>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5" name="Footer Placeholder 4">
            <a:extLst>
              <a:ext uri="{FF2B5EF4-FFF2-40B4-BE49-F238E27FC236}">
                <a16:creationId xmlns:a16="http://schemas.microsoft.com/office/drawing/2014/main" id="{4DBE420D-54D2-2BB2-DF21-3594E4C1C0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084000-91D0-2056-2CD1-37E1338A21E9}"/>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7181306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CE726-74B1-B3B1-321F-325961885909}"/>
              </a:ext>
            </a:extLst>
          </p:cNvPr>
          <p:cNvSpPr>
            <a:spLocks noGrp="1"/>
          </p:cNvSpPr>
          <p:nvPr>
            <p:ph type="title"/>
          </p:nvPr>
        </p:nvSpPr>
        <p:spPr>
          <a:xfrm>
            <a:off x="623888" y="1709738"/>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D4B8900-C227-B6C6-168B-DCB88AC71F13}"/>
              </a:ext>
            </a:extLst>
          </p:cNvPr>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404134-26BC-BFF1-65C2-A64F72A47D0B}"/>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5" name="Footer Placeholder 4">
            <a:extLst>
              <a:ext uri="{FF2B5EF4-FFF2-40B4-BE49-F238E27FC236}">
                <a16:creationId xmlns:a16="http://schemas.microsoft.com/office/drawing/2014/main" id="{FA6610E8-495D-CB69-06FE-5D8679571A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7342C3-F43D-B346-1AF6-472BF4064AAD}"/>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24478117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70D9F-2FF8-2D92-5097-04AE51EC4E4E}"/>
              </a:ext>
            </a:extLst>
          </p:cNvPr>
          <p:cNvSpPr>
            <a:spLocks noGrp="1"/>
          </p:cNvSpPr>
          <p:nvPr>
            <p:ph type="title"/>
          </p:nvPr>
        </p:nvSpPr>
        <p:spPr>
          <a:xfrm>
            <a:off x="628650" y="901838"/>
            <a:ext cx="78867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2399201-9279-F2EE-0E7F-0412835C21D1}"/>
              </a:ext>
            </a:extLst>
          </p:cNvPr>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551F3E-FA65-33B4-1645-E1171B463E89}"/>
              </a:ext>
            </a:extLst>
          </p:cNvPr>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B834D1B-1733-1AB5-72E8-5971A02330A2}"/>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6" name="Footer Placeholder 5">
            <a:extLst>
              <a:ext uri="{FF2B5EF4-FFF2-40B4-BE49-F238E27FC236}">
                <a16:creationId xmlns:a16="http://schemas.microsoft.com/office/drawing/2014/main" id="{5B8A3F45-06EA-E922-9010-507E80E545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9B3E27-7178-2C35-9D91-E7007965426D}"/>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4649991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E4ACC-3500-C7EE-B4FF-D425FBF2D9C8}"/>
              </a:ext>
            </a:extLst>
          </p:cNvPr>
          <p:cNvSpPr>
            <a:spLocks noGrp="1"/>
          </p:cNvSpPr>
          <p:nvPr>
            <p:ph type="title"/>
          </p:nvPr>
        </p:nvSpPr>
        <p:spPr>
          <a:xfrm>
            <a:off x="630238" y="365125"/>
            <a:ext cx="78867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C5E19D-5903-A361-CAD4-CC2318AFA14D}"/>
              </a:ext>
            </a:extLst>
          </p:cNvPr>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E26B63-F2E6-C181-B1D8-029ABAAFEB48}"/>
              </a:ext>
            </a:extLst>
          </p:cNvPr>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FE2ECDB-A052-1AD8-CFF1-0DF99A23B8A4}"/>
              </a:ext>
            </a:extLst>
          </p:cNvPr>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7DEFE7-07C5-9DAB-3BDA-120324AEA04A}"/>
              </a:ext>
            </a:extLst>
          </p:cNvPr>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24FBE1C-12C3-720D-90DD-3AFC1BE4C012}"/>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8" name="Footer Placeholder 7">
            <a:extLst>
              <a:ext uri="{FF2B5EF4-FFF2-40B4-BE49-F238E27FC236}">
                <a16:creationId xmlns:a16="http://schemas.microsoft.com/office/drawing/2014/main" id="{DEE526BE-522B-0E10-072D-3D3D05BE306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7A48F3A-66E8-73CC-3DD5-55C4D9B2635D}"/>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32877840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38116-FD61-2CB9-100E-68BBE19B54CD}"/>
              </a:ext>
            </a:extLst>
          </p:cNvPr>
          <p:cNvSpPr>
            <a:spLocks noGrp="1"/>
          </p:cNvSpPr>
          <p:nvPr>
            <p:ph type="title"/>
          </p:nvPr>
        </p:nvSpPr>
        <p:spPr>
          <a:xfrm>
            <a:off x="628650" y="901838"/>
            <a:ext cx="78867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3AF2C9-7A3C-6AF2-3D4E-A32EC51FC9FD}"/>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4" name="Footer Placeholder 3">
            <a:extLst>
              <a:ext uri="{FF2B5EF4-FFF2-40B4-BE49-F238E27FC236}">
                <a16:creationId xmlns:a16="http://schemas.microsoft.com/office/drawing/2014/main" id="{F77CE888-2882-E3FF-DEE4-A7F3E0F2AC7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6BF6D9C-8059-B179-7AE9-44DD0A84D725}"/>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7911073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4A0E97-E37C-FE35-F342-6864DA240757}"/>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3" name="Footer Placeholder 2">
            <a:extLst>
              <a:ext uri="{FF2B5EF4-FFF2-40B4-BE49-F238E27FC236}">
                <a16:creationId xmlns:a16="http://schemas.microsoft.com/office/drawing/2014/main" id="{219783C3-2363-11BC-C6BE-DA67D06CFDB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1A428A-75B6-81F8-3D7C-E78A65FEE46C}"/>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13809941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342D7-D9D8-81DD-B35B-4638393413CB}"/>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0865470-7C45-D50E-F6FF-78CE773454CD}"/>
              </a:ext>
            </a:extLst>
          </p:cNvPr>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FE6D5A2-A18E-D549-C477-76D00D409FB0}"/>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8CF4BD-D1D0-9AF9-B63C-0AE92B129CDB}"/>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6" name="Footer Placeholder 5">
            <a:extLst>
              <a:ext uri="{FF2B5EF4-FFF2-40B4-BE49-F238E27FC236}">
                <a16:creationId xmlns:a16="http://schemas.microsoft.com/office/drawing/2014/main" id="{E51B65F4-2173-22B6-47D8-562F406BBE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8F8FC2-2F82-53EF-4127-69D4B93E9E57}"/>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40728354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18C9E-AB6A-74ED-2817-013740776BBA}"/>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B175D42-C815-034F-1E63-D6B41CC66F90}"/>
              </a:ext>
            </a:extLst>
          </p:cNvPr>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FE7148F-1E90-7552-409C-B11A328825A1}"/>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878972-7B8E-E163-EEBF-BE1C4D536D7D}"/>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6" name="Footer Placeholder 5">
            <a:extLst>
              <a:ext uri="{FF2B5EF4-FFF2-40B4-BE49-F238E27FC236}">
                <a16:creationId xmlns:a16="http://schemas.microsoft.com/office/drawing/2014/main" id="{C5D4ED32-6538-E0C5-5E6C-7A0496D8B3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DEA138-780B-EF57-998A-87495C53E92D}"/>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25824179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E6249-2C99-D6FF-4A59-40369CAADE97}"/>
              </a:ext>
            </a:extLst>
          </p:cNvPr>
          <p:cNvSpPr>
            <a:spLocks noGrp="1"/>
          </p:cNvSpPr>
          <p:nvPr>
            <p:ph type="title"/>
          </p:nvPr>
        </p:nvSpPr>
        <p:spPr>
          <a:xfrm>
            <a:off x="628650" y="901838"/>
            <a:ext cx="78867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BC6665-6595-867A-DC1F-C621C6C9BD49}"/>
              </a:ext>
            </a:extLst>
          </p:cNvPr>
          <p:cNvSpPr>
            <a:spLocks noGrp="1"/>
          </p:cNvSpPr>
          <p:nvPr>
            <p:ph type="body" orient="vert" idx="1"/>
          </p:nvPr>
        </p:nvSpPr>
        <p:spPr>
          <a:xfrm>
            <a:off x="628650" y="2362338"/>
            <a:ext cx="7886700" cy="3593824"/>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AEAB3A-8D03-0479-5EA6-4295774761C1}"/>
              </a:ext>
            </a:extLst>
          </p:cNvPr>
          <p:cNvSpPr>
            <a:spLocks noGrp="1"/>
          </p:cNvSpPr>
          <p:nvPr>
            <p:ph type="dt" sz="half" idx="10"/>
          </p:nvPr>
        </p:nvSpPr>
        <p:spPr/>
        <p:txBody>
          <a:bodyPr/>
          <a:lstStyle/>
          <a:p>
            <a:fld id="{0B3DD779-8C0D-4242-B4E4-E3A900ED3276}" type="datetimeFigureOut">
              <a:rPr lang="en-GB" smtClean="0"/>
              <a:t>27/02/2026</a:t>
            </a:fld>
            <a:endParaRPr lang="en-GB" dirty="0"/>
          </a:p>
        </p:txBody>
      </p:sp>
      <p:sp>
        <p:nvSpPr>
          <p:cNvPr id="5" name="Footer Placeholder 4">
            <a:extLst>
              <a:ext uri="{FF2B5EF4-FFF2-40B4-BE49-F238E27FC236}">
                <a16:creationId xmlns:a16="http://schemas.microsoft.com/office/drawing/2014/main" id="{3B65251A-E84A-9F1B-D1A7-303D87BACEB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D440A78-4B06-D0C2-5A10-7D005392D67E}"/>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42569934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5ADB6F-D17B-7572-14AC-0288A77CAF8D}"/>
              </a:ext>
            </a:extLst>
          </p:cNvPr>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89B9BD4-1599-665D-2714-1455A4B3A549}"/>
              </a:ext>
            </a:extLst>
          </p:cNvPr>
          <p:cNvSpPr>
            <a:spLocks noGrp="1"/>
          </p:cNvSpPr>
          <p:nvPr>
            <p:ph type="body" orient="vert" idx="1"/>
          </p:nvPr>
        </p:nvSpPr>
        <p:spPr>
          <a:xfrm>
            <a:off x="628650" y="365125"/>
            <a:ext cx="57626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FC668F-6BBC-996F-8CAB-3B69263696EE}"/>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5" name="Footer Placeholder 4">
            <a:extLst>
              <a:ext uri="{FF2B5EF4-FFF2-40B4-BE49-F238E27FC236}">
                <a16:creationId xmlns:a16="http://schemas.microsoft.com/office/drawing/2014/main" id="{C17B08A4-E60B-46F9-1800-43E070998B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68AB7A-855F-5363-B6FB-70F086D1A633}"/>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358404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E3B02-4B7F-A2F0-CF20-CE6E5A1F107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9430B26-320A-C930-79A7-8C721C5E787A}"/>
              </a:ext>
            </a:extLst>
          </p:cNvPr>
          <p:cNvSpPr>
            <a:spLocks noGrp="1"/>
          </p:cNvSpPr>
          <p:nvPr>
            <p:ph type="dt" sz="half" idx="10"/>
          </p:nvPr>
        </p:nvSpPr>
        <p:spPr/>
        <p:txBody>
          <a:bodyPr/>
          <a:lstStyle/>
          <a:p>
            <a:fld id="{C15AE63D-DBC7-4E13-B05B-4790152FFEEE}" type="datetimeFigureOut">
              <a:rPr lang="en-GB" smtClean="0"/>
              <a:t>27/02/2026</a:t>
            </a:fld>
            <a:endParaRPr lang="en-GB"/>
          </a:p>
        </p:txBody>
      </p:sp>
      <p:sp>
        <p:nvSpPr>
          <p:cNvPr id="4" name="Footer Placeholder 3">
            <a:extLst>
              <a:ext uri="{FF2B5EF4-FFF2-40B4-BE49-F238E27FC236}">
                <a16:creationId xmlns:a16="http://schemas.microsoft.com/office/drawing/2014/main" id="{AC398E68-1C9D-3927-CF0C-A2189688F7B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4E13084-832F-B788-E58F-9204F5F6059B}"/>
              </a:ext>
            </a:extLst>
          </p:cNvPr>
          <p:cNvSpPr>
            <a:spLocks noGrp="1"/>
          </p:cNvSpPr>
          <p:nvPr>
            <p:ph type="sldNum" sz="quarter" idx="12"/>
          </p:nvPr>
        </p:nvSpPr>
        <p:spPr/>
        <p:txBody>
          <a:bodyPr/>
          <a:lstStyle/>
          <a:p>
            <a:fld id="{332966C9-9E45-47CB-86A6-E3A15EDDB349}" type="slidenum">
              <a:rPr lang="en-GB" smtClean="0"/>
              <a:t>‹#›</a:t>
            </a:fld>
            <a:endParaRPr lang="en-GB"/>
          </a:p>
        </p:txBody>
      </p:sp>
    </p:spTree>
    <p:extLst>
      <p:ext uri="{BB962C8B-B14F-4D97-AF65-F5344CB8AC3E}">
        <p14:creationId xmlns:p14="http://schemas.microsoft.com/office/powerpoint/2010/main" val="41670411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0EF282-23C9-1A4B-D11E-B4CABB8FC357}"/>
              </a:ext>
            </a:extLst>
          </p:cNvPr>
          <p:cNvSpPr>
            <a:spLocks noGrp="1"/>
          </p:cNvSpPr>
          <p:nvPr>
            <p:ph type="dt" sz="half" idx="10"/>
          </p:nvPr>
        </p:nvSpPr>
        <p:spPr/>
        <p:txBody>
          <a:bodyPr/>
          <a:lstStyle/>
          <a:p>
            <a:fld id="{7751005F-14E7-4469-B02B-8B3013857D22}" type="datetimeFigureOut">
              <a:rPr lang="en-GB" smtClean="0"/>
              <a:t>27/02/2026</a:t>
            </a:fld>
            <a:endParaRPr lang="en-GB"/>
          </a:p>
        </p:txBody>
      </p:sp>
      <p:sp>
        <p:nvSpPr>
          <p:cNvPr id="3" name="Footer Placeholder 2">
            <a:extLst>
              <a:ext uri="{FF2B5EF4-FFF2-40B4-BE49-F238E27FC236}">
                <a16:creationId xmlns:a16="http://schemas.microsoft.com/office/drawing/2014/main" id="{AE562987-583D-EC07-4827-15F852B87CC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52D213F-E16F-5A7C-4342-EE5C9F10D12C}"/>
              </a:ext>
            </a:extLst>
          </p:cNvPr>
          <p:cNvSpPr>
            <a:spLocks noGrp="1"/>
          </p:cNvSpPr>
          <p:nvPr>
            <p:ph type="sldNum" sz="quarter" idx="12"/>
          </p:nvPr>
        </p:nvSpPr>
        <p:spPr/>
        <p:txBody>
          <a:bodyPr/>
          <a:lstStyle/>
          <a:p>
            <a:fld id="{9E6DC730-B0A7-467D-9EF3-03E7961ADC91}" type="slidenum">
              <a:rPr lang="en-GB" smtClean="0"/>
              <a:t>‹#›</a:t>
            </a:fld>
            <a:endParaRPr lang="en-GB"/>
          </a:p>
        </p:txBody>
      </p:sp>
    </p:spTree>
    <p:extLst>
      <p:ext uri="{BB962C8B-B14F-4D97-AF65-F5344CB8AC3E}">
        <p14:creationId xmlns:p14="http://schemas.microsoft.com/office/powerpoint/2010/main" val="2589620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1CD3B4-03E1-CD81-DE34-797F408A23EA}"/>
              </a:ext>
            </a:extLst>
          </p:cNvPr>
          <p:cNvSpPr>
            <a:spLocks noGrp="1"/>
          </p:cNvSpPr>
          <p:nvPr>
            <p:ph type="dt" sz="half" idx="10"/>
          </p:nvPr>
        </p:nvSpPr>
        <p:spPr/>
        <p:txBody>
          <a:bodyPr/>
          <a:lstStyle/>
          <a:p>
            <a:fld id="{C15AE63D-DBC7-4E13-B05B-4790152FFEEE}" type="datetimeFigureOut">
              <a:rPr lang="en-GB" smtClean="0"/>
              <a:t>27/02/2026</a:t>
            </a:fld>
            <a:endParaRPr lang="en-GB"/>
          </a:p>
        </p:txBody>
      </p:sp>
      <p:sp>
        <p:nvSpPr>
          <p:cNvPr id="3" name="Footer Placeholder 2">
            <a:extLst>
              <a:ext uri="{FF2B5EF4-FFF2-40B4-BE49-F238E27FC236}">
                <a16:creationId xmlns:a16="http://schemas.microsoft.com/office/drawing/2014/main" id="{9B2984E8-34BB-1EDE-A364-02FF089FF92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653D4BF-B97A-9CC5-10DE-34C5B2D4D600}"/>
              </a:ext>
            </a:extLst>
          </p:cNvPr>
          <p:cNvSpPr>
            <a:spLocks noGrp="1"/>
          </p:cNvSpPr>
          <p:nvPr>
            <p:ph type="sldNum" sz="quarter" idx="12"/>
          </p:nvPr>
        </p:nvSpPr>
        <p:spPr/>
        <p:txBody>
          <a:bodyPr/>
          <a:lstStyle/>
          <a:p>
            <a:fld id="{332966C9-9E45-47CB-86A6-E3A15EDDB349}" type="slidenum">
              <a:rPr lang="en-GB" smtClean="0"/>
              <a:t>‹#›</a:t>
            </a:fld>
            <a:endParaRPr lang="en-GB"/>
          </a:p>
        </p:txBody>
      </p:sp>
    </p:spTree>
    <p:extLst>
      <p:ext uri="{BB962C8B-B14F-4D97-AF65-F5344CB8AC3E}">
        <p14:creationId xmlns:p14="http://schemas.microsoft.com/office/powerpoint/2010/main" val="3792455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46B3D-55EC-7FB8-B4D4-CDBA01BEB68F}"/>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499DF656-B3B1-D4F5-864A-79E08531FBB3}"/>
              </a:ext>
            </a:extLst>
          </p:cNvPr>
          <p:cNvSpPr>
            <a:spLocks noGrp="1"/>
          </p:cNvSpPr>
          <p:nvPr>
            <p:ph type="subTitle" idx="1"/>
          </p:nvPr>
        </p:nvSpPr>
        <p:spPr>
          <a:xfrm>
            <a:off x="1143000" y="3701428"/>
            <a:ext cx="6858000" cy="1655762"/>
          </a:xfrm>
          <a:prstGeom prst="rect">
            <a:avLst/>
          </a:prstGeo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9DA73171-2200-9F8D-2A94-2C3DC65EBF1A}"/>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5" name="Footer Placeholder 4">
            <a:extLst>
              <a:ext uri="{FF2B5EF4-FFF2-40B4-BE49-F238E27FC236}">
                <a16:creationId xmlns:a16="http://schemas.microsoft.com/office/drawing/2014/main" id="{878F0678-BF9D-607B-0920-3EE0652B726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0206E54-95F1-BC11-A641-05234E3ECB05}"/>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2798325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EA116-5DE0-9249-FC19-83912D4ECC1E}"/>
              </a:ext>
            </a:extLst>
          </p:cNvPr>
          <p:cNvSpPr>
            <a:spLocks noGrp="1"/>
          </p:cNvSpPr>
          <p:nvPr>
            <p:ph type="title"/>
          </p:nvPr>
        </p:nvSpPr>
        <p:spPr>
          <a:xfrm>
            <a:off x="628650" y="901838"/>
            <a:ext cx="78867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FC53FE9-95B6-5052-8984-6B1405E475D5}"/>
              </a:ext>
            </a:extLst>
          </p:cNvPr>
          <p:cNvSpPr>
            <a:spLocks noGrp="1"/>
          </p:cNvSpPr>
          <p:nvPr>
            <p:ph idx="1"/>
          </p:nvPr>
        </p:nvSpPr>
        <p:spPr>
          <a:xfrm>
            <a:off x="628650" y="2362338"/>
            <a:ext cx="7886700" cy="359382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71AE05-BB97-4448-FC9E-AB9A94F95866}"/>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5" name="Footer Placeholder 4">
            <a:extLst>
              <a:ext uri="{FF2B5EF4-FFF2-40B4-BE49-F238E27FC236}">
                <a16:creationId xmlns:a16="http://schemas.microsoft.com/office/drawing/2014/main" id="{4DBE420D-54D2-2BB2-DF21-3594E4C1C0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084000-91D0-2056-2CD1-37E1338A21E9}"/>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2335172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CE726-74B1-B3B1-321F-325961885909}"/>
              </a:ext>
            </a:extLst>
          </p:cNvPr>
          <p:cNvSpPr>
            <a:spLocks noGrp="1"/>
          </p:cNvSpPr>
          <p:nvPr>
            <p:ph type="title"/>
          </p:nvPr>
        </p:nvSpPr>
        <p:spPr>
          <a:xfrm>
            <a:off x="623888" y="1709738"/>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D4B8900-C227-B6C6-168B-DCB88AC71F13}"/>
              </a:ext>
            </a:extLst>
          </p:cNvPr>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404134-26BC-BFF1-65C2-A64F72A47D0B}"/>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5" name="Footer Placeholder 4">
            <a:extLst>
              <a:ext uri="{FF2B5EF4-FFF2-40B4-BE49-F238E27FC236}">
                <a16:creationId xmlns:a16="http://schemas.microsoft.com/office/drawing/2014/main" id="{FA6610E8-495D-CB69-06FE-5D8679571A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7342C3-F43D-B346-1AF6-472BF4064AAD}"/>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91903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70D9F-2FF8-2D92-5097-04AE51EC4E4E}"/>
              </a:ext>
            </a:extLst>
          </p:cNvPr>
          <p:cNvSpPr>
            <a:spLocks noGrp="1"/>
          </p:cNvSpPr>
          <p:nvPr>
            <p:ph type="title"/>
          </p:nvPr>
        </p:nvSpPr>
        <p:spPr>
          <a:xfrm>
            <a:off x="628650" y="901838"/>
            <a:ext cx="78867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2399201-9279-F2EE-0E7F-0412835C21D1}"/>
              </a:ext>
            </a:extLst>
          </p:cNvPr>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551F3E-FA65-33B4-1645-E1171B463E89}"/>
              </a:ext>
            </a:extLst>
          </p:cNvPr>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B834D1B-1733-1AB5-72E8-5971A02330A2}"/>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6" name="Footer Placeholder 5">
            <a:extLst>
              <a:ext uri="{FF2B5EF4-FFF2-40B4-BE49-F238E27FC236}">
                <a16:creationId xmlns:a16="http://schemas.microsoft.com/office/drawing/2014/main" id="{5B8A3F45-06EA-E922-9010-507E80E545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9B3E27-7178-2C35-9D91-E7007965426D}"/>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2531406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E4ACC-3500-C7EE-B4FF-D425FBF2D9C8}"/>
              </a:ext>
            </a:extLst>
          </p:cNvPr>
          <p:cNvSpPr>
            <a:spLocks noGrp="1"/>
          </p:cNvSpPr>
          <p:nvPr>
            <p:ph type="title"/>
          </p:nvPr>
        </p:nvSpPr>
        <p:spPr>
          <a:xfrm>
            <a:off x="630238" y="365125"/>
            <a:ext cx="78867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C5E19D-5903-A361-CAD4-CC2318AFA14D}"/>
              </a:ext>
            </a:extLst>
          </p:cNvPr>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E26B63-F2E6-C181-B1D8-029ABAAFEB48}"/>
              </a:ext>
            </a:extLst>
          </p:cNvPr>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FE2ECDB-A052-1AD8-CFF1-0DF99A23B8A4}"/>
              </a:ext>
            </a:extLst>
          </p:cNvPr>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7DEFE7-07C5-9DAB-3BDA-120324AEA04A}"/>
              </a:ext>
            </a:extLst>
          </p:cNvPr>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24FBE1C-12C3-720D-90DD-3AFC1BE4C012}"/>
              </a:ext>
            </a:extLst>
          </p:cNvPr>
          <p:cNvSpPr>
            <a:spLocks noGrp="1"/>
          </p:cNvSpPr>
          <p:nvPr>
            <p:ph type="dt" sz="half" idx="10"/>
          </p:nvPr>
        </p:nvSpPr>
        <p:spPr/>
        <p:txBody>
          <a:bodyPr/>
          <a:lstStyle/>
          <a:p>
            <a:fld id="{0B3DD779-8C0D-4242-B4E4-E3A900ED3276}" type="datetimeFigureOut">
              <a:rPr lang="en-GB" smtClean="0"/>
              <a:t>27/02/2026</a:t>
            </a:fld>
            <a:endParaRPr lang="en-GB"/>
          </a:p>
        </p:txBody>
      </p:sp>
      <p:sp>
        <p:nvSpPr>
          <p:cNvPr id="8" name="Footer Placeholder 7">
            <a:extLst>
              <a:ext uri="{FF2B5EF4-FFF2-40B4-BE49-F238E27FC236}">
                <a16:creationId xmlns:a16="http://schemas.microsoft.com/office/drawing/2014/main" id="{DEE526BE-522B-0E10-072D-3D3D05BE306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7A48F3A-66E8-73CC-3DD5-55C4D9B2635D}"/>
              </a:ext>
            </a:extLst>
          </p:cNvPr>
          <p:cNvSpPr>
            <a:spLocks noGrp="1"/>
          </p:cNvSpPr>
          <p:nvPr>
            <p:ph type="sldNum" sz="quarter" idx="12"/>
          </p:nvPr>
        </p:nvSpPr>
        <p:spPr/>
        <p:txBody>
          <a:bodyPr/>
          <a:lstStyle/>
          <a:p>
            <a:fld id="{FA1D0ECF-59D8-41EB-B0EC-E001DCDEE0BE}" type="slidenum">
              <a:rPr lang="en-GB" smtClean="0"/>
              <a:t>‹#›</a:t>
            </a:fld>
            <a:endParaRPr lang="en-GB"/>
          </a:p>
        </p:txBody>
      </p:sp>
    </p:spTree>
    <p:extLst>
      <p:ext uri="{BB962C8B-B14F-4D97-AF65-F5344CB8AC3E}">
        <p14:creationId xmlns:p14="http://schemas.microsoft.com/office/powerpoint/2010/main" val="37313355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image" Target="../media/image5.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image" Target="../media/image6.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6.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7.xml"/><Relationship Id="rId1"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511E6877-6B0C-4994-ACD6-5FC566B745BC}" type="datetimeFigureOut">
              <a:rPr lang="en-GB" smtClean="0"/>
              <a:pPr/>
              <a:t>27/02/2026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87F0A192-0A10-40CD-81C0-CEC62DF95C8F}" type="slidenum">
              <a:rPr lang="en-GB" smtClean="0"/>
              <a:pPr/>
              <a:t>‹#›</a:t>
            </a:fld>
            <a:endParaRPr lang="en-GB" dirty="0"/>
          </a:p>
        </p:txBody>
      </p:sp>
    </p:spTree>
    <p:extLst>
      <p:ext uri="{BB962C8B-B14F-4D97-AF65-F5344CB8AC3E}">
        <p14:creationId xmlns:p14="http://schemas.microsoft.com/office/powerpoint/2010/main" val="3468777867"/>
      </p:ext>
    </p:extLst>
  </p:cSld>
  <p:clrMap bg1="lt1" tx1="dk1" bg2="lt2" tx2="dk2" accent1="accent1" accent2="accent2" accent3="accent3" accent4="accent4" accent5="accent5" accent6="accent6" hlink="hlink" folHlink="folHlink"/>
  <p:sldLayoutIdLst>
    <p:sldLayoutId id="2147483666" r:id="rId1"/>
    <p:sldLayoutId id="2147483667" r:id="rId2"/>
  </p:sldLayoutIdLst>
  <p:txStyles>
    <p:titleStyle>
      <a:lvl1pPr algn="l" defTabSz="914400" rtl="0" eaLnBrk="1" latinLnBrk="0" hangingPunct="1">
        <a:lnSpc>
          <a:spcPct val="90000"/>
        </a:lnSpc>
        <a:spcBef>
          <a:spcPct val="0"/>
        </a:spcBef>
        <a:buNone/>
        <a:defRPr sz="4400" b="1"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90A47-63B8-D9E2-D79C-62C7367D065D}"/>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90BAE641-1C68-3574-DDEA-A85CDEED199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AE3ED26C-98F1-F204-DA40-4BF2155D1C39}"/>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C15AE63D-DBC7-4E13-B05B-4790152FFEEE}" type="datetimeFigureOut">
              <a:rPr lang="en-GB" smtClean="0"/>
              <a:pPr/>
              <a:t>27/02/2026</a:t>
            </a:fld>
            <a:endParaRPr lang="en-GB" dirty="0"/>
          </a:p>
        </p:txBody>
      </p:sp>
      <p:sp>
        <p:nvSpPr>
          <p:cNvPr id="5" name="Footer Placeholder 4">
            <a:extLst>
              <a:ext uri="{FF2B5EF4-FFF2-40B4-BE49-F238E27FC236}">
                <a16:creationId xmlns:a16="http://schemas.microsoft.com/office/drawing/2014/main" id="{34B7AE16-B885-F2D4-30F8-0927DEF8F510}"/>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558C8C07-1A9F-B2CF-63F0-0E0C7F702BE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332966C9-9E45-47CB-86A6-E3A15EDDB349}" type="slidenum">
              <a:rPr lang="en-GB" smtClean="0"/>
              <a:pPr/>
              <a:t>‹#›</a:t>
            </a:fld>
            <a:endParaRPr lang="en-GB" dirty="0"/>
          </a:p>
        </p:txBody>
      </p:sp>
    </p:spTree>
    <p:extLst>
      <p:ext uri="{BB962C8B-B14F-4D97-AF65-F5344CB8AC3E}">
        <p14:creationId xmlns:p14="http://schemas.microsoft.com/office/powerpoint/2010/main" val="3904965352"/>
      </p:ext>
    </p:extLst>
  </p:cSld>
  <p:clrMap bg1="lt1" tx1="dk1" bg2="lt2" tx2="dk2" accent1="accent1" accent2="accent2" accent3="accent3" accent4="accent4" accent5="accent5" accent6="accent6" hlink="hlink" folHlink="folHlink"/>
  <p:sldLayoutIdLst>
    <p:sldLayoutId id="2147483678" r:id="rId1"/>
    <p:sldLayoutId id="2147483679" r:id="rId2"/>
  </p:sldLayoutIdLst>
  <p:txStyles>
    <p:titleStyle>
      <a:lvl1pPr algn="l" defTabSz="914400" rtl="0" eaLnBrk="1" latinLnBrk="0" hangingPunct="1">
        <a:lnSpc>
          <a:spcPct val="90000"/>
        </a:lnSpc>
        <a:spcBef>
          <a:spcPct val="0"/>
        </a:spcBef>
        <a:buNone/>
        <a:defRPr sz="4400" b="1" kern="1200">
          <a:solidFill>
            <a:schemeClr val="bg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78C9DEE-1E48-7D9C-5602-905732A86C99}"/>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0B3DD779-8C0D-4242-B4E4-E3A900ED3276}" type="datetimeFigureOut">
              <a:rPr lang="en-GB" smtClean="0"/>
              <a:pPr/>
              <a:t>27/02/2026</a:t>
            </a:fld>
            <a:endParaRPr lang="en-GB" dirty="0"/>
          </a:p>
        </p:txBody>
      </p:sp>
      <p:sp>
        <p:nvSpPr>
          <p:cNvPr id="5" name="Footer Placeholder 4">
            <a:extLst>
              <a:ext uri="{FF2B5EF4-FFF2-40B4-BE49-F238E27FC236}">
                <a16:creationId xmlns:a16="http://schemas.microsoft.com/office/drawing/2014/main" id="{6834C6C2-984F-FC3C-C663-512AA4C2596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792DF0F5-F593-B69E-F2AD-C60A60B89B7C}"/>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FA1D0ECF-59D8-41EB-B0EC-E001DCDEE0BE}" type="slidenum">
              <a:rPr lang="en-GB" smtClean="0"/>
              <a:pPr/>
              <a:t>‹#›</a:t>
            </a:fld>
            <a:endParaRPr lang="en-GB" dirty="0"/>
          </a:p>
        </p:txBody>
      </p:sp>
      <p:sp>
        <p:nvSpPr>
          <p:cNvPr id="7" name="Title Placeholder 1">
            <a:extLst>
              <a:ext uri="{FF2B5EF4-FFF2-40B4-BE49-F238E27FC236}">
                <a16:creationId xmlns:a16="http://schemas.microsoft.com/office/drawing/2014/main" id="{F58C6332-0731-AA7F-71DB-EDA9C8CC5C22}"/>
              </a:ext>
            </a:extLst>
          </p:cNvPr>
          <p:cNvSpPr>
            <a:spLocks noGrp="1"/>
          </p:cNvSpPr>
          <p:nvPr>
            <p:ph type="title"/>
          </p:nvPr>
        </p:nvSpPr>
        <p:spPr>
          <a:xfrm>
            <a:off x="628650" y="86208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8" name="Text Placeholder 2">
            <a:extLst>
              <a:ext uri="{FF2B5EF4-FFF2-40B4-BE49-F238E27FC236}">
                <a16:creationId xmlns:a16="http://schemas.microsoft.com/office/drawing/2014/main" id="{E4FCF53D-0DD0-6A3D-6703-42AD2EB36669}"/>
              </a:ext>
            </a:extLst>
          </p:cNvPr>
          <p:cNvSpPr>
            <a:spLocks noGrp="1"/>
          </p:cNvSpPr>
          <p:nvPr>
            <p:ph type="body" idx="1"/>
          </p:nvPr>
        </p:nvSpPr>
        <p:spPr>
          <a:xfrm>
            <a:off x="628650" y="2322583"/>
            <a:ext cx="7886700" cy="367333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05352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b="1" kern="1200">
          <a:solidFill>
            <a:schemeClr val="bg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1E7455-FBBD-DAE3-CE9A-213B7C255999}"/>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622ADAB8-D4F9-15C0-B2F5-27CD9FEC4BD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5E88F6D-7412-F601-A3B8-13522B548A02}"/>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7751005F-14E7-4469-B02B-8B3013857D22}" type="datetimeFigureOut">
              <a:rPr lang="en-GB" smtClean="0"/>
              <a:pPr/>
              <a:t>27/02/2026</a:t>
            </a:fld>
            <a:endParaRPr lang="en-GB" dirty="0"/>
          </a:p>
        </p:txBody>
      </p:sp>
      <p:sp>
        <p:nvSpPr>
          <p:cNvPr id="5" name="Footer Placeholder 4">
            <a:extLst>
              <a:ext uri="{FF2B5EF4-FFF2-40B4-BE49-F238E27FC236}">
                <a16:creationId xmlns:a16="http://schemas.microsoft.com/office/drawing/2014/main" id="{6081E066-A0C0-2443-0C66-C4CDD358729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46E1BC26-51F3-F3E0-5007-2631A7A8C67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9E6DC730-B0A7-467D-9EF3-03E7961ADC91}" type="slidenum">
              <a:rPr lang="en-GB" smtClean="0"/>
              <a:pPr/>
              <a:t>‹#›</a:t>
            </a:fld>
            <a:endParaRPr lang="en-GB" dirty="0"/>
          </a:p>
        </p:txBody>
      </p:sp>
    </p:spTree>
    <p:extLst>
      <p:ext uri="{BB962C8B-B14F-4D97-AF65-F5344CB8AC3E}">
        <p14:creationId xmlns:p14="http://schemas.microsoft.com/office/powerpoint/2010/main" val="3734634984"/>
      </p:ext>
    </p:extLst>
  </p:cSld>
  <p:clrMap bg1="lt1" tx1="dk1" bg2="lt2" tx2="dk2" accent1="accent1" accent2="accent2" accent3="accent3" accent4="accent4" accent5="accent5" accent6="accent6" hlink="hlink" folHlink="folHlink"/>
  <p:sldLayoutIdLst>
    <p:sldLayoutId id="2147483715" r:id="rId1"/>
  </p:sldLayoutIdLst>
  <p:txStyles>
    <p:titleStyle>
      <a:lvl1pPr algn="l" defTabSz="914400" rtl="0" eaLnBrk="1" latinLnBrk="0" hangingPunct="1">
        <a:lnSpc>
          <a:spcPct val="90000"/>
        </a:lnSpc>
        <a:spcBef>
          <a:spcPct val="0"/>
        </a:spcBef>
        <a:buNone/>
        <a:defRPr sz="4400" b="1" kern="1200">
          <a:solidFill>
            <a:schemeClr val="bg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90A47-63B8-D9E2-D79C-62C7367D065D}"/>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90BAE641-1C68-3574-DDEA-A85CDEED199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AE3ED26C-98F1-F204-DA40-4BF2155D1C39}"/>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C15AE63D-DBC7-4E13-B05B-4790152FFEEE}" type="datetimeFigureOut">
              <a:rPr lang="en-GB" smtClean="0"/>
              <a:pPr/>
              <a:t>27/02/2026</a:t>
            </a:fld>
            <a:endParaRPr lang="en-GB" dirty="0"/>
          </a:p>
        </p:txBody>
      </p:sp>
      <p:sp>
        <p:nvSpPr>
          <p:cNvPr id="5" name="Footer Placeholder 4">
            <a:extLst>
              <a:ext uri="{FF2B5EF4-FFF2-40B4-BE49-F238E27FC236}">
                <a16:creationId xmlns:a16="http://schemas.microsoft.com/office/drawing/2014/main" id="{34B7AE16-B885-F2D4-30F8-0927DEF8F510}"/>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558C8C07-1A9F-B2CF-63F0-0E0C7F702BE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332966C9-9E45-47CB-86A6-E3A15EDDB349}" type="slidenum">
              <a:rPr lang="en-GB" smtClean="0"/>
              <a:pPr/>
              <a:t>‹#›</a:t>
            </a:fld>
            <a:endParaRPr lang="en-GB" dirty="0"/>
          </a:p>
        </p:txBody>
      </p:sp>
    </p:spTree>
    <p:extLst>
      <p:ext uri="{BB962C8B-B14F-4D97-AF65-F5344CB8AC3E}">
        <p14:creationId xmlns:p14="http://schemas.microsoft.com/office/powerpoint/2010/main" val="1903727839"/>
      </p:ext>
    </p:extLst>
  </p:cSld>
  <p:clrMap bg1="lt1" tx1="dk1" bg2="lt2" tx2="dk2" accent1="accent1" accent2="accent2" accent3="accent3" accent4="accent4" accent5="accent5" accent6="accent6" hlink="hlink" folHlink="folHlink"/>
  <p:sldLayoutIdLst>
    <p:sldLayoutId id="2147483717" r:id="rId1"/>
    <p:sldLayoutId id="2147483718" r:id="rId2"/>
  </p:sldLayoutIdLst>
  <p:txStyles>
    <p:titleStyle>
      <a:lvl1pPr algn="l" defTabSz="914400" rtl="0" eaLnBrk="1" latinLnBrk="0" hangingPunct="1">
        <a:lnSpc>
          <a:spcPct val="90000"/>
        </a:lnSpc>
        <a:spcBef>
          <a:spcPct val="0"/>
        </a:spcBef>
        <a:buNone/>
        <a:defRPr sz="4400" b="1"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78C9DEE-1E48-7D9C-5602-905732A86C99}"/>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0B3DD779-8C0D-4242-B4E4-E3A900ED3276}" type="datetimeFigureOut">
              <a:rPr lang="en-GB" smtClean="0"/>
              <a:pPr/>
              <a:t>27/02/2026</a:t>
            </a:fld>
            <a:endParaRPr lang="en-GB" dirty="0"/>
          </a:p>
        </p:txBody>
      </p:sp>
      <p:sp>
        <p:nvSpPr>
          <p:cNvPr id="5" name="Footer Placeholder 4">
            <a:extLst>
              <a:ext uri="{FF2B5EF4-FFF2-40B4-BE49-F238E27FC236}">
                <a16:creationId xmlns:a16="http://schemas.microsoft.com/office/drawing/2014/main" id="{6834C6C2-984F-FC3C-C663-512AA4C2596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792DF0F5-F593-B69E-F2AD-C60A60B89B7C}"/>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FA1D0ECF-59D8-41EB-B0EC-E001DCDEE0BE}" type="slidenum">
              <a:rPr lang="en-GB" smtClean="0"/>
              <a:pPr/>
              <a:t>‹#›</a:t>
            </a:fld>
            <a:endParaRPr lang="en-GB" dirty="0"/>
          </a:p>
        </p:txBody>
      </p:sp>
      <p:sp>
        <p:nvSpPr>
          <p:cNvPr id="7" name="Title Placeholder 1">
            <a:extLst>
              <a:ext uri="{FF2B5EF4-FFF2-40B4-BE49-F238E27FC236}">
                <a16:creationId xmlns:a16="http://schemas.microsoft.com/office/drawing/2014/main" id="{F58C6332-0731-AA7F-71DB-EDA9C8CC5C22}"/>
              </a:ext>
            </a:extLst>
          </p:cNvPr>
          <p:cNvSpPr>
            <a:spLocks noGrp="1"/>
          </p:cNvSpPr>
          <p:nvPr>
            <p:ph type="title"/>
          </p:nvPr>
        </p:nvSpPr>
        <p:spPr>
          <a:xfrm>
            <a:off x="628650" y="86208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8" name="Text Placeholder 2">
            <a:extLst>
              <a:ext uri="{FF2B5EF4-FFF2-40B4-BE49-F238E27FC236}">
                <a16:creationId xmlns:a16="http://schemas.microsoft.com/office/drawing/2014/main" id="{E4FCF53D-0DD0-6A3D-6703-42AD2EB36669}"/>
              </a:ext>
            </a:extLst>
          </p:cNvPr>
          <p:cNvSpPr>
            <a:spLocks noGrp="1"/>
          </p:cNvSpPr>
          <p:nvPr>
            <p:ph type="body" idx="1"/>
          </p:nvPr>
        </p:nvSpPr>
        <p:spPr>
          <a:xfrm>
            <a:off x="628650" y="2322583"/>
            <a:ext cx="7886700" cy="367333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97487326"/>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914400" rtl="0" eaLnBrk="1" latinLnBrk="0" hangingPunct="1">
        <a:lnSpc>
          <a:spcPct val="90000"/>
        </a:lnSpc>
        <a:spcBef>
          <a:spcPct val="0"/>
        </a:spcBef>
        <a:buNone/>
        <a:defRPr sz="4400" b="1"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1E7455-FBBD-DAE3-CE9A-213B7C255999}"/>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622ADAB8-D4F9-15C0-B2F5-27CD9FEC4BD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5E88F6D-7412-F601-A3B8-13522B548A02}"/>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defRPr>
            </a:lvl1pPr>
          </a:lstStyle>
          <a:p>
            <a:fld id="{7751005F-14E7-4469-B02B-8B3013857D22}" type="datetimeFigureOut">
              <a:rPr lang="en-GB" smtClean="0"/>
              <a:pPr/>
              <a:t>27/02/2026</a:t>
            </a:fld>
            <a:endParaRPr lang="en-GB" dirty="0"/>
          </a:p>
        </p:txBody>
      </p:sp>
      <p:sp>
        <p:nvSpPr>
          <p:cNvPr id="5" name="Footer Placeholder 4">
            <a:extLst>
              <a:ext uri="{FF2B5EF4-FFF2-40B4-BE49-F238E27FC236}">
                <a16:creationId xmlns:a16="http://schemas.microsoft.com/office/drawing/2014/main" id="{6081E066-A0C0-2443-0C66-C4CDD358729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defRPr>
            </a:lvl1pPr>
          </a:lstStyle>
          <a:p>
            <a:endParaRPr lang="en-GB" dirty="0"/>
          </a:p>
        </p:txBody>
      </p:sp>
      <p:sp>
        <p:nvSpPr>
          <p:cNvPr id="6" name="Slide Number Placeholder 5">
            <a:extLst>
              <a:ext uri="{FF2B5EF4-FFF2-40B4-BE49-F238E27FC236}">
                <a16:creationId xmlns:a16="http://schemas.microsoft.com/office/drawing/2014/main" id="{46E1BC26-51F3-F3E0-5007-2631A7A8C67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defRPr>
            </a:lvl1pPr>
          </a:lstStyle>
          <a:p>
            <a:fld id="{9E6DC730-B0A7-467D-9EF3-03E7961ADC91}" type="slidenum">
              <a:rPr lang="en-GB" smtClean="0"/>
              <a:pPr/>
              <a:t>‹#›</a:t>
            </a:fld>
            <a:endParaRPr lang="en-GB" dirty="0"/>
          </a:p>
        </p:txBody>
      </p:sp>
    </p:spTree>
    <p:extLst>
      <p:ext uri="{BB962C8B-B14F-4D97-AF65-F5344CB8AC3E}">
        <p14:creationId xmlns:p14="http://schemas.microsoft.com/office/powerpoint/2010/main" val="3843231379"/>
      </p:ext>
    </p:extLst>
  </p:cSld>
  <p:clrMap bg1="lt1" tx1="dk1" bg2="lt2" tx2="dk2" accent1="accent1" accent2="accent2" accent3="accent3" accent4="accent4" accent5="accent5" accent6="accent6" hlink="hlink" folHlink="folHlink"/>
  <p:sldLayoutIdLst>
    <p:sldLayoutId id="2147483732" r:id="rId1"/>
  </p:sldLayoutIdLst>
  <p:txStyles>
    <p:titleStyle>
      <a:lvl1pPr algn="l" defTabSz="914400" rtl="0" eaLnBrk="1" latinLnBrk="0" hangingPunct="1">
        <a:lnSpc>
          <a:spcPct val="90000"/>
        </a:lnSpc>
        <a:spcBef>
          <a:spcPct val="0"/>
        </a:spcBef>
        <a:buNone/>
        <a:defRPr sz="4400" b="1"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E93DF059-ED74-C339-BD25-1E8FDBDC1E3B}"/>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43866" y="5476462"/>
            <a:ext cx="902788" cy="1236592"/>
          </a:xfrm>
          <a:prstGeom prst="rect">
            <a:avLst/>
          </a:prstGeom>
        </p:spPr>
      </p:pic>
      <p:sp>
        <p:nvSpPr>
          <p:cNvPr id="2" name="Title 1">
            <a:extLst>
              <a:ext uri="{FF2B5EF4-FFF2-40B4-BE49-F238E27FC236}">
                <a16:creationId xmlns:a16="http://schemas.microsoft.com/office/drawing/2014/main" id="{6A59EBF3-E72A-02ED-3C3D-2391F129A5A3}"/>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GB" dirty="0"/>
              <a:t>General welcome slide</a:t>
            </a:r>
          </a:p>
        </p:txBody>
      </p:sp>
    </p:spTree>
    <p:extLst>
      <p:ext uri="{BB962C8B-B14F-4D97-AF65-F5344CB8AC3E}">
        <p14:creationId xmlns:p14="http://schemas.microsoft.com/office/powerpoint/2010/main" val="3997124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9DAD4C-7362-C7DC-EAF8-AF3AFF6E4D05}"/>
              </a:ext>
            </a:extLst>
          </p:cNvPr>
          <p:cNvSpPr>
            <a:spLocks noGrp="1"/>
          </p:cNvSpPr>
          <p:nvPr>
            <p:ph type="title" idx="4294967295"/>
          </p:nvPr>
        </p:nvSpPr>
        <p:spPr>
          <a:xfrm>
            <a:off x="628650" y="901700"/>
            <a:ext cx="7886700" cy="5054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0"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Leader: Jesus, we come before you in joyful praise and admiration, for you conquered the grave. We ask that each of us can know what it is like to be sustained and renewed by love today.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Response: Hope is living in me.</a:t>
            </a:r>
          </a:p>
        </p:txBody>
      </p:sp>
    </p:spTree>
    <p:extLst>
      <p:ext uri="{BB962C8B-B14F-4D97-AF65-F5344CB8AC3E}">
        <p14:creationId xmlns:p14="http://schemas.microsoft.com/office/powerpoint/2010/main" val="1893001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81E95-EF95-558E-A56A-43536D79CC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69D14D-7EF5-E09E-2802-30314E3BAF9E}"/>
              </a:ext>
            </a:extLst>
          </p:cNvPr>
          <p:cNvSpPr>
            <a:spLocks noGrp="1"/>
          </p:cNvSpPr>
          <p:nvPr>
            <p:ph type="title" idx="4294967295"/>
          </p:nvPr>
        </p:nvSpPr>
        <p:spPr>
          <a:xfrm>
            <a:off x="628650" y="901700"/>
            <a:ext cx="7886700" cy="5054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0"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Leader: We pray that you embolden us and send us out from here to share the good news of hope for all. May we be the beacon of hope in this community, whether that be in this space or the spaces we go during our week.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Response: Hope is living in this community.</a:t>
            </a:r>
          </a:p>
        </p:txBody>
      </p:sp>
    </p:spTree>
    <p:extLst>
      <p:ext uri="{BB962C8B-B14F-4D97-AF65-F5344CB8AC3E}">
        <p14:creationId xmlns:p14="http://schemas.microsoft.com/office/powerpoint/2010/main" val="490228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AB5DB-44A3-5B70-4BC8-874745247B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E0F8E1-5032-5B03-4408-7B1DBEAFA1D8}"/>
              </a:ext>
            </a:extLst>
          </p:cNvPr>
          <p:cNvSpPr>
            <a:spLocks noGrp="1"/>
          </p:cNvSpPr>
          <p:nvPr>
            <p:ph type="title" idx="4294967295"/>
          </p:nvPr>
        </p:nvSpPr>
        <p:spPr>
          <a:xfrm>
            <a:off x="628650" y="901700"/>
            <a:ext cx="7886700" cy="5054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0"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Leader: This world is crying out for hope. Your eternal and unconditional hope is needed today. We want to recognise the spaces where love for you is growing and all the ways that people radiate hope and love to one another.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Response: Hope is living in this world.</a:t>
            </a:r>
          </a:p>
        </p:txBody>
      </p:sp>
    </p:spTree>
    <p:extLst>
      <p:ext uri="{BB962C8B-B14F-4D97-AF65-F5344CB8AC3E}">
        <p14:creationId xmlns:p14="http://schemas.microsoft.com/office/powerpoint/2010/main" val="3465316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FA039-FFE1-3B0D-9293-5010106871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34136A-E3F4-0DDB-6D70-D1B0B6F40C10}"/>
              </a:ext>
            </a:extLst>
          </p:cNvPr>
          <p:cNvSpPr>
            <a:spLocks noGrp="1"/>
          </p:cNvSpPr>
          <p:nvPr>
            <p:ph type="title" idx="4294967295"/>
          </p:nvPr>
        </p:nvSpPr>
        <p:spPr>
          <a:xfrm>
            <a:off x="628650" y="901700"/>
            <a:ext cx="7886700" cy="5054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0"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Leader: We thank you for your death and resurrection – an act of love for us all. Help us to be courageous disciples and bring hope to a broken world.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dirty="0">
                <a:ln>
                  <a:noFill/>
                </a:ln>
                <a:solidFill>
                  <a:schemeClr val="tx1"/>
                </a:solidFill>
                <a:effectLst/>
                <a:uLnTx/>
                <a:uFillTx/>
                <a:latin typeface="Trebuchet MS" panose="020B0603020202020204" pitchFamily="34" charset="0"/>
                <a:ea typeface="+mn-ea"/>
                <a:cs typeface="+mn-cs"/>
              </a:rPr>
              <a:t>Response: Hope is alive today! Amen.</a:t>
            </a:r>
          </a:p>
        </p:txBody>
      </p:sp>
    </p:spTree>
    <p:extLst>
      <p:ext uri="{BB962C8B-B14F-4D97-AF65-F5344CB8AC3E}">
        <p14:creationId xmlns:p14="http://schemas.microsoft.com/office/powerpoint/2010/main" val="1712765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752C6E-5DDE-B6C1-9A97-886A438AF755}"/>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GB" dirty="0"/>
              <a:t>Easter Sunday end slide</a:t>
            </a:r>
          </a:p>
        </p:txBody>
      </p:sp>
    </p:spTree>
    <p:extLst>
      <p:ext uri="{BB962C8B-B14F-4D97-AF65-F5344CB8AC3E}">
        <p14:creationId xmlns:p14="http://schemas.microsoft.com/office/powerpoint/2010/main" val="4101965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4E34D06A-FA1F-E26E-5309-F6DD7D921A9D}"/>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43866" y="5476462"/>
            <a:ext cx="902788" cy="1236592"/>
          </a:xfrm>
          <a:prstGeom prst="rect">
            <a:avLst/>
          </a:prstGeom>
        </p:spPr>
      </p:pic>
      <p:sp>
        <p:nvSpPr>
          <p:cNvPr id="5" name="Title 4">
            <a:extLst>
              <a:ext uri="{FF2B5EF4-FFF2-40B4-BE49-F238E27FC236}">
                <a16:creationId xmlns:a16="http://schemas.microsoft.com/office/drawing/2014/main" id="{7686FCBA-3F20-98D3-61B3-C85B73348FA4}"/>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GB" dirty="0"/>
              <a:t>Good Friday welcome slide</a:t>
            </a:r>
          </a:p>
        </p:txBody>
      </p:sp>
    </p:spTree>
    <p:extLst>
      <p:ext uri="{BB962C8B-B14F-4D97-AF65-F5344CB8AC3E}">
        <p14:creationId xmlns:p14="http://schemas.microsoft.com/office/powerpoint/2010/main" val="2871300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38D48-11E2-766F-F97D-31DA22D91A64}"/>
              </a:ext>
            </a:extLst>
          </p:cNvPr>
          <p:cNvSpPr>
            <a:spLocks noGrp="1"/>
          </p:cNvSpPr>
          <p:nvPr>
            <p:ph type="ctrTitle"/>
          </p:nvPr>
        </p:nvSpPr>
        <p:spPr/>
        <p:txBody>
          <a:bodyPr/>
          <a:lstStyle/>
          <a:p>
            <a:r>
              <a:rPr lang="en-GB" dirty="0"/>
              <a:t>Living in Hope Responsive Prayer</a:t>
            </a:r>
          </a:p>
        </p:txBody>
      </p:sp>
      <p:sp>
        <p:nvSpPr>
          <p:cNvPr id="3" name="Subtitle 2">
            <a:extLst>
              <a:ext uri="{FF2B5EF4-FFF2-40B4-BE49-F238E27FC236}">
                <a16:creationId xmlns:a16="http://schemas.microsoft.com/office/drawing/2014/main" id="{F9362325-7D09-214D-1BAA-FDBE8F357084}"/>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924310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FBCDDC-2A1A-90C5-8ED1-260EC36E5C9F}"/>
              </a:ext>
            </a:extLst>
          </p:cNvPr>
          <p:cNvSpPr>
            <a:spLocks noGrp="1"/>
          </p:cNvSpPr>
          <p:nvPr>
            <p:ph type="title" idx="4294967295"/>
          </p:nvPr>
        </p:nvSpPr>
        <p:spPr>
          <a:xfrm>
            <a:off x="628650" y="901700"/>
            <a:ext cx="7886700" cy="5054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0"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Leader: Lord God, we feel the pain and hopelessness of Good Friday. Meet us at this place and help us to practise living in hope of your transformation.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Response: We trust, we wait, we live in hope.</a:t>
            </a:r>
            <a:endParaRPr kumimoji="0" lang="en-GB" sz="3600" b="0"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2386471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9503B-8448-687D-7298-276745A2BEF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B3F06A-9073-5787-345A-6CB5BBEBC56E}"/>
              </a:ext>
            </a:extLst>
          </p:cNvPr>
          <p:cNvSpPr>
            <a:spLocks noGrp="1"/>
          </p:cNvSpPr>
          <p:nvPr>
            <p:ph type="title" idx="4294967295"/>
          </p:nvPr>
        </p:nvSpPr>
        <p:spPr>
          <a:xfrm>
            <a:off x="628650" y="901700"/>
            <a:ext cx="7886700" cy="5054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0"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Leader: In our world today, we recognise the suffering of creation crumbling because of the careless actions of people. Father, we wait and live in hope for you to come and repair the land, the species, the seas and the sky.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Response: We trust, we wait, we live in hope.</a:t>
            </a:r>
          </a:p>
        </p:txBody>
      </p:sp>
    </p:spTree>
    <p:extLst>
      <p:ext uri="{BB962C8B-B14F-4D97-AF65-F5344CB8AC3E}">
        <p14:creationId xmlns:p14="http://schemas.microsoft.com/office/powerpoint/2010/main" val="3601656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BCCD2-7B0D-788F-8FAB-A1ABB378DCE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1AA4F0-917E-E19D-4FDE-C0F267E7303A}"/>
              </a:ext>
            </a:extLst>
          </p:cNvPr>
          <p:cNvSpPr>
            <a:spLocks noGrp="1"/>
          </p:cNvSpPr>
          <p:nvPr>
            <p:ph type="title" idx="4294967295"/>
          </p:nvPr>
        </p:nvSpPr>
        <p:spPr>
          <a:xfrm>
            <a:off x="628650" y="901700"/>
            <a:ext cx="7886700" cy="5054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0"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Leader: You are the Alpha and Omega, the beginning and the end. Even when Jesus cried out that ‘It is finished!’ and all felt lost, we know to be patient as your plan was only just beginning. May we live in expectation when all hope seems lost.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dirty="0">
                <a:ln>
                  <a:noFill/>
                </a:ln>
                <a:solidFill>
                  <a:schemeClr val="bg1"/>
                </a:solidFill>
                <a:effectLst/>
                <a:uLnTx/>
                <a:uFillTx/>
                <a:latin typeface="Trebuchet MS" panose="020B0603020202020204" pitchFamily="34" charset="0"/>
                <a:ea typeface="+mn-ea"/>
                <a:cs typeface="+mn-cs"/>
              </a:rPr>
              <a:t>Response: We trust, we wait, we live in hope. Amen.</a:t>
            </a:r>
          </a:p>
        </p:txBody>
      </p:sp>
    </p:spTree>
    <p:extLst>
      <p:ext uri="{BB962C8B-B14F-4D97-AF65-F5344CB8AC3E}">
        <p14:creationId xmlns:p14="http://schemas.microsoft.com/office/powerpoint/2010/main" val="674718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52CCB4-A741-E925-0DA7-DF9484A6EB34}"/>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GB" dirty="0"/>
              <a:t>Good Friday end slide</a:t>
            </a:r>
          </a:p>
        </p:txBody>
      </p:sp>
    </p:spTree>
    <p:extLst>
      <p:ext uri="{BB962C8B-B14F-4D97-AF65-F5344CB8AC3E}">
        <p14:creationId xmlns:p14="http://schemas.microsoft.com/office/powerpoint/2010/main" val="1098807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B7CD3D56-2BA8-3D31-7C15-AAA75C34AA51}"/>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43866" y="5476462"/>
            <a:ext cx="902788" cy="1236592"/>
          </a:xfrm>
          <a:prstGeom prst="rect">
            <a:avLst/>
          </a:prstGeom>
        </p:spPr>
      </p:pic>
      <p:sp>
        <p:nvSpPr>
          <p:cNvPr id="6" name="Title 5">
            <a:extLst>
              <a:ext uri="{FF2B5EF4-FFF2-40B4-BE49-F238E27FC236}">
                <a16:creationId xmlns:a16="http://schemas.microsoft.com/office/drawing/2014/main" id="{410010FE-7E9F-6004-A913-51F805039ED9}"/>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GB" dirty="0"/>
              <a:t>Easter Sunday welcome slide</a:t>
            </a:r>
          </a:p>
        </p:txBody>
      </p:sp>
    </p:spTree>
    <p:extLst>
      <p:ext uri="{BB962C8B-B14F-4D97-AF65-F5344CB8AC3E}">
        <p14:creationId xmlns:p14="http://schemas.microsoft.com/office/powerpoint/2010/main" val="149123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9134-D657-E27C-7B21-34FC286FAAC2}"/>
              </a:ext>
            </a:extLst>
          </p:cNvPr>
          <p:cNvSpPr>
            <a:spLocks noGrp="1"/>
          </p:cNvSpPr>
          <p:nvPr>
            <p:ph type="ctrTitle"/>
          </p:nvPr>
        </p:nvSpPr>
        <p:spPr/>
        <p:txBody>
          <a:bodyPr/>
          <a:lstStyle/>
          <a:p>
            <a:r>
              <a:rPr lang="en-GB" dirty="0"/>
              <a:t>Hope is Living Responsive Prayer</a:t>
            </a:r>
          </a:p>
        </p:txBody>
      </p:sp>
      <p:sp>
        <p:nvSpPr>
          <p:cNvPr id="3" name="Subtitle 2">
            <a:extLst>
              <a:ext uri="{FF2B5EF4-FFF2-40B4-BE49-F238E27FC236}">
                <a16:creationId xmlns:a16="http://schemas.microsoft.com/office/drawing/2014/main" id="{49C108F2-593B-FFC8-CDFB-3AB347FA4070}"/>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530526349"/>
      </p:ext>
    </p:extLst>
  </p:cSld>
  <p:clrMapOvr>
    <a:masterClrMapping/>
  </p:clrMapOvr>
</p:sld>
</file>

<file path=ppt/theme/theme1.xml><?xml version="1.0" encoding="utf-8"?>
<a:theme xmlns:a="http://schemas.openxmlformats.org/drawingml/2006/main" name="Easter titl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Good Friday titl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Good Friday editabl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Good Friday end">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Easter Sunday titl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6.xml><?xml version="1.0" encoding="utf-8"?>
<a:theme xmlns:a="http://schemas.openxmlformats.org/drawingml/2006/main" name="Easter Sunday editabl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7.xml><?xml version="1.0" encoding="utf-8"?>
<a:theme xmlns:a="http://schemas.openxmlformats.org/drawingml/2006/main" name="Easter Sunday end">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301</TotalTime>
  <Words>409</Words>
  <Application>Microsoft Office PowerPoint</Application>
  <PresentationFormat>On-screen Show (4:3)</PresentationFormat>
  <Paragraphs>21</Paragraphs>
  <Slides>14</Slides>
  <Notes>0</Notes>
  <HiddenSlides>0</HiddenSlides>
  <MMClips>0</MMClips>
  <ScaleCrop>false</ScaleCrop>
  <HeadingPairs>
    <vt:vector size="6" baseType="variant">
      <vt:variant>
        <vt:lpstr>Fonts Used</vt:lpstr>
      </vt:variant>
      <vt:variant>
        <vt:i4>2</vt:i4>
      </vt:variant>
      <vt:variant>
        <vt:lpstr>Theme</vt:lpstr>
      </vt:variant>
      <vt:variant>
        <vt:i4>7</vt:i4>
      </vt:variant>
      <vt:variant>
        <vt:lpstr>Slide Titles</vt:lpstr>
      </vt:variant>
      <vt:variant>
        <vt:i4>14</vt:i4>
      </vt:variant>
    </vt:vector>
  </HeadingPairs>
  <TitlesOfParts>
    <vt:vector size="23" baseType="lpstr">
      <vt:lpstr>Arial</vt:lpstr>
      <vt:lpstr>Trebuchet MS</vt:lpstr>
      <vt:lpstr>Easter title</vt:lpstr>
      <vt:lpstr>Good Friday title</vt:lpstr>
      <vt:lpstr>Good Friday editable</vt:lpstr>
      <vt:lpstr>Good Friday end</vt:lpstr>
      <vt:lpstr>Easter Sunday title</vt:lpstr>
      <vt:lpstr>Easter Sunday editable</vt:lpstr>
      <vt:lpstr>Easter Sunday end</vt:lpstr>
      <vt:lpstr>General welcome slide</vt:lpstr>
      <vt:lpstr>Good Friday welcome slide</vt:lpstr>
      <vt:lpstr>Living in Hope Responsive Prayer</vt:lpstr>
      <vt:lpstr>Leader: Lord God, we feel the pain and hopelessness of Good Friday. Meet us at this place and help us to practise living in hope of your transformation. Response: We trust, we wait, we live in hope.</vt:lpstr>
      <vt:lpstr>Leader: In our world today, we recognise the suffering of creation crumbling because of the careless actions of people. Father, we wait and live in hope for you to come and repair the land, the species, the seas and the sky. Response: We trust, we wait, we live in hope.</vt:lpstr>
      <vt:lpstr>Leader: You are the Alpha and Omega, the beginning and the end. Even when Jesus cried out that ‘It is finished!’ and all felt lost, we know to be patient as your plan was only just beginning. May we live in expectation when all hope seems lost.  Response: We trust, we wait, we live in hope. Amen.</vt:lpstr>
      <vt:lpstr>Good Friday end slide</vt:lpstr>
      <vt:lpstr>Easter Sunday welcome slide</vt:lpstr>
      <vt:lpstr>Hope is Living Responsive Prayer</vt:lpstr>
      <vt:lpstr>Leader: Jesus, we come before you in joyful praise and admiration, for you conquered the grave. We ask that each of us can know what it is like to be sustained and renewed by love today.  Response: Hope is living in me.</vt:lpstr>
      <vt:lpstr>Leader: We pray that you embolden us and send us out from here to share the good news of hope for all. May we be the beacon of hope in this community, whether that be in this space or the spaces we go during our week.  Response: Hope is living in this community.</vt:lpstr>
      <vt:lpstr>Leader: This world is crying out for hope. Your eternal and unconditional hope is needed today. We want to recognise the spaces where love for you is growing and all the ways that people radiate hope and love to one another.  Response: Hope is living in this world.</vt:lpstr>
      <vt:lpstr>Leader: We thank you for your death and resurrection – an act of love for us all. Help us to be courageous disciples and bring hope to a broken world. Response: Hope is alive today! Amen.</vt:lpstr>
      <vt:lpstr>Easter Sunday end slide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 Thorogood</dc:creator>
  <cp:lastModifiedBy>Sam Thorogood</cp:lastModifiedBy>
  <cp:revision>11</cp:revision>
  <dcterms:created xsi:type="dcterms:W3CDTF">2025-04-03T10:48:30Z</dcterms:created>
  <dcterms:modified xsi:type="dcterms:W3CDTF">2026-02-27T12:28:33Z</dcterms:modified>
</cp:coreProperties>
</file>