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2" r:id="rId2"/>
    <p:sldMasterId id="2147483680" r:id="rId3"/>
  </p:sldMasterIdLst>
  <p:sldIdLst>
    <p:sldId id="269" r:id="rId4"/>
    <p:sldId id="256" r:id="rId5"/>
    <p:sldId id="270" r:id="rId6"/>
    <p:sldId id="271" r:id="rId7"/>
    <p:sldId id="272" r:id="rId8"/>
    <p:sldId id="273" r:id="rId9"/>
    <p:sldId id="262" r:id="rId10"/>
    <p:sldId id="263" r:id="rId11"/>
    <p:sldId id="264" r:id="rId12"/>
    <p:sldId id="274" r:id="rId13"/>
    <p:sldId id="265" r:id="rId14"/>
    <p:sldId id="275" r:id="rId15"/>
    <p:sldId id="27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ED0560-AAB0-49B3-948A-8EAE7B60FC58}" v="34" dt="2026-03-25T10:11:03.4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9" autoAdjust="0"/>
    <p:restoredTop sz="86467" autoAdjust="0"/>
  </p:normalViewPr>
  <p:slideViewPr>
    <p:cSldViewPr snapToGrid="0">
      <p:cViewPr varScale="1">
        <p:scale>
          <a:sx n="54" d="100"/>
          <a:sy n="54" d="100"/>
        </p:scale>
        <p:origin x="2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microsoft.com/office/2016/11/relationships/changesInfo" Target="changesInfos/changesInfo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ye Lloyd-Jones" userId="5be62e60-938a-45cf-a6c7-349b69a1a2a8" providerId="ADAL" clId="{C1C345C1-4838-4F0C-8DDF-6F155A3A4F47}"/>
    <pc:docChg chg="custSel addSld delSld modSld sldOrd addMainMaster modMainMaster">
      <pc:chgData name="Faye Lloyd-Jones" userId="5be62e60-938a-45cf-a6c7-349b69a1a2a8" providerId="ADAL" clId="{C1C345C1-4838-4F0C-8DDF-6F155A3A4F47}" dt="2026-03-25T10:17:15.609" v="259" actId="33553"/>
      <pc:docMkLst>
        <pc:docMk/>
      </pc:docMkLst>
      <pc:sldChg chg="addSp delSp modSp mod">
        <pc:chgData name="Faye Lloyd-Jones" userId="5be62e60-938a-45cf-a6c7-349b69a1a2a8" providerId="ADAL" clId="{C1C345C1-4838-4F0C-8DDF-6F155A3A4F47}" dt="2026-03-25T10:17:06.921" v="248" actId="33553"/>
        <pc:sldMkLst>
          <pc:docMk/>
          <pc:sldMk cId="4050761578" sldId="256"/>
        </pc:sldMkLst>
        <pc:spChg chg="add mod">
          <ac:chgData name="Faye Lloyd-Jones" userId="5be62e60-938a-45cf-a6c7-349b69a1a2a8" providerId="ADAL" clId="{C1C345C1-4838-4F0C-8DDF-6F155A3A4F47}" dt="2026-03-25T10:17:06.921" v="248" actId="33553"/>
          <ac:spMkLst>
            <pc:docMk/>
            <pc:sldMk cId="4050761578" sldId="256"/>
            <ac:spMk id="3" creationId="{5FE1D455-10DC-1CB6-652C-386FE98B0017}"/>
          </ac:spMkLst>
        </pc:spChg>
        <pc:spChg chg="del mod">
          <ac:chgData name="Faye Lloyd-Jones" userId="5be62e60-938a-45cf-a6c7-349b69a1a2a8" providerId="ADAL" clId="{C1C345C1-4838-4F0C-8DDF-6F155A3A4F47}" dt="2026-03-25T10:06:01.755" v="118" actId="478"/>
          <ac:spMkLst>
            <pc:docMk/>
            <pc:sldMk cId="4050761578" sldId="256"/>
            <ac:spMk id="6" creationId="{46C35317-CBEB-2E58-10CD-6F42917D5489}"/>
          </ac:spMkLst>
        </pc:spChg>
        <pc:picChg chg="add mod">
          <ac:chgData name="Faye Lloyd-Jones" userId="5be62e60-938a-45cf-a6c7-349b69a1a2a8" providerId="ADAL" clId="{C1C345C1-4838-4F0C-8DDF-6F155A3A4F47}" dt="2026-03-25T10:06:23.162" v="135" actId="1076"/>
          <ac:picMkLst>
            <pc:docMk/>
            <pc:sldMk cId="4050761578" sldId="256"/>
            <ac:picMk id="2" creationId="{5F372D53-6C49-F2CE-7A53-08E5E9485B5D}"/>
          </ac:picMkLst>
        </pc:picChg>
        <pc:picChg chg="add mod">
          <ac:chgData name="Faye Lloyd-Jones" userId="5be62e60-938a-45cf-a6c7-349b69a1a2a8" providerId="ADAL" clId="{C1C345C1-4838-4F0C-8DDF-6F155A3A4F47}" dt="2026-03-25T10:06:16.343" v="132"/>
          <ac:picMkLst>
            <pc:docMk/>
            <pc:sldMk cId="4050761578" sldId="256"/>
            <ac:picMk id="4" creationId="{B53D0803-5608-AA7D-42DA-5E25D9479E5E}"/>
          </ac:picMkLst>
        </pc:picChg>
        <pc:picChg chg="del mod">
          <ac:chgData name="Faye Lloyd-Jones" userId="5be62e60-938a-45cf-a6c7-349b69a1a2a8" providerId="ADAL" clId="{C1C345C1-4838-4F0C-8DDF-6F155A3A4F47}" dt="2026-03-25T10:06:03.983" v="119" actId="478"/>
          <ac:picMkLst>
            <pc:docMk/>
            <pc:sldMk cId="4050761578" sldId="256"/>
            <ac:picMk id="5" creationId="{244C9407-73B6-AE16-E1AF-3F128B663C1B}"/>
          </ac:picMkLst>
        </pc:picChg>
        <pc:picChg chg="del mod">
          <ac:chgData name="Faye Lloyd-Jones" userId="5be62e60-938a-45cf-a6c7-349b69a1a2a8" providerId="ADAL" clId="{C1C345C1-4838-4F0C-8DDF-6F155A3A4F47}" dt="2026-03-25T10:06:01.755" v="118" actId="478"/>
          <ac:picMkLst>
            <pc:docMk/>
            <pc:sldMk cId="4050761578" sldId="256"/>
            <ac:picMk id="10" creationId="{A9E4673A-3165-F115-E031-00C99EB1AD4C}"/>
          </ac:picMkLst>
        </pc:picChg>
      </pc:sldChg>
      <pc:sldChg chg="modSp del mod">
        <pc:chgData name="Faye Lloyd-Jones" userId="5be62e60-938a-45cf-a6c7-349b69a1a2a8" providerId="ADAL" clId="{C1C345C1-4838-4F0C-8DDF-6F155A3A4F47}" dt="2026-03-25T10:06:59.355" v="176" actId="47"/>
        <pc:sldMkLst>
          <pc:docMk/>
          <pc:sldMk cId="2881620116" sldId="257"/>
        </pc:sldMkLst>
        <pc:spChg chg="mod">
          <ac:chgData name="Faye Lloyd-Jones" userId="5be62e60-938a-45cf-a6c7-349b69a1a2a8" providerId="ADAL" clId="{C1C345C1-4838-4F0C-8DDF-6F155A3A4F47}" dt="2026-03-25T10:05:34.669" v="102" actId="1037"/>
          <ac:spMkLst>
            <pc:docMk/>
            <pc:sldMk cId="2881620116" sldId="257"/>
            <ac:spMk id="6" creationId="{E77B34F9-6391-4F3B-AE45-6C7C13E00B91}"/>
          </ac:spMkLst>
        </pc:spChg>
        <pc:picChg chg="mod">
          <ac:chgData name="Faye Lloyd-Jones" userId="5be62e60-938a-45cf-a6c7-349b69a1a2a8" providerId="ADAL" clId="{C1C345C1-4838-4F0C-8DDF-6F155A3A4F47}" dt="2026-03-25T10:05:34.669" v="102" actId="1037"/>
          <ac:picMkLst>
            <pc:docMk/>
            <pc:sldMk cId="2881620116" sldId="257"/>
            <ac:picMk id="5" creationId="{9C974E2D-C017-5751-3DAC-7CA3F228F453}"/>
          </ac:picMkLst>
        </pc:picChg>
        <pc:picChg chg="mod">
          <ac:chgData name="Faye Lloyd-Jones" userId="5be62e60-938a-45cf-a6c7-349b69a1a2a8" providerId="ADAL" clId="{C1C345C1-4838-4F0C-8DDF-6F155A3A4F47}" dt="2026-03-25T10:05:28.233" v="68" actId="1076"/>
          <ac:picMkLst>
            <pc:docMk/>
            <pc:sldMk cId="2881620116" sldId="257"/>
            <ac:picMk id="10" creationId="{07FCA5F1-B663-5BFC-4B82-355ED439934B}"/>
          </ac:picMkLst>
        </pc:picChg>
      </pc:sldChg>
      <pc:sldChg chg="addSp delSp modSp del mod">
        <pc:chgData name="Faye Lloyd-Jones" userId="5be62e60-938a-45cf-a6c7-349b69a1a2a8" providerId="ADAL" clId="{C1C345C1-4838-4F0C-8DDF-6F155A3A4F47}" dt="2026-03-25T10:06:59.901" v="177" actId="47"/>
        <pc:sldMkLst>
          <pc:docMk/>
          <pc:sldMk cId="1307466258" sldId="258"/>
        </pc:sldMkLst>
        <pc:spChg chg="add mod">
          <ac:chgData name="Faye Lloyd-Jones" userId="5be62e60-938a-45cf-a6c7-349b69a1a2a8" providerId="ADAL" clId="{C1C345C1-4838-4F0C-8DDF-6F155A3A4F47}" dt="2026-03-25T10:05:57.025" v="117" actId="255"/>
          <ac:spMkLst>
            <pc:docMk/>
            <pc:sldMk cId="1307466258" sldId="258"/>
            <ac:spMk id="3" creationId="{441A3842-25FB-769E-EBF8-CB6BB35C2D9E}"/>
          </ac:spMkLst>
        </pc:spChg>
        <pc:spChg chg="del mod">
          <ac:chgData name="Faye Lloyd-Jones" userId="5be62e60-938a-45cf-a6c7-349b69a1a2a8" providerId="ADAL" clId="{C1C345C1-4838-4F0C-8DDF-6F155A3A4F47}" dt="2026-03-25T10:05:42.945" v="104" actId="478"/>
          <ac:spMkLst>
            <pc:docMk/>
            <pc:sldMk cId="1307466258" sldId="258"/>
            <ac:spMk id="6" creationId="{1F7EDCFA-7EC4-6862-7F65-EF602B86A6A6}"/>
          </ac:spMkLst>
        </pc:spChg>
        <pc:picChg chg="add mod">
          <ac:chgData name="Faye Lloyd-Jones" userId="5be62e60-938a-45cf-a6c7-349b69a1a2a8" providerId="ADAL" clId="{C1C345C1-4838-4F0C-8DDF-6F155A3A4F47}" dt="2026-03-25T10:05:43.590" v="105"/>
          <ac:picMkLst>
            <pc:docMk/>
            <pc:sldMk cId="1307466258" sldId="258"/>
            <ac:picMk id="2" creationId="{15EB59C8-E7C8-444B-9718-D8C061EC9A9B}"/>
          </ac:picMkLst>
        </pc:picChg>
        <pc:picChg chg="del mod">
          <ac:chgData name="Faye Lloyd-Jones" userId="5be62e60-938a-45cf-a6c7-349b69a1a2a8" providerId="ADAL" clId="{C1C345C1-4838-4F0C-8DDF-6F155A3A4F47}" dt="2026-03-25T10:05:42.945" v="104" actId="478"/>
          <ac:picMkLst>
            <pc:docMk/>
            <pc:sldMk cId="1307466258" sldId="258"/>
            <ac:picMk id="5" creationId="{F219D5B1-5D95-F26C-F21A-19C18B081AC9}"/>
          </ac:picMkLst>
        </pc:picChg>
        <pc:picChg chg="del mod">
          <ac:chgData name="Faye Lloyd-Jones" userId="5be62e60-938a-45cf-a6c7-349b69a1a2a8" providerId="ADAL" clId="{C1C345C1-4838-4F0C-8DDF-6F155A3A4F47}" dt="2026-03-25T10:05:40.964" v="103" actId="478"/>
          <ac:picMkLst>
            <pc:docMk/>
            <pc:sldMk cId="1307466258" sldId="258"/>
            <ac:picMk id="10" creationId="{43151A22-6D99-4777-C199-EF95609B2C87}"/>
          </ac:picMkLst>
        </pc:picChg>
      </pc:sldChg>
      <pc:sldChg chg="modSp del mod">
        <pc:chgData name="Faye Lloyd-Jones" userId="5be62e60-938a-45cf-a6c7-349b69a1a2a8" providerId="ADAL" clId="{C1C345C1-4838-4F0C-8DDF-6F155A3A4F47}" dt="2026-03-25T10:07:00.545" v="178" actId="47"/>
        <pc:sldMkLst>
          <pc:docMk/>
          <pc:sldMk cId="97310592" sldId="259"/>
        </pc:sldMkLst>
        <pc:spChg chg="mod">
          <ac:chgData name="Faye Lloyd-Jones" userId="5be62e60-938a-45cf-a6c7-349b69a1a2a8" providerId="ADAL" clId="{C1C345C1-4838-4F0C-8DDF-6F155A3A4F47}" dt="2026-03-25T10:01:07.854" v="14"/>
          <ac:spMkLst>
            <pc:docMk/>
            <pc:sldMk cId="97310592" sldId="259"/>
            <ac:spMk id="6" creationId="{17EC2FCF-AD98-DB19-DA9D-52FE4C60CAEE}"/>
          </ac:spMkLst>
        </pc:spChg>
        <pc:picChg chg="mod">
          <ac:chgData name="Faye Lloyd-Jones" userId="5be62e60-938a-45cf-a6c7-349b69a1a2a8" providerId="ADAL" clId="{C1C345C1-4838-4F0C-8DDF-6F155A3A4F47}" dt="2026-03-25T10:01:07.854" v="14"/>
          <ac:picMkLst>
            <pc:docMk/>
            <pc:sldMk cId="97310592" sldId="259"/>
            <ac:picMk id="5" creationId="{68A644B2-BBEF-D475-6B07-ADFABA5BCB65}"/>
          </ac:picMkLst>
        </pc:picChg>
        <pc:picChg chg="mod">
          <ac:chgData name="Faye Lloyd-Jones" userId="5be62e60-938a-45cf-a6c7-349b69a1a2a8" providerId="ADAL" clId="{C1C345C1-4838-4F0C-8DDF-6F155A3A4F47}" dt="2026-03-25T10:01:07.854" v="14"/>
          <ac:picMkLst>
            <pc:docMk/>
            <pc:sldMk cId="97310592" sldId="259"/>
            <ac:picMk id="10" creationId="{3C41E5B4-1432-E410-763B-F9CB63E9D0EE}"/>
          </ac:picMkLst>
        </pc:picChg>
      </pc:sldChg>
      <pc:sldChg chg="modSp del mod">
        <pc:chgData name="Faye Lloyd-Jones" userId="5be62e60-938a-45cf-a6c7-349b69a1a2a8" providerId="ADAL" clId="{C1C345C1-4838-4F0C-8DDF-6F155A3A4F47}" dt="2026-03-25T10:07:10.624" v="180" actId="47"/>
        <pc:sldMkLst>
          <pc:docMk/>
          <pc:sldMk cId="611658225" sldId="260"/>
        </pc:sldMkLst>
        <pc:spChg chg="mod">
          <ac:chgData name="Faye Lloyd-Jones" userId="5be62e60-938a-45cf-a6c7-349b69a1a2a8" providerId="ADAL" clId="{C1C345C1-4838-4F0C-8DDF-6F155A3A4F47}" dt="2026-03-25T10:01:07.854" v="14"/>
          <ac:spMkLst>
            <pc:docMk/>
            <pc:sldMk cId="611658225" sldId="260"/>
            <ac:spMk id="2" creationId="{FF38DD3B-6683-BB1B-BBF1-34CDCB3CCA54}"/>
          </ac:spMkLst>
        </pc:spChg>
        <pc:spChg chg="mod">
          <ac:chgData name="Faye Lloyd-Jones" userId="5be62e60-938a-45cf-a6c7-349b69a1a2a8" providerId="ADAL" clId="{C1C345C1-4838-4F0C-8DDF-6F155A3A4F47}" dt="2026-03-25T10:01:07.854" v="14"/>
          <ac:spMkLst>
            <pc:docMk/>
            <pc:sldMk cId="611658225" sldId="260"/>
            <ac:spMk id="6" creationId="{B2EED603-32CE-E45D-4114-D949F8E2390F}"/>
          </ac:spMkLst>
        </pc:spChg>
        <pc:picChg chg="mod">
          <ac:chgData name="Faye Lloyd-Jones" userId="5be62e60-938a-45cf-a6c7-349b69a1a2a8" providerId="ADAL" clId="{C1C345C1-4838-4F0C-8DDF-6F155A3A4F47}" dt="2026-03-25T10:01:07.854" v="14"/>
          <ac:picMkLst>
            <pc:docMk/>
            <pc:sldMk cId="611658225" sldId="260"/>
            <ac:picMk id="5" creationId="{9DA3F9A8-C6A7-AA6C-93C8-03678B312709}"/>
          </ac:picMkLst>
        </pc:picChg>
        <pc:picChg chg="mod">
          <ac:chgData name="Faye Lloyd-Jones" userId="5be62e60-938a-45cf-a6c7-349b69a1a2a8" providerId="ADAL" clId="{C1C345C1-4838-4F0C-8DDF-6F155A3A4F47}" dt="2026-03-25T10:01:07.854" v="14"/>
          <ac:picMkLst>
            <pc:docMk/>
            <pc:sldMk cId="611658225" sldId="260"/>
            <ac:picMk id="10" creationId="{50BE1210-4140-299C-54A5-F7DE69300F1A}"/>
          </ac:picMkLst>
        </pc:picChg>
      </pc:sldChg>
      <pc:sldChg chg="modSp del">
        <pc:chgData name="Faye Lloyd-Jones" userId="5be62e60-938a-45cf-a6c7-349b69a1a2a8" providerId="ADAL" clId="{C1C345C1-4838-4F0C-8DDF-6F155A3A4F47}" dt="2026-03-25T10:05:12.046" v="67" actId="47"/>
        <pc:sldMkLst>
          <pc:docMk/>
          <pc:sldMk cId="3729892091" sldId="261"/>
        </pc:sldMkLst>
        <pc:spChg chg="mod">
          <ac:chgData name="Faye Lloyd-Jones" userId="5be62e60-938a-45cf-a6c7-349b69a1a2a8" providerId="ADAL" clId="{C1C345C1-4838-4F0C-8DDF-6F155A3A4F47}" dt="2026-03-25T10:01:07.854" v="14"/>
          <ac:spMkLst>
            <pc:docMk/>
            <pc:sldMk cId="3729892091" sldId="261"/>
            <ac:spMk id="4" creationId="{71EF758E-02AF-C7A0-C569-C8695F52C05D}"/>
          </ac:spMkLst>
        </pc:spChg>
      </pc:sldChg>
      <pc:sldChg chg="modSp mod">
        <pc:chgData name="Faye Lloyd-Jones" userId="5be62e60-938a-45cf-a6c7-349b69a1a2a8" providerId="ADAL" clId="{C1C345C1-4838-4F0C-8DDF-6F155A3A4F47}" dt="2026-03-25T10:17:12.671" v="253" actId="33553"/>
        <pc:sldMkLst>
          <pc:docMk/>
          <pc:sldMk cId="2519393928" sldId="262"/>
        </pc:sldMkLst>
        <pc:spChg chg="mod">
          <ac:chgData name="Faye Lloyd-Jones" userId="5be62e60-938a-45cf-a6c7-349b69a1a2a8" providerId="ADAL" clId="{C1C345C1-4838-4F0C-8DDF-6F155A3A4F47}" dt="2026-03-25T10:17:12.671" v="253" actId="33553"/>
          <ac:spMkLst>
            <pc:docMk/>
            <pc:sldMk cId="2519393928" sldId="262"/>
            <ac:spMk id="4" creationId="{74397283-A4EE-CC7A-4C45-A28510A7C50F}"/>
          </ac:spMkLst>
        </pc:spChg>
      </pc:sldChg>
      <pc:sldChg chg="modSp mod setBg">
        <pc:chgData name="Faye Lloyd-Jones" userId="5be62e60-938a-45cf-a6c7-349b69a1a2a8" providerId="ADAL" clId="{C1C345C1-4838-4F0C-8DDF-6F155A3A4F47}" dt="2026-03-25T10:17:13.078" v="254" actId="33553"/>
        <pc:sldMkLst>
          <pc:docMk/>
          <pc:sldMk cId="1845120312" sldId="263"/>
        </pc:sldMkLst>
        <pc:spChg chg="mod">
          <ac:chgData name="Faye Lloyd-Jones" userId="5be62e60-938a-45cf-a6c7-349b69a1a2a8" providerId="ADAL" clId="{C1C345C1-4838-4F0C-8DDF-6F155A3A4F47}" dt="2026-03-25T10:17:13.078" v="254" actId="33553"/>
          <ac:spMkLst>
            <pc:docMk/>
            <pc:sldMk cId="1845120312" sldId="263"/>
            <ac:spMk id="4" creationId="{B5716933-C94D-55C2-901B-65590A7A239E}"/>
          </ac:spMkLst>
        </pc:spChg>
      </pc:sldChg>
      <pc:sldChg chg="modSp mod setBg">
        <pc:chgData name="Faye Lloyd-Jones" userId="5be62e60-938a-45cf-a6c7-349b69a1a2a8" providerId="ADAL" clId="{C1C345C1-4838-4F0C-8DDF-6F155A3A4F47}" dt="2026-03-25T10:17:13.968" v="255" actId="33553"/>
        <pc:sldMkLst>
          <pc:docMk/>
          <pc:sldMk cId="1536682519" sldId="264"/>
        </pc:sldMkLst>
        <pc:spChg chg="mod">
          <ac:chgData name="Faye Lloyd-Jones" userId="5be62e60-938a-45cf-a6c7-349b69a1a2a8" providerId="ADAL" clId="{C1C345C1-4838-4F0C-8DDF-6F155A3A4F47}" dt="2026-03-25T10:17:13.968" v="255" actId="33553"/>
          <ac:spMkLst>
            <pc:docMk/>
            <pc:sldMk cId="1536682519" sldId="264"/>
            <ac:spMk id="4" creationId="{E78F1519-D52B-5F30-CD6A-B081B1EFBE05}"/>
          </ac:spMkLst>
        </pc:spChg>
      </pc:sldChg>
      <pc:sldChg chg="modSp mod setBg">
        <pc:chgData name="Faye Lloyd-Jones" userId="5be62e60-938a-45cf-a6c7-349b69a1a2a8" providerId="ADAL" clId="{C1C345C1-4838-4F0C-8DDF-6F155A3A4F47}" dt="2026-03-25T10:17:14.769" v="257" actId="33553"/>
        <pc:sldMkLst>
          <pc:docMk/>
          <pc:sldMk cId="2362134944" sldId="265"/>
        </pc:sldMkLst>
        <pc:spChg chg="mod">
          <ac:chgData name="Faye Lloyd-Jones" userId="5be62e60-938a-45cf-a6c7-349b69a1a2a8" providerId="ADAL" clId="{C1C345C1-4838-4F0C-8DDF-6F155A3A4F47}" dt="2026-03-25T10:10:13.853" v="236" actId="1076"/>
          <ac:spMkLst>
            <pc:docMk/>
            <pc:sldMk cId="2362134944" sldId="265"/>
            <ac:spMk id="2" creationId="{C4902ED0-9C67-399A-69F9-23FA41AFDFE4}"/>
          </ac:spMkLst>
        </pc:spChg>
        <pc:spChg chg="mod">
          <ac:chgData name="Faye Lloyd-Jones" userId="5be62e60-938a-45cf-a6c7-349b69a1a2a8" providerId="ADAL" clId="{C1C345C1-4838-4F0C-8DDF-6F155A3A4F47}" dt="2026-03-25T10:17:14.769" v="257" actId="33553"/>
          <ac:spMkLst>
            <pc:docMk/>
            <pc:sldMk cId="2362134944" sldId="265"/>
            <ac:spMk id="3" creationId="{540905F9-B5F7-4C9C-50EE-ADF9B0A177EB}"/>
          </ac:spMkLst>
        </pc:spChg>
      </pc:sldChg>
      <pc:sldChg chg="modSp del mod">
        <pc:chgData name="Faye Lloyd-Jones" userId="5be62e60-938a-45cf-a6c7-349b69a1a2a8" providerId="ADAL" clId="{C1C345C1-4838-4F0C-8DDF-6F155A3A4F47}" dt="2026-03-25T10:08:05.104" v="186" actId="47"/>
        <pc:sldMkLst>
          <pc:docMk/>
          <pc:sldMk cId="1083110033" sldId="266"/>
        </pc:sldMkLst>
        <pc:spChg chg="mod">
          <ac:chgData name="Faye Lloyd-Jones" userId="5be62e60-938a-45cf-a6c7-349b69a1a2a8" providerId="ADAL" clId="{C1C345C1-4838-4F0C-8DDF-6F155A3A4F47}" dt="2026-03-25T10:01:07.854" v="14"/>
          <ac:spMkLst>
            <pc:docMk/>
            <pc:sldMk cId="1083110033" sldId="266"/>
            <ac:spMk id="2" creationId="{556BC458-EB03-B8CA-A603-7860232A645D}"/>
          </ac:spMkLst>
        </pc:spChg>
        <pc:spChg chg="mod">
          <ac:chgData name="Faye Lloyd-Jones" userId="5be62e60-938a-45cf-a6c7-349b69a1a2a8" providerId="ADAL" clId="{C1C345C1-4838-4F0C-8DDF-6F155A3A4F47}" dt="2026-03-25T10:07:48.356" v="185" actId="255"/>
          <ac:spMkLst>
            <pc:docMk/>
            <pc:sldMk cId="1083110033" sldId="266"/>
            <ac:spMk id="4" creationId="{EEB5282B-B53D-A4EA-5672-FA856F7E604A}"/>
          </ac:spMkLst>
        </pc:spChg>
      </pc:sldChg>
      <pc:sldChg chg="modSp del">
        <pc:chgData name="Faye Lloyd-Jones" userId="5be62e60-938a-45cf-a6c7-349b69a1a2a8" providerId="ADAL" clId="{C1C345C1-4838-4F0C-8DDF-6F155A3A4F47}" dt="2026-03-25T10:11:34.399" v="245" actId="47"/>
        <pc:sldMkLst>
          <pc:docMk/>
          <pc:sldMk cId="3222232046" sldId="267"/>
        </pc:sldMkLst>
        <pc:spChg chg="mod">
          <ac:chgData name="Faye Lloyd-Jones" userId="5be62e60-938a-45cf-a6c7-349b69a1a2a8" providerId="ADAL" clId="{C1C345C1-4838-4F0C-8DDF-6F155A3A4F47}" dt="2026-03-25T10:01:07.854" v="14"/>
          <ac:spMkLst>
            <pc:docMk/>
            <pc:sldMk cId="3222232046" sldId="267"/>
            <ac:spMk id="2" creationId="{1E05EC4C-F3CA-AB5A-85DA-C7C33A69ECFF}"/>
          </ac:spMkLst>
        </pc:spChg>
        <pc:spChg chg="mod">
          <ac:chgData name="Faye Lloyd-Jones" userId="5be62e60-938a-45cf-a6c7-349b69a1a2a8" providerId="ADAL" clId="{C1C345C1-4838-4F0C-8DDF-6F155A3A4F47}" dt="2026-03-25T10:01:07.854" v="14"/>
          <ac:spMkLst>
            <pc:docMk/>
            <pc:sldMk cId="3222232046" sldId="267"/>
            <ac:spMk id="3" creationId="{ECD36500-5F9F-6B70-42C3-F07D8CB4EBB1}"/>
          </ac:spMkLst>
        </pc:spChg>
      </pc:sldChg>
      <pc:sldChg chg="modSp del">
        <pc:chgData name="Faye Lloyd-Jones" userId="5be62e60-938a-45cf-a6c7-349b69a1a2a8" providerId="ADAL" clId="{C1C345C1-4838-4F0C-8DDF-6F155A3A4F47}" dt="2026-03-25T10:11:35.636" v="246" actId="47"/>
        <pc:sldMkLst>
          <pc:docMk/>
          <pc:sldMk cId="534460971" sldId="268"/>
        </pc:sldMkLst>
        <pc:spChg chg="mod">
          <ac:chgData name="Faye Lloyd-Jones" userId="5be62e60-938a-45cf-a6c7-349b69a1a2a8" providerId="ADAL" clId="{C1C345C1-4838-4F0C-8DDF-6F155A3A4F47}" dt="2026-03-25T10:01:07.854" v="14"/>
          <ac:spMkLst>
            <pc:docMk/>
            <pc:sldMk cId="534460971" sldId="268"/>
            <ac:spMk id="2" creationId="{551626ED-47BC-B568-07B3-1681BD58FF52}"/>
          </ac:spMkLst>
        </pc:spChg>
        <pc:spChg chg="mod">
          <ac:chgData name="Faye Lloyd-Jones" userId="5be62e60-938a-45cf-a6c7-349b69a1a2a8" providerId="ADAL" clId="{C1C345C1-4838-4F0C-8DDF-6F155A3A4F47}" dt="2026-03-25T10:01:07.854" v="14"/>
          <ac:spMkLst>
            <pc:docMk/>
            <pc:sldMk cId="534460971" sldId="268"/>
            <ac:spMk id="3" creationId="{93CBF781-18E2-111C-3F6C-F3B4EE6E537F}"/>
          </ac:spMkLst>
        </pc:spChg>
      </pc:sldChg>
      <pc:sldChg chg="addSp modSp new mod">
        <pc:chgData name="Faye Lloyd-Jones" userId="5be62e60-938a-45cf-a6c7-349b69a1a2a8" providerId="ADAL" clId="{C1C345C1-4838-4F0C-8DDF-6F155A3A4F47}" dt="2026-03-25T10:17:00.483" v="247" actId="33553"/>
        <pc:sldMkLst>
          <pc:docMk/>
          <pc:sldMk cId="1432838352" sldId="269"/>
        </pc:sldMkLst>
        <pc:spChg chg="add mod">
          <ac:chgData name="Faye Lloyd-Jones" userId="5be62e60-938a-45cf-a6c7-349b69a1a2a8" providerId="ADAL" clId="{C1C345C1-4838-4F0C-8DDF-6F155A3A4F47}" dt="2026-03-25T10:17:00.483" v="247" actId="33553"/>
          <ac:spMkLst>
            <pc:docMk/>
            <pc:sldMk cId="1432838352" sldId="269"/>
            <ac:spMk id="2" creationId="{24C44333-FD30-3CFD-D6A1-F2953893D797}"/>
          </ac:spMkLst>
        </pc:spChg>
      </pc:sldChg>
      <pc:sldChg chg="modSp add mod">
        <pc:chgData name="Faye Lloyd-Jones" userId="5be62e60-938a-45cf-a6c7-349b69a1a2a8" providerId="ADAL" clId="{C1C345C1-4838-4F0C-8DDF-6F155A3A4F47}" dt="2026-03-25T10:17:08.867" v="249" actId="33553"/>
        <pc:sldMkLst>
          <pc:docMk/>
          <pc:sldMk cId="3614930062" sldId="270"/>
        </pc:sldMkLst>
        <pc:spChg chg="mod">
          <ac:chgData name="Faye Lloyd-Jones" userId="5be62e60-938a-45cf-a6c7-349b69a1a2a8" providerId="ADAL" clId="{C1C345C1-4838-4F0C-8DDF-6F155A3A4F47}" dt="2026-03-25T10:17:08.867" v="249" actId="33553"/>
          <ac:spMkLst>
            <pc:docMk/>
            <pc:sldMk cId="3614930062" sldId="270"/>
            <ac:spMk id="3" creationId="{E2AF44D0-CFC9-C2C0-1135-32F8AE1004DD}"/>
          </ac:spMkLst>
        </pc:spChg>
      </pc:sldChg>
      <pc:sldChg chg="modSp add mod">
        <pc:chgData name="Faye Lloyd-Jones" userId="5be62e60-938a-45cf-a6c7-349b69a1a2a8" providerId="ADAL" clId="{C1C345C1-4838-4F0C-8DDF-6F155A3A4F47}" dt="2026-03-25T10:17:10.250" v="250" actId="33553"/>
        <pc:sldMkLst>
          <pc:docMk/>
          <pc:sldMk cId="1774619638" sldId="271"/>
        </pc:sldMkLst>
        <pc:spChg chg="mod">
          <ac:chgData name="Faye Lloyd-Jones" userId="5be62e60-938a-45cf-a6c7-349b69a1a2a8" providerId="ADAL" clId="{C1C345C1-4838-4F0C-8DDF-6F155A3A4F47}" dt="2026-03-25T10:17:10.250" v="250" actId="33553"/>
          <ac:spMkLst>
            <pc:docMk/>
            <pc:sldMk cId="1774619638" sldId="271"/>
            <ac:spMk id="3" creationId="{2AFFD960-E6F5-6CD5-975C-E965BB30176F}"/>
          </ac:spMkLst>
        </pc:spChg>
      </pc:sldChg>
      <pc:sldChg chg="modSp add mod">
        <pc:chgData name="Faye Lloyd-Jones" userId="5be62e60-938a-45cf-a6c7-349b69a1a2a8" providerId="ADAL" clId="{C1C345C1-4838-4F0C-8DDF-6F155A3A4F47}" dt="2026-03-25T10:17:11.251" v="251" actId="33553"/>
        <pc:sldMkLst>
          <pc:docMk/>
          <pc:sldMk cId="2379220513" sldId="272"/>
        </pc:sldMkLst>
        <pc:spChg chg="mod">
          <ac:chgData name="Faye Lloyd-Jones" userId="5be62e60-938a-45cf-a6c7-349b69a1a2a8" providerId="ADAL" clId="{C1C345C1-4838-4F0C-8DDF-6F155A3A4F47}" dt="2026-03-25T10:17:11.251" v="251" actId="33553"/>
          <ac:spMkLst>
            <pc:docMk/>
            <pc:sldMk cId="2379220513" sldId="272"/>
            <ac:spMk id="3" creationId="{457EB6C0-2EA6-6A05-5184-C30639B4B9F8}"/>
          </ac:spMkLst>
        </pc:spChg>
      </pc:sldChg>
      <pc:sldChg chg="addSp modSp add mod">
        <pc:chgData name="Faye Lloyd-Jones" userId="5be62e60-938a-45cf-a6c7-349b69a1a2a8" providerId="ADAL" clId="{C1C345C1-4838-4F0C-8DDF-6F155A3A4F47}" dt="2026-03-25T10:17:12.105" v="252" actId="33553"/>
        <pc:sldMkLst>
          <pc:docMk/>
          <pc:sldMk cId="2779530595" sldId="273"/>
        </pc:sldMkLst>
        <pc:spChg chg="mod">
          <ac:chgData name="Faye Lloyd-Jones" userId="5be62e60-938a-45cf-a6c7-349b69a1a2a8" providerId="ADAL" clId="{C1C345C1-4838-4F0C-8DDF-6F155A3A4F47}" dt="2026-03-25T10:17:12.105" v="252" actId="33553"/>
          <ac:spMkLst>
            <pc:docMk/>
            <pc:sldMk cId="2779530595" sldId="273"/>
            <ac:spMk id="3" creationId="{C2FF9910-B496-7331-E7A3-2BA24FBD8E81}"/>
          </ac:spMkLst>
        </pc:spChg>
        <pc:spChg chg="add mod">
          <ac:chgData name="Faye Lloyd-Jones" userId="5be62e60-938a-45cf-a6c7-349b69a1a2a8" providerId="ADAL" clId="{C1C345C1-4838-4F0C-8DDF-6F155A3A4F47}" dt="2026-03-25T10:07:05.422" v="179"/>
          <ac:spMkLst>
            <pc:docMk/>
            <pc:sldMk cId="2779530595" sldId="273"/>
            <ac:spMk id="5" creationId="{9ABD60C0-68C8-432D-6C6A-F9B529740671}"/>
          </ac:spMkLst>
        </pc:spChg>
      </pc:sldChg>
      <pc:sldChg chg="addSp modSp add mod ord">
        <pc:chgData name="Faye Lloyd-Jones" userId="5be62e60-938a-45cf-a6c7-349b69a1a2a8" providerId="ADAL" clId="{C1C345C1-4838-4F0C-8DDF-6F155A3A4F47}" dt="2026-03-25T10:17:14.383" v="256" actId="33553"/>
        <pc:sldMkLst>
          <pc:docMk/>
          <pc:sldMk cId="3709951083" sldId="274"/>
        </pc:sldMkLst>
        <pc:spChg chg="add mod">
          <ac:chgData name="Faye Lloyd-Jones" userId="5be62e60-938a-45cf-a6c7-349b69a1a2a8" providerId="ADAL" clId="{C1C345C1-4838-4F0C-8DDF-6F155A3A4F47}" dt="2026-03-25T10:09:58.350" v="233" actId="1076"/>
          <ac:spMkLst>
            <pc:docMk/>
            <pc:sldMk cId="3709951083" sldId="274"/>
            <ac:spMk id="2" creationId="{E0470D41-22F0-7A5B-BC8C-E18C6245BE32}"/>
          </ac:spMkLst>
        </pc:spChg>
        <pc:spChg chg="mod">
          <ac:chgData name="Faye Lloyd-Jones" userId="5be62e60-938a-45cf-a6c7-349b69a1a2a8" providerId="ADAL" clId="{C1C345C1-4838-4F0C-8DDF-6F155A3A4F47}" dt="2026-03-25T10:17:14.383" v="256" actId="33553"/>
          <ac:spMkLst>
            <pc:docMk/>
            <pc:sldMk cId="3709951083" sldId="274"/>
            <ac:spMk id="4" creationId="{C58877CE-60F9-91D2-BC23-C98257F7B30A}"/>
          </ac:spMkLst>
        </pc:spChg>
      </pc:sldChg>
      <pc:sldChg chg="modSp add mod">
        <pc:chgData name="Faye Lloyd-Jones" userId="5be62e60-938a-45cf-a6c7-349b69a1a2a8" providerId="ADAL" clId="{C1C345C1-4838-4F0C-8DDF-6F155A3A4F47}" dt="2026-03-25T10:17:15.175" v="258" actId="33553"/>
        <pc:sldMkLst>
          <pc:docMk/>
          <pc:sldMk cId="592107777" sldId="275"/>
        </pc:sldMkLst>
        <pc:spChg chg="mod">
          <ac:chgData name="Faye Lloyd-Jones" userId="5be62e60-938a-45cf-a6c7-349b69a1a2a8" providerId="ADAL" clId="{C1C345C1-4838-4F0C-8DDF-6F155A3A4F47}" dt="2026-03-25T10:10:40.426" v="242"/>
          <ac:spMkLst>
            <pc:docMk/>
            <pc:sldMk cId="592107777" sldId="275"/>
            <ac:spMk id="2" creationId="{41D3F83D-F74B-0F82-6175-BCC29B81833A}"/>
          </ac:spMkLst>
        </pc:spChg>
        <pc:spChg chg="mod">
          <ac:chgData name="Faye Lloyd-Jones" userId="5be62e60-938a-45cf-a6c7-349b69a1a2a8" providerId="ADAL" clId="{C1C345C1-4838-4F0C-8DDF-6F155A3A4F47}" dt="2026-03-25T10:17:15.175" v="258" actId="33553"/>
          <ac:spMkLst>
            <pc:docMk/>
            <pc:sldMk cId="592107777" sldId="275"/>
            <ac:spMk id="3" creationId="{86FD84C2-9DA6-FDE3-1194-6BD4D4E69166}"/>
          </ac:spMkLst>
        </pc:spChg>
      </pc:sldChg>
      <pc:sldChg chg="modSp add mod">
        <pc:chgData name="Faye Lloyd-Jones" userId="5be62e60-938a-45cf-a6c7-349b69a1a2a8" providerId="ADAL" clId="{C1C345C1-4838-4F0C-8DDF-6F155A3A4F47}" dt="2026-03-25T10:17:15.609" v="259" actId="33553"/>
        <pc:sldMkLst>
          <pc:docMk/>
          <pc:sldMk cId="2046775841" sldId="276"/>
        </pc:sldMkLst>
        <pc:spChg chg="mod">
          <ac:chgData name="Faye Lloyd-Jones" userId="5be62e60-938a-45cf-a6c7-349b69a1a2a8" providerId="ADAL" clId="{C1C345C1-4838-4F0C-8DDF-6F155A3A4F47}" dt="2026-03-25T10:11:03.437" v="244"/>
          <ac:spMkLst>
            <pc:docMk/>
            <pc:sldMk cId="2046775841" sldId="276"/>
            <ac:spMk id="2" creationId="{0B4688BC-ADF9-FB5F-D593-6D2AFAF57BB6}"/>
          </ac:spMkLst>
        </pc:spChg>
        <pc:spChg chg="mod">
          <ac:chgData name="Faye Lloyd-Jones" userId="5be62e60-938a-45cf-a6c7-349b69a1a2a8" providerId="ADAL" clId="{C1C345C1-4838-4F0C-8DDF-6F155A3A4F47}" dt="2026-03-25T10:17:15.609" v="259" actId="33553"/>
          <ac:spMkLst>
            <pc:docMk/>
            <pc:sldMk cId="2046775841" sldId="276"/>
            <ac:spMk id="3" creationId="{142565F8-4DB7-8834-084A-BB4D0AE34C09}"/>
          </ac:spMkLst>
        </pc:spChg>
      </pc:sldChg>
      <pc:sldMasterChg chg="modSldLayout">
        <pc:chgData name="Faye Lloyd-Jones" userId="5be62e60-938a-45cf-a6c7-349b69a1a2a8" providerId="ADAL" clId="{C1C345C1-4838-4F0C-8DDF-6F155A3A4F47}" dt="2026-03-25T10:01:07.854" v="14"/>
        <pc:sldMasterMkLst>
          <pc:docMk/>
          <pc:sldMasterMk cId="3219836046" sldId="2147483648"/>
        </pc:sldMasterMkLst>
        <pc:sldLayoutChg chg="modSp">
          <pc:chgData name="Faye Lloyd-Jones" userId="5be62e60-938a-45cf-a6c7-349b69a1a2a8" providerId="ADAL" clId="{C1C345C1-4838-4F0C-8DDF-6F155A3A4F47}" dt="2026-03-25T10:01:07.854" v="14"/>
          <pc:sldLayoutMkLst>
            <pc:docMk/>
            <pc:sldMasterMk cId="3219836046" sldId="2147483648"/>
            <pc:sldLayoutMk cId="916665744" sldId="2147483649"/>
          </pc:sldLayoutMkLst>
          <pc:spChg chg="mod">
            <ac:chgData name="Faye Lloyd-Jones" userId="5be62e60-938a-45cf-a6c7-349b69a1a2a8" providerId="ADAL" clId="{C1C345C1-4838-4F0C-8DDF-6F155A3A4F47}" dt="2026-03-25T10:01:07.854" v="14"/>
            <ac:spMkLst>
              <pc:docMk/>
              <pc:sldMasterMk cId="3219836046" sldId="2147483648"/>
              <pc:sldLayoutMk cId="916665744" sldId="2147483649"/>
              <ac:spMk id="2" creationId="{BE377185-0330-6BC9-6D99-4E43238330E1}"/>
            </ac:spMkLst>
          </pc:spChg>
          <pc:spChg chg="mod">
            <ac:chgData name="Faye Lloyd-Jones" userId="5be62e60-938a-45cf-a6c7-349b69a1a2a8" providerId="ADAL" clId="{C1C345C1-4838-4F0C-8DDF-6F155A3A4F47}" dt="2026-03-25T10:01:07.854" v="14"/>
            <ac:spMkLst>
              <pc:docMk/>
              <pc:sldMasterMk cId="3219836046" sldId="2147483648"/>
              <pc:sldLayoutMk cId="916665744" sldId="2147483649"/>
              <ac:spMk id="3" creationId="{47B990DF-D5C4-25C6-B0F3-E5063DDB5B84}"/>
            </ac:spMkLst>
          </pc:spChg>
          <pc:spChg chg="mod">
            <ac:chgData name="Faye Lloyd-Jones" userId="5be62e60-938a-45cf-a6c7-349b69a1a2a8" providerId="ADAL" clId="{C1C345C1-4838-4F0C-8DDF-6F155A3A4F47}" dt="2026-03-25T10:01:07.854" v="14"/>
            <ac:spMkLst>
              <pc:docMk/>
              <pc:sldMasterMk cId="3219836046" sldId="2147483648"/>
              <pc:sldLayoutMk cId="916665744" sldId="2147483649"/>
              <ac:spMk id="4" creationId="{3D3717C2-1454-FAA7-5D70-049D6E7C549B}"/>
            </ac:spMkLst>
          </pc:spChg>
          <pc:spChg chg="mod">
            <ac:chgData name="Faye Lloyd-Jones" userId="5be62e60-938a-45cf-a6c7-349b69a1a2a8" providerId="ADAL" clId="{C1C345C1-4838-4F0C-8DDF-6F155A3A4F47}" dt="2026-03-25T10:01:07.854" v="14"/>
            <ac:spMkLst>
              <pc:docMk/>
              <pc:sldMasterMk cId="3219836046" sldId="2147483648"/>
              <pc:sldLayoutMk cId="916665744" sldId="2147483649"/>
              <ac:spMk id="5" creationId="{079B2865-184E-260C-6330-37F873B31812}"/>
            </ac:spMkLst>
          </pc:spChg>
          <pc:spChg chg="mod">
            <ac:chgData name="Faye Lloyd-Jones" userId="5be62e60-938a-45cf-a6c7-349b69a1a2a8" providerId="ADAL" clId="{C1C345C1-4838-4F0C-8DDF-6F155A3A4F47}" dt="2026-03-25T10:01:07.854" v="14"/>
            <ac:spMkLst>
              <pc:docMk/>
              <pc:sldMasterMk cId="3219836046" sldId="2147483648"/>
              <pc:sldLayoutMk cId="916665744" sldId="2147483649"/>
              <ac:spMk id="6" creationId="{B471B3AD-7CF5-4CDE-85BE-0201E5026C7B}"/>
            </ac:spMkLst>
          </pc:spChg>
        </pc:sldLayoutChg>
      </pc:sldMasterChg>
      <pc:sldMasterChg chg="modSp setBg modSldLayout">
        <pc:chgData name="Faye Lloyd-Jones" userId="5be62e60-938a-45cf-a6c7-349b69a1a2a8" providerId="ADAL" clId="{C1C345C1-4838-4F0C-8DDF-6F155A3A4F47}" dt="2026-03-25T10:04:43.787" v="61"/>
        <pc:sldMasterMkLst>
          <pc:docMk/>
          <pc:sldMasterMk cId="2365710551" sldId="2147483650"/>
        </pc:sldMasterMkLst>
        <pc:spChg chg="mod">
          <ac:chgData name="Faye Lloyd-Jones" userId="5be62e60-938a-45cf-a6c7-349b69a1a2a8" providerId="ADAL" clId="{C1C345C1-4838-4F0C-8DDF-6F155A3A4F47}" dt="2026-03-25T10:01:07.854" v="14"/>
          <ac:spMkLst>
            <pc:docMk/>
            <pc:sldMasterMk cId="2365710551" sldId="2147483650"/>
            <ac:spMk id="2" creationId="{383997C8-8D11-588E-0D9E-DE87AEA928D8}"/>
          </ac:spMkLst>
        </pc:spChg>
        <pc:spChg chg="mod">
          <ac:chgData name="Faye Lloyd-Jones" userId="5be62e60-938a-45cf-a6c7-349b69a1a2a8" providerId="ADAL" clId="{C1C345C1-4838-4F0C-8DDF-6F155A3A4F47}" dt="2026-03-25T10:01:07.854" v="14"/>
          <ac:spMkLst>
            <pc:docMk/>
            <pc:sldMasterMk cId="2365710551" sldId="2147483650"/>
            <ac:spMk id="3" creationId="{8D943E0B-ACD5-F626-1B74-D65E4A6BA69B}"/>
          </ac:spMkLst>
        </pc:spChg>
        <pc:spChg chg="mod">
          <ac:chgData name="Faye Lloyd-Jones" userId="5be62e60-938a-45cf-a6c7-349b69a1a2a8" providerId="ADAL" clId="{C1C345C1-4838-4F0C-8DDF-6F155A3A4F47}" dt="2026-03-25T10:01:07.854" v="14"/>
          <ac:spMkLst>
            <pc:docMk/>
            <pc:sldMasterMk cId="2365710551" sldId="2147483650"/>
            <ac:spMk id="4" creationId="{B469CAF0-E037-C0A8-9543-D6973F6C1FB7}"/>
          </ac:spMkLst>
        </pc:spChg>
        <pc:spChg chg="mod">
          <ac:chgData name="Faye Lloyd-Jones" userId="5be62e60-938a-45cf-a6c7-349b69a1a2a8" providerId="ADAL" clId="{C1C345C1-4838-4F0C-8DDF-6F155A3A4F47}" dt="2026-03-25T10:01:07.854" v="14"/>
          <ac:spMkLst>
            <pc:docMk/>
            <pc:sldMasterMk cId="2365710551" sldId="2147483650"/>
            <ac:spMk id="5" creationId="{142B9720-F13E-79EB-2AC9-B1D9C4354D04}"/>
          </ac:spMkLst>
        </pc:spChg>
        <pc:spChg chg="mod">
          <ac:chgData name="Faye Lloyd-Jones" userId="5be62e60-938a-45cf-a6c7-349b69a1a2a8" providerId="ADAL" clId="{C1C345C1-4838-4F0C-8DDF-6F155A3A4F47}" dt="2026-03-25T10:01:07.854" v="14"/>
          <ac:spMkLst>
            <pc:docMk/>
            <pc:sldMasterMk cId="2365710551" sldId="2147483650"/>
            <ac:spMk id="6" creationId="{2833CD29-C211-0D4B-460A-09BD461C08E0}"/>
          </ac:spMkLst>
        </pc:spChg>
        <pc:sldLayoutChg chg="modSp">
          <pc:chgData name="Faye Lloyd-Jones" userId="5be62e60-938a-45cf-a6c7-349b69a1a2a8" providerId="ADAL" clId="{C1C345C1-4838-4F0C-8DDF-6F155A3A4F47}" dt="2026-03-25T10:01:07.854" v="14"/>
          <pc:sldLayoutMkLst>
            <pc:docMk/>
            <pc:sldMasterMk cId="2365710551" sldId="2147483650"/>
            <pc:sldLayoutMk cId="2109204982" sldId="2147483651"/>
          </pc:sldLayoutMkLst>
          <pc:spChg chg="mod">
            <ac:chgData name="Faye Lloyd-Jones" userId="5be62e60-938a-45cf-a6c7-349b69a1a2a8" providerId="ADAL" clId="{C1C345C1-4838-4F0C-8DDF-6F155A3A4F47}" dt="2026-03-25T10:01:07.854" v="14"/>
            <ac:spMkLst>
              <pc:docMk/>
              <pc:sldMasterMk cId="2365710551" sldId="2147483650"/>
              <pc:sldLayoutMk cId="2109204982" sldId="2147483651"/>
              <ac:spMk id="2" creationId="{48045179-414B-6FEC-28CF-75B0C6D939F1}"/>
            </ac:spMkLst>
          </pc:spChg>
          <pc:spChg chg="mod">
            <ac:chgData name="Faye Lloyd-Jones" userId="5be62e60-938a-45cf-a6c7-349b69a1a2a8" providerId="ADAL" clId="{C1C345C1-4838-4F0C-8DDF-6F155A3A4F47}" dt="2026-03-25T10:01:07.854" v="14"/>
            <ac:spMkLst>
              <pc:docMk/>
              <pc:sldMasterMk cId="2365710551" sldId="2147483650"/>
              <pc:sldLayoutMk cId="2109204982" sldId="2147483651"/>
              <ac:spMk id="3" creationId="{B0F8765D-C6B8-E1F5-B7FC-1AA0BFFB5298}"/>
            </ac:spMkLst>
          </pc:spChg>
        </pc:sldLayoutChg>
      </pc:sldMasterChg>
      <pc:sldMasterChg chg="modSp setBg modSldLayout">
        <pc:chgData name="Faye Lloyd-Jones" userId="5be62e60-938a-45cf-a6c7-349b69a1a2a8" providerId="ADAL" clId="{C1C345C1-4838-4F0C-8DDF-6F155A3A4F47}" dt="2026-03-25T10:04:50.837" v="63"/>
        <pc:sldMasterMkLst>
          <pc:docMk/>
          <pc:sldMasterMk cId="1576316792" sldId="2147483652"/>
        </pc:sldMasterMkLst>
        <pc:spChg chg="mod">
          <ac:chgData name="Faye Lloyd-Jones" userId="5be62e60-938a-45cf-a6c7-349b69a1a2a8" providerId="ADAL" clId="{C1C345C1-4838-4F0C-8DDF-6F155A3A4F47}" dt="2026-03-25T10:01:07.854" v="14"/>
          <ac:spMkLst>
            <pc:docMk/>
            <pc:sldMasterMk cId="1576316792" sldId="2147483652"/>
            <ac:spMk id="2" creationId="{AEC11EBB-B237-5EA8-83AB-672A9FF93706}"/>
          </ac:spMkLst>
        </pc:spChg>
        <pc:spChg chg="mod">
          <ac:chgData name="Faye Lloyd-Jones" userId="5be62e60-938a-45cf-a6c7-349b69a1a2a8" providerId="ADAL" clId="{C1C345C1-4838-4F0C-8DDF-6F155A3A4F47}" dt="2026-03-25T10:01:07.854" v="14"/>
          <ac:spMkLst>
            <pc:docMk/>
            <pc:sldMasterMk cId="1576316792" sldId="2147483652"/>
            <ac:spMk id="3" creationId="{7CD19CFE-1189-6DCF-C571-9583DFA7D65B}"/>
          </ac:spMkLst>
        </pc:spChg>
        <pc:spChg chg="mod">
          <ac:chgData name="Faye Lloyd-Jones" userId="5be62e60-938a-45cf-a6c7-349b69a1a2a8" providerId="ADAL" clId="{C1C345C1-4838-4F0C-8DDF-6F155A3A4F47}" dt="2026-03-25T10:01:07.854" v="14"/>
          <ac:spMkLst>
            <pc:docMk/>
            <pc:sldMasterMk cId="1576316792" sldId="2147483652"/>
            <ac:spMk id="4" creationId="{2FAED702-7FA3-FFE7-F2DC-A633E5CAB6D6}"/>
          </ac:spMkLst>
        </pc:spChg>
        <pc:spChg chg="mod">
          <ac:chgData name="Faye Lloyd-Jones" userId="5be62e60-938a-45cf-a6c7-349b69a1a2a8" providerId="ADAL" clId="{C1C345C1-4838-4F0C-8DDF-6F155A3A4F47}" dt="2026-03-25T10:01:07.854" v="14"/>
          <ac:spMkLst>
            <pc:docMk/>
            <pc:sldMasterMk cId="1576316792" sldId="2147483652"/>
            <ac:spMk id="5" creationId="{0A746D7A-4995-931B-DA6B-72F330CA26B4}"/>
          </ac:spMkLst>
        </pc:spChg>
        <pc:spChg chg="mod">
          <ac:chgData name="Faye Lloyd-Jones" userId="5be62e60-938a-45cf-a6c7-349b69a1a2a8" providerId="ADAL" clId="{C1C345C1-4838-4F0C-8DDF-6F155A3A4F47}" dt="2026-03-25T10:01:07.854" v="14"/>
          <ac:spMkLst>
            <pc:docMk/>
            <pc:sldMasterMk cId="1576316792" sldId="2147483652"/>
            <ac:spMk id="6" creationId="{2D0059D7-CDCC-6747-87D8-577C076E0CC9}"/>
          </ac:spMkLst>
        </pc:spChg>
        <pc:sldLayoutChg chg="modSp">
          <pc:chgData name="Faye Lloyd-Jones" userId="5be62e60-938a-45cf-a6c7-349b69a1a2a8" providerId="ADAL" clId="{C1C345C1-4838-4F0C-8DDF-6F155A3A4F47}" dt="2026-03-25T10:01:07.854" v="14"/>
          <pc:sldLayoutMkLst>
            <pc:docMk/>
            <pc:sldMasterMk cId="1576316792" sldId="2147483652"/>
            <pc:sldLayoutMk cId="996533923" sldId="2147483653"/>
          </pc:sldLayoutMkLst>
          <pc:spChg chg="mod">
            <ac:chgData name="Faye Lloyd-Jones" userId="5be62e60-938a-45cf-a6c7-349b69a1a2a8" providerId="ADAL" clId="{C1C345C1-4838-4F0C-8DDF-6F155A3A4F47}" dt="2026-03-25T10:01:07.854" v="14"/>
            <ac:spMkLst>
              <pc:docMk/>
              <pc:sldMasterMk cId="1576316792" sldId="2147483652"/>
              <pc:sldLayoutMk cId="996533923" sldId="2147483653"/>
              <ac:spMk id="2" creationId="{2077E5A9-13D3-5747-7E42-3A07AF46A658}"/>
            </ac:spMkLst>
          </pc:spChg>
          <pc:spChg chg="mod">
            <ac:chgData name="Faye Lloyd-Jones" userId="5be62e60-938a-45cf-a6c7-349b69a1a2a8" providerId="ADAL" clId="{C1C345C1-4838-4F0C-8DDF-6F155A3A4F47}" dt="2026-03-25T10:01:07.854" v="14"/>
            <ac:spMkLst>
              <pc:docMk/>
              <pc:sldMasterMk cId="1576316792" sldId="2147483652"/>
              <pc:sldLayoutMk cId="996533923" sldId="2147483653"/>
              <ac:spMk id="3" creationId="{8136C024-C4EE-4536-0DE9-21B30552BF21}"/>
            </ac:spMkLst>
          </pc:spChg>
        </pc:sldLayoutChg>
      </pc:sldMasterChg>
      <pc:sldMasterChg chg="setBg">
        <pc:chgData name="Faye Lloyd-Jones" userId="5be62e60-938a-45cf-a6c7-349b69a1a2a8" providerId="ADAL" clId="{C1C345C1-4838-4F0C-8DDF-6F155A3A4F47}" dt="2026-03-25T10:04:34.060" v="59"/>
        <pc:sldMasterMkLst>
          <pc:docMk/>
          <pc:sldMasterMk cId="2528500878" sldId="2147483666"/>
        </pc:sldMasterMkLst>
      </pc:sldMasterChg>
      <pc:sldMasterChg chg="new mod setBg addSldLayout">
        <pc:chgData name="Faye Lloyd-Jones" userId="5be62e60-938a-45cf-a6c7-349b69a1a2a8" providerId="ADAL" clId="{C1C345C1-4838-4F0C-8DDF-6F155A3A4F47}" dt="2026-03-25T10:09:11.332" v="219"/>
        <pc:sldMasterMkLst>
          <pc:docMk/>
          <pc:sldMasterMk cId="4007110374" sldId="2147483680"/>
        </pc:sldMasterMkLst>
        <pc:sldLayoutChg chg="new replId">
          <pc:chgData name="Faye Lloyd-Jones" userId="5be62e60-938a-45cf-a6c7-349b69a1a2a8" providerId="ADAL" clId="{C1C345C1-4838-4F0C-8DDF-6F155A3A4F47}" dt="2026-03-25T10:09:04.237" v="216" actId="6938"/>
          <pc:sldLayoutMkLst>
            <pc:docMk/>
            <pc:sldMasterMk cId="4007110374" sldId="2147483680"/>
            <pc:sldLayoutMk cId="2280511854" sldId="2147483681"/>
          </pc:sldLayoutMkLst>
        </pc:sldLayoutChg>
        <pc:sldLayoutChg chg="new replId">
          <pc:chgData name="Faye Lloyd-Jones" userId="5be62e60-938a-45cf-a6c7-349b69a1a2a8" providerId="ADAL" clId="{C1C345C1-4838-4F0C-8DDF-6F155A3A4F47}" dt="2026-03-25T10:09:04.237" v="216" actId="6938"/>
          <pc:sldLayoutMkLst>
            <pc:docMk/>
            <pc:sldMasterMk cId="4007110374" sldId="2147483680"/>
            <pc:sldLayoutMk cId="2632003634" sldId="2147483682"/>
          </pc:sldLayoutMkLst>
        </pc:sldLayoutChg>
        <pc:sldLayoutChg chg="new replId">
          <pc:chgData name="Faye Lloyd-Jones" userId="5be62e60-938a-45cf-a6c7-349b69a1a2a8" providerId="ADAL" clId="{C1C345C1-4838-4F0C-8DDF-6F155A3A4F47}" dt="2026-03-25T10:09:04.237" v="216" actId="6938"/>
          <pc:sldLayoutMkLst>
            <pc:docMk/>
            <pc:sldMasterMk cId="4007110374" sldId="2147483680"/>
            <pc:sldLayoutMk cId="2722215339" sldId="2147483683"/>
          </pc:sldLayoutMkLst>
        </pc:sldLayoutChg>
        <pc:sldLayoutChg chg="new replId">
          <pc:chgData name="Faye Lloyd-Jones" userId="5be62e60-938a-45cf-a6c7-349b69a1a2a8" providerId="ADAL" clId="{C1C345C1-4838-4F0C-8DDF-6F155A3A4F47}" dt="2026-03-25T10:09:04.237" v="216" actId="6938"/>
          <pc:sldLayoutMkLst>
            <pc:docMk/>
            <pc:sldMasterMk cId="4007110374" sldId="2147483680"/>
            <pc:sldLayoutMk cId="1292640535" sldId="2147483684"/>
          </pc:sldLayoutMkLst>
        </pc:sldLayoutChg>
        <pc:sldLayoutChg chg="new replId">
          <pc:chgData name="Faye Lloyd-Jones" userId="5be62e60-938a-45cf-a6c7-349b69a1a2a8" providerId="ADAL" clId="{C1C345C1-4838-4F0C-8DDF-6F155A3A4F47}" dt="2026-03-25T10:09:04.237" v="216" actId="6938"/>
          <pc:sldLayoutMkLst>
            <pc:docMk/>
            <pc:sldMasterMk cId="4007110374" sldId="2147483680"/>
            <pc:sldLayoutMk cId="724528228" sldId="2147483685"/>
          </pc:sldLayoutMkLst>
        </pc:sldLayoutChg>
        <pc:sldLayoutChg chg="new replId">
          <pc:chgData name="Faye Lloyd-Jones" userId="5be62e60-938a-45cf-a6c7-349b69a1a2a8" providerId="ADAL" clId="{C1C345C1-4838-4F0C-8DDF-6F155A3A4F47}" dt="2026-03-25T10:09:04.237" v="216" actId="6938"/>
          <pc:sldLayoutMkLst>
            <pc:docMk/>
            <pc:sldMasterMk cId="4007110374" sldId="2147483680"/>
            <pc:sldLayoutMk cId="1243977410" sldId="2147483686"/>
          </pc:sldLayoutMkLst>
        </pc:sldLayoutChg>
        <pc:sldLayoutChg chg="new replId">
          <pc:chgData name="Faye Lloyd-Jones" userId="5be62e60-938a-45cf-a6c7-349b69a1a2a8" providerId="ADAL" clId="{C1C345C1-4838-4F0C-8DDF-6F155A3A4F47}" dt="2026-03-25T10:09:04.237" v="216" actId="6938"/>
          <pc:sldLayoutMkLst>
            <pc:docMk/>
            <pc:sldMasterMk cId="4007110374" sldId="2147483680"/>
            <pc:sldLayoutMk cId="2988118640" sldId="2147483687"/>
          </pc:sldLayoutMkLst>
        </pc:sldLayoutChg>
        <pc:sldLayoutChg chg="new replId">
          <pc:chgData name="Faye Lloyd-Jones" userId="5be62e60-938a-45cf-a6c7-349b69a1a2a8" providerId="ADAL" clId="{C1C345C1-4838-4F0C-8DDF-6F155A3A4F47}" dt="2026-03-25T10:09:04.237" v="216" actId="6938"/>
          <pc:sldLayoutMkLst>
            <pc:docMk/>
            <pc:sldMasterMk cId="4007110374" sldId="2147483680"/>
            <pc:sldLayoutMk cId="3923013329" sldId="2147483688"/>
          </pc:sldLayoutMkLst>
        </pc:sldLayoutChg>
        <pc:sldLayoutChg chg="new replId">
          <pc:chgData name="Faye Lloyd-Jones" userId="5be62e60-938a-45cf-a6c7-349b69a1a2a8" providerId="ADAL" clId="{C1C345C1-4838-4F0C-8DDF-6F155A3A4F47}" dt="2026-03-25T10:09:04.237" v="216" actId="6938"/>
          <pc:sldLayoutMkLst>
            <pc:docMk/>
            <pc:sldMasterMk cId="4007110374" sldId="2147483680"/>
            <pc:sldLayoutMk cId="1364449360" sldId="2147483689"/>
          </pc:sldLayoutMkLst>
        </pc:sldLayoutChg>
        <pc:sldLayoutChg chg="new replId">
          <pc:chgData name="Faye Lloyd-Jones" userId="5be62e60-938a-45cf-a6c7-349b69a1a2a8" providerId="ADAL" clId="{C1C345C1-4838-4F0C-8DDF-6F155A3A4F47}" dt="2026-03-25T10:09:04.237" v="216" actId="6938"/>
          <pc:sldLayoutMkLst>
            <pc:docMk/>
            <pc:sldMasterMk cId="4007110374" sldId="2147483680"/>
            <pc:sldLayoutMk cId="3585258235" sldId="2147483690"/>
          </pc:sldLayoutMkLst>
        </pc:sldLayoutChg>
        <pc:sldLayoutChg chg="new replId">
          <pc:chgData name="Faye Lloyd-Jones" userId="5be62e60-938a-45cf-a6c7-349b69a1a2a8" providerId="ADAL" clId="{C1C345C1-4838-4F0C-8DDF-6F155A3A4F47}" dt="2026-03-25T10:09:04.237" v="216" actId="6938"/>
          <pc:sldLayoutMkLst>
            <pc:docMk/>
            <pc:sldMasterMk cId="4007110374" sldId="2147483680"/>
            <pc:sldLayoutMk cId="1315505438" sldId="214748369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45179-414B-6FEC-28CF-75B0C6D939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F8765D-C6B8-E1F5-B7FC-1AA0BFFB52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2664E-A9A2-4417-9B65-251FC3E8A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7D042-631B-4BF4-BFFC-1A762C2EA4CE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D9E0F-23D6-A296-D1E5-6701379E0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E4A850-482C-1D99-E2A5-12BAA361B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0E54-AFA4-4225-8A5B-CC77F8FFD4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204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E0D83-E381-7C1B-99FB-E956B2007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03D73E-DC3D-E021-7A20-9996D17C7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E645-3788-4A4B-936A-A002A2A49004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A8A662-599E-8B83-F368-E5B249199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CCD4C-1A37-C5A8-B767-40FDBE10C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47B42-4A1C-47F0-ADB2-9652D34910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97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DB7BF0-A303-3EFF-D099-8019A83DB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E645-3788-4A4B-936A-A002A2A49004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271D32-A75F-ADF4-3A0F-8C9287756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A8571E-CFAF-DB42-BFFE-263FF8033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47B42-4A1C-47F0-ADB2-9652D34910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1186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4446E-D702-B86F-F71A-DD0833947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6A2AA-DC3D-6BF2-9E5A-871D8067A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78D3F9-9F83-A55E-22BB-B6A581F5E0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62FD23-443A-DFC9-26FE-2AE36E729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E645-3788-4A4B-936A-A002A2A49004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DBB657-E2BD-CB50-584D-37515E04B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D6DA20-1982-E99B-CCC8-A94F11348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47B42-4A1C-47F0-ADB2-9652D34910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013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59D36-303A-2E77-2AE2-711B1C8BE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39F4F0-EAFB-B66A-3C51-DCE044BE81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91451E-2524-F034-FAFA-2928097B7B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06F2F1-C373-01FA-994A-996FC50A3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E645-3788-4A4B-936A-A002A2A49004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2161EB-C59A-5921-A609-C0A203F7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B0DB7B-E063-D646-4076-D246D96D7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47B42-4A1C-47F0-ADB2-9652D34910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4493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4AAD0-8BA3-5F32-73F2-36DA35960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98561C-18BC-710B-13DB-F3F06E92D6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08528-2723-B5F2-37E6-2AD8A0417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E645-3788-4A4B-936A-A002A2A49004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6A4D04-D94B-4C6D-08E7-5D426A5BA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23AAE1-407C-62E7-32AD-F33758185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47B42-4A1C-47F0-ADB2-9652D34910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2582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A54A9E-B2B9-7B2B-EC6D-41DAA18B2D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FB00DE-CD91-263F-B715-1E44695AC7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FB45A9-849B-5536-825E-5534EFF3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E645-3788-4A4B-936A-A002A2A49004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A02ABB-E9C8-BE9A-2F0C-52521FCA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E4103-8B21-518B-2D12-A05C0C6B0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47B42-4A1C-47F0-ADB2-9652D34910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505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7D042-631B-4BF4-BFFC-1A762C2EA4CE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0E54-AFA4-4225-8A5B-CC77F8FFD4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05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7E5A9-13D3-5747-7E42-3A07AF46A6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36C024-C4EE-4536-0DE9-21B30552BF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C40F79-DD6C-F888-EDCA-410649F44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BB73B-872E-4F16-8154-CF8A498CF41B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6C050F-63B1-1FD3-605C-64A6F4C5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3F7EA-E4D5-BB09-16F1-1DA664257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7FB0-67AB-4836-8442-BE24AED16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533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7D042-631B-4BF4-BFFC-1A762C2EA4CE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0E54-AFA4-4225-8A5B-CC77F8FFD4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039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28382-7BE7-0A00-D75D-2A59ED643B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B6EFA0-0BE9-A770-FC76-CA2C4C54C9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D60CA-41CE-C11F-2385-C8E0146C1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E645-3788-4A4B-936A-A002A2A49004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D99ED8-96B6-DFDE-75B2-60001BB26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16120-8909-C36E-9205-C20A5C787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47B42-4A1C-47F0-ADB2-9652D34910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511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C7937-4FA6-DD8D-3E5E-247146FDF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A67E6-0A55-492C-ECB5-649E38EE2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22EE88-78CE-6BDC-D130-CB3D66E74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E645-3788-4A4B-936A-A002A2A49004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BB857-108F-867B-2F4B-309986BAF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17658-88D1-61C2-03CC-544EF87C2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47B42-4A1C-47F0-ADB2-9652D34910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003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9372A-8917-BDBB-996C-D69E66C9D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AB0EDB-9D80-1471-76CE-17F57AA08D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1ECC6-5E87-7E8B-C2D5-61A4327EB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E645-3788-4A4B-936A-A002A2A49004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29C6FF-0968-EF0A-4F46-F8B27CC42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9FBEF-4457-E1B9-4AD3-EB6F2F266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47B42-4A1C-47F0-ADB2-9652D34910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215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04CE5-AA4A-AD62-A742-3F740EC33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1E86D-FAF8-D215-782B-B712CB73FB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0CCC36-3399-AF39-A72D-699870E875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AB21E2-B607-1216-F4D3-813EB3888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E645-3788-4A4B-936A-A002A2A49004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D7746-2189-17F1-9B15-42D774615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8275F6-62C4-60E5-A9D4-4DACACA1B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47B42-4A1C-47F0-ADB2-9652D34910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640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EA372-A335-2FF7-7B17-F0A77D420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924FEF-C78C-44E6-6951-7CF665D545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CFDC50-D538-B095-AE0B-2163322E04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DCBAD5-CD4C-38EF-59C5-32429F4175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0FA062-37C2-FAE3-5280-235049D046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9D3E2E-7922-BEE6-C806-00F46C2D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E645-3788-4A4B-936A-A002A2A49004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F793B4-7365-ECB6-0CCD-FFE5B9CBD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9F784C-3B86-8203-D0D1-B1DDC1C5E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47B42-4A1C-47F0-ADB2-9652D34910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4528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3997C8-8D11-588E-0D9E-DE87AEA92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943E0B-ACD5-F626-1B74-D65E4A6BA6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69CAF0-E037-C0A8-9543-D6973F6C1F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27D042-631B-4BF4-BFFC-1A762C2EA4CE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B9720-F13E-79EB-2AC9-B1D9C4354D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3CD29-C211-0D4B-460A-09BD461C0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5E0E54-AFA4-4225-8A5B-CC77F8FFD4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710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7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C11EBB-B237-5EA8-83AB-672A9FF93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D19CFE-1189-6DCF-C571-9583DFA7D6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AED702-7FA3-FFE7-F2DC-A633E5CAB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3BB73B-872E-4F16-8154-CF8A498CF41B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746D7A-4995-931B-DA6B-72F330CA26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059D7-CDCC-6747-87D8-577C076E0C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767FB0-67AB-4836-8442-BE24AED16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316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7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2FE909-6422-96B8-CA60-D34A598F8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5CC7AF-4724-BBC9-D080-CAB3FA702D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2B4082-DDAC-CED4-8BC4-EB78A843A6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E2E645-3788-4A4B-936A-A002A2A49004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1CCF18-5718-1CAE-02DF-20DD10F7ED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DBE1E-C89B-DE0E-26F9-36CA1D1BD4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947B42-4A1C-47F0-ADB2-9652D34910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110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44333-FD30-3CFD-D6A1-F2953893D79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17071" y="2373085"/>
            <a:ext cx="8109858" cy="120032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ree Serif" panose="02000503040000020004" pitchFamily="50" charset="0"/>
                <a:ea typeface="+mn-ea"/>
                <a:cs typeface="+mn-cs"/>
              </a:rPr>
              <a:t>Title slides</a:t>
            </a:r>
          </a:p>
        </p:txBody>
      </p:sp>
    </p:spTree>
    <p:extLst>
      <p:ext uri="{BB962C8B-B14F-4D97-AF65-F5344CB8AC3E}">
        <p14:creationId xmlns:p14="http://schemas.microsoft.com/office/powerpoint/2010/main" val="1432838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DA7F5C-2528-C051-824D-DAF39D94D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58877CE-60F9-91D2-BC23-C98257F7B30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08214" y="1055913"/>
            <a:ext cx="8109858" cy="34163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ree Serif" panose="02000503040000020004" pitchFamily="50" charset="0"/>
                <a:ea typeface="+mn-ea"/>
                <a:cs typeface="+mn-cs"/>
              </a:rPr>
              <a:t>Responsive prayer slide template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470D41-22F0-7A5B-BC8C-E18C6245BE32}"/>
              </a:ext>
            </a:extLst>
          </p:cNvPr>
          <p:cNvSpPr txBox="1"/>
          <p:nvPr/>
        </p:nvSpPr>
        <p:spPr>
          <a:xfrm>
            <a:off x="1492401" y="5334003"/>
            <a:ext cx="59414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Bree Serif" panose="02000503040000020004" pitchFamily="50" charset="0"/>
              </a:rPr>
              <a:t>Taken from ‘Candidates Sunday Intergenerational Worship Ideas’ Week One: Called to be</a:t>
            </a:r>
            <a:r>
              <a:rPr lang="en-GB" dirty="0">
                <a:solidFill>
                  <a:schemeClr val="bg1"/>
                </a:solidFill>
                <a:latin typeface="Bree Serif" panose="02000503040000020004" pitchFamily="50" charset="0"/>
              </a:rPr>
              <a:t> … </a:t>
            </a:r>
            <a:r>
              <a:rPr lang="en-GB" b="1" dirty="0">
                <a:solidFill>
                  <a:schemeClr val="bg1"/>
                </a:solidFill>
                <a:latin typeface="Bree Serif" panose="02000503040000020004" pitchFamily="50" charset="0"/>
              </a:rPr>
              <a:t>a disciple</a:t>
            </a:r>
          </a:p>
        </p:txBody>
      </p:sp>
    </p:spTree>
    <p:extLst>
      <p:ext uri="{BB962C8B-B14F-4D97-AF65-F5344CB8AC3E}">
        <p14:creationId xmlns:p14="http://schemas.microsoft.com/office/powerpoint/2010/main" val="3709951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58E275-A9E4-31AD-2A78-2415EA0C25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4902ED0-9C67-399A-69F9-23FA41AFDFE4}"/>
              </a:ext>
            </a:extLst>
          </p:cNvPr>
          <p:cNvSpPr txBox="1"/>
          <p:nvPr/>
        </p:nvSpPr>
        <p:spPr>
          <a:xfrm>
            <a:off x="670982" y="714909"/>
            <a:ext cx="760216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bg1"/>
                </a:solidFill>
                <a:latin typeface="Bree Serif" panose="02000503040000020004" pitchFamily="50" charset="0"/>
              </a:rPr>
              <a:t>Leader: </a:t>
            </a:r>
            <a:r>
              <a:rPr lang="en-GB" sz="4000" i="1" dirty="0">
                <a:solidFill>
                  <a:schemeClr val="bg1"/>
                </a:solidFill>
                <a:latin typeface="Bree Serif" panose="02000503040000020004" pitchFamily="50" charset="0"/>
              </a:rPr>
              <a:t>Lord Jesus, when you call us, you call everyone to follow you. </a:t>
            </a:r>
          </a:p>
          <a:p>
            <a:pPr algn="ctr"/>
            <a:endParaRPr lang="en-GB" sz="4000" b="1" dirty="0">
              <a:solidFill>
                <a:schemeClr val="bg1"/>
              </a:solidFill>
              <a:latin typeface="Bree Serif" panose="02000503040000020004" pitchFamily="50" charset="0"/>
            </a:endParaRPr>
          </a:p>
          <a:p>
            <a:pPr algn="ctr"/>
            <a:r>
              <a:rPr lang="en-GB" sz="4000" b="1" dirty="0">
                <a:solidFill>
                  <a:schemeClr val="bg1"/>
                </a:solidFill>
                <a:latin typeface="Bree Serif" panose="02000503040000020004" pitchFamily="50" charset="0"/>
              </a:rPr>
              <a:t>All: Help us follow you together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40905F9-B5F7-4C9C-50EE-ADF9B0A177E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70982" y="5435205"/>
            <a:ext cx="5351677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ree Serif" panose="02000503040000020004" pitchFamily="50" charset="0"/>
                <a:ea typeface="+mn-ea"/>
                <a:cs typeface="+mn-cs"/>
              </a:rPr>
              <a:t>A disciple</a:t>
            </a:r>
          </a:p>
        </p:txBody>
      </p:sp>
    </p:spTree>
    <p:extLst>
      <p:ext uri="{BB962C8B-B14F-4D97-AF65-F5344CB8AC3E}">
        <p14:creationId xmlns:p14="http://schemas.microsoft.com/office/powerpoint/2010/main" val="2362134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D27C11-511A-A1D1-E684-58FD3986F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D3F83D-F74B-0F82-6175-BCC29B81833A}"/>
              </a:ext>
            </a:extLst>
          </p:cNvPr>
          <p:cNvSpPr txBox="1"/>
          <p:nvPr/>
        </p:nvSpPr>
        <p:spPr>
          <a:xfrm>
            <a:off x="670982" y="714909"/>
            <a:ext cx="760216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bg1"/>
                </a:solidFill>
                <a:latin typeface="Bree Serif" panose="02000503040000020004" pitchFamily="50" charset="0"/>
              </a:rPr>
              <a:t>Leader: </a:t>
            </a:r>
            <a:r>
              <a:rPr lang="en-GB" sz="4000" i="1" dirty="0">
                <a:solidFill>
                  <a:schemeClr val="bg1"/>
                </a:solidFill>
                <a:latin typeface="Bree Serif" panose="02000503040000020004" pitchFamily="50" charset="0"/>
              </a:rPr>
              <a:t>Teach us to trust you in the boat, to obey you when we’re tired, to listen when you speak and to go wherever you lead.</a:t>
            </a:r>
          </a:p>
          <a:p>
            <a:pPr algn="ctr"/>
            <a:endParaRPr lang="en-GB" sz="4000" b="1" dirty="0">
              <a:solidFill>
                <a:schemeClr val="bg1"/>
              </a:solidFill>
              <a:latin typeface="Bree Serif" panose="02000503040000020004" pitchFamily="50" charset="0"/>
            </a:endParaRPr>
          </a:p>
          <a:p>
            <a:pPr algn="ctr"/>
            <a:r>
              <a:rPr lang="en-GB" sz="4000" b="1" dirty="0">
                <a:solidFill>
                  <a:schemeClr val="bg1"/>
                </a:solidFill>
                <a:latin typeface="Bree Serif" panose="02000503040000020004" pitchFamily="50" charset="0"/>
              </a:rPr>
              <a:t>All: Jesus, we are yours.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6FD84C2-9DA6-FDE3-1194-6BD4D4E6916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70982" y="5435205"/>
            <a:ext cx="5351677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ree Serif" panose="02000503040000020004" pitchFamily="50" charset="0"/>
                <a:ea typeface="+mn-ea"/>
                <a:cs typeface="+mn-cs"/>
              </a:rPr>
              <a:t>A disciple</a:t>
            </a:r>
          </a:p>
        </p:txBody>
      </p:sp>
    </p:spTree>
    <p:extLst>
      <p:ext uri="{BB962C8B-B14F-4D97-AF65-F5344CB8AC3E}">
        <p14:creationId xmlns:p14="http://schemas.microsoft.com/office/powerpoint/2010/main" val="5921077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A17936-F71B-A710-7E3E-28A1AF2D2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B4688BC-ADF9-FB5F-D593-6D2AFAF57BB6}"/>
              </a:ext>
            </a:extLst>
          </p:cNvPr>
          <p:cNvSpPr txBox="1"/>
          <p:nvPr/>
        </p:nvSpPr>
        <p:spPr>
          <a:xfrm>
            <a:off x="670982" y="714909"/>
            <a:ext cx="760216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bg1"/>
                </a:solidFill>
                <a:latin typeface="Bree Serif" panose="02000503040000020004" pitchFamily="50" charset="0"/>
              </a:rPr>
              <a:t>Leader: </a:t>
            </a:r>
            <a:r>
              <a:rPr lang="en-GB" sz="4000" i="1" dirty="0">
                <a:solidFill>
                  <a:schemeClr val="bg1"/>
                </a:solidFill>
                <a:latin typeface="Bree Serif" panose="02000503040000020004" pitchFamily="50" charset="0"/>
              </a:rPr>
              <a:t>Thank you for calling us by name. Thank you for choosing us. Thank you for walking with us.</a:t>
            </a:r>
          </a:p>
          <a:p>
            <a:pPr algn="ctr"/>
            <a:endParaRPr lang="en-GB" sz="4000" b="1" dirty="0">
              <a:solidFill>
                <a:schemeClr val="bg1"/>
              </a:solidFill>
              <a:latin typeface="Bree Serif" panose="02000503040000020004" pitchFamily="50" charset="0"/>
            </a:endParaRPr>
          </a:p>
          <a:p>
            <a:pPr algn="ctr"/>
            <a:r>
              <a:rPr lang="en-GB" sz="4000" b="1" dirty="0">
                <a:solidFill>
                  <a:schemeClr val="bg1"/>
                </a:solidFill>
                <a:latin typeface="Bree Serif" panose="02000503040000020004" pitchFamily="50" charset="0"/>
              </a:rPr>
              <a:t>All: We follow you, Jesus. Amen.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2565F8-4DB7-8834-084A-BB4D0AE34C0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70982" y="5435205"/>
            <a:ext cx="5351677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ree Serif" panose="02000503040000020004" pitchFamily="50" charset="0"/>
                <a:ea typeface="+mn-ea"/>
                <a:cs typeface="+mn-cs"/>
              </a:rPr>
              <a:t>A disciple</a:t>
            </a:r>
          </a:p>
        </p:txBody>
      </p:sp>
    </p:spTree>
    <p:extLst>
      <p:ext uri="{BB962C8B-B14F-4D97-AF65-F5344CB8AC3E}">
        <p14:creationId xmlns:p14="http://schemas.microsoft.com/office/powerpoint/2010/main" val="2046775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F372D53-6C49-F2CE-7A53-08E5E9485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06" y="1372927"/>
            <a:ext cx="3507213" cy="3507213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5FE1D455-10DC-1CB6-652C-386FE98B001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386525" y="3126533"/>
            <a:ext cx="4757475" cy="98488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ree Serif" panose="02000503040000020004" pitchFamily="50" charset="0"/>
                <a:ea typeface="+mn-ea"/>
                <a:cs typeface="+mn-cs"/>
              </a:rPr>
              <a:t>A disciple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3D0803-5608-AA7D-42DA-5E25D9479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70" t="-1463" r="28749" b="9106"/>
          <a:stretch>
            <a:fillRect/>
          </a:stretch>
        </p:blipFill>
        <p:spPr>
          <a:xfrm>
            <a:off x="7033008" y="4678511"/>
            <a:ext cx="1446963" cy="1748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761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99CF9-E7DA-8CF4-7726-0F2BAA896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7BA14B4-86E6-B235-6A2E-D993B6FB33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06" y="1372927"/>
            <a:ext cx="3507213" cy="3507213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E2AF44D0-CFC9-C2C0-1135-32F8AE1004D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386525" y="3126533"/>
            <a:ext cx="4757475" cy="98488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ree Serif" panose="02000503040000020004" pitchFamily="50" charset="0"/>
                <a:ea typeface="+mn-ea"/>
                <a:cs typeface="+mn-cs"/>
              </a:rPr>
              <a:t>Trusting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F459E3F-E4B2-BD1E-2E15-1934A814F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70" t="-1463" r="28749" b="9106"/>
          <a:stretch>
            <a:fillRect/>
          </a:stretch>
        </p:blipFill>
        <p:spPr>
          <a:xfrm>
            <a:off x="7033008" y="4678511"/>
            <a:ext cx="1446963" cy="1748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930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FFB70-E0B9-2729-C84D-09FCF04F0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DB8FE01-C730-8390-24AD-00DFE08650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06" y="1372927"/>
            <a:ext cx="3507213" cy="3507213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AFFD960-E6F5-6CD5-975C-E965BB30176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386525" y="3126533"/>
            <a:ext cx="4757475" cy="98488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ree Serif" panose="02000503040000020004" pitchFamily="50" charset="0"/>
                <a:ea typeface="+mn-ea"/>
                <a:cs typeface="+mn-cs"/>
              </a:rPr>
              <a:t>Purposeful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C33E8A-4614-CF20-2DDD-1BF2B848D3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70" t="-1463" r="28749" b="9106"/>
          <a:stretch>
            <a:fillRect/>
          </a:stretch>
        </p:blipFill>
        <p:spPr>
          <a:xfrm>
            <a:off x="7033008" y="4678511"/>
            <a:ext cx="1446963" cy="1748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619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75E4C1-926B-5D17-2A48-7C4C0A45FA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6166128-8BE7-BBA2-73EB-02995A323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06" y="1372927"/>
            <a:ext cx="3507213" cy="3507213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457EB6C0-2EA6-6A05-5184-C30639B4B9F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386525" y="3126533"/>
            <a:ext cx="4757475" cy="98488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ree Serif" panose="02000503040000020004" pitchFamily="50" charset="0"/>
                <a:ea typeface="+mn-ea"/>
                <a:cs typeface="+mn-cs"/>
              </a:rPr>
              <a:t>Forgiven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302A52-DE86-D7DC-5D14-4D099624DF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70" t="-1463" r="28749" b="9106"/>
          <a:stretch>
            <a:fillRect/>
          </a:stretch>
        </p:blipFill>
        <p:spPr>
          <a:xfrm>
            <a:off x="7033008" y="4678511"/>
            <a:ext cx="1446963" cy="1748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220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7CD9C-1C9A-1A58-7ABE-B1EF08FAA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EC40659-2BB3-1386-A66E-83B3792FB0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06" y="1372927"/>
            <a:ext cx="3507213" cy="3507213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2FF9910-B496-7331-E7A3-2BA24FBD8E8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386525" y="3126533"/>
            <a:ext cx="4757475" cy="98488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ree Serif" panose="02000503040000020004" pitchFamily="50" charset="0"/>
                <a:ea typeface="+mn-ea"/>
                <a:cs typeface="+mn-cs"/>
              </a:rPr>
              <a:t>A leader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719356-CCEE-38FE-E5CB-BA7B55D7C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70" t="-1463" r="28749" b="9106"/>
          <a:stretch>
            <a:fillRect/>
          </a:stretch>
        </p:blipFill>
        <p:spPr>
          <a:xfrm>
            <a:off x="7033008" y="4678511"/>
            <a:ext cx="1446963" cy="174897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ABD60C0-68C8-432D-6C6A-F9B529740671}"/>
              </a:ext>
            </a:extLst>
          </p:cNvPr>
          <p:cNvSpPr txBox="1"/>
          <p:nvPr/>
        </p:nvSpPr>
        <p:spPr>
          <a:xfrm>
            <a:off x="1893583" y="5400302"/>
            <a:ext cx="51603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chemeClr val="bg1"/>
                </a:solidFill>
                <a:latin typeface="Bree Serif" panose="02000503040000020004" pitchFamily="50" charset="0"/>
              </a:rPr>
              <a:t>Candidates Sunday 2026</a:t>
            </a:r>
          </a:p>
        </p:txBody>
      </p:sp>
    </p:spTree>
    <p:extLst>
      <p:ext uri="{BB962C8B-B14F-4D97-AF65-F5344CB8AC3E}">
        <p14:creationId xmlns:p14="http://schemas.microsoft.com/office/powerpoint/2010/main" val="2779530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4397283-A4EE-CC7A-4C45-A28510A7C50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17071" y="1904998"/>
            <a:ext cx="8109858" cy="230832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ree Serif" panose="02000503040000020004" pitchFamily="50" charset="0"/>
                <a:ea typeface="+mn-ea"/>
                <a:cs typeface="+mn-cs"/>
              </a:rPr>
              <a:t>Song slide templates</a:t>
            </a:r>
          </a:p>
        </p:txBody>
      </p:sp>
    </p:spTree>
    <p:extLst>
      <p:ext uri="{BB962C8B-B14F-4D97-AF65-F5344CB8AC3E}">
        <p14:creationId xmlns:p14="http://schemas.microsoft.com/office/powerpoint/2010/main" val="2519393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5716933-C94D-55C2-901B-65590A7A239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66750" y="941615"/>
            <a:ext cx="7810500" cy="86177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Type song lyrics here</a:t>
            </a:r>
          </a:p>
        </p:txBody>
      </p:sp>
    </p:spTree>
    <p:extLst>
      <p:ext uri="{BB962C8B-B14F-4D97-AF65-F5344CB8AC3E}">
        <p14:creationId xmlns:p14="http://schemas.microsoft.com/office/powerpoint/2010/main" val="1845120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78F1519-D52B-5F30-CD6A-B081B1EFBE0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66750" y="941615"/>
            <a:ext cx="7810500" cy="78483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Type song lyrics here</a:t>
            </a:r>
          </a:p>
        </p:txBody>
      </p:sp>
    </p:spTree>
    <p:extLst>
      <p:ext uri="{BB962C8B-B14F-4D97-AF65-F5344CB8AC3E}">
        <p14:creationId xmlns:p14="http://schemas.microsoft.com/office/powerpoint/2010/main" val="153668251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146</Words>
  <Application>Microsoft Office PowerPoint</Application>
  <PresentationFormat>On-screen Show (4:3)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Aptos</vt:lpstr>
      <vt:lpstr>Aptos Display</vt:lpstr>
      <vt:lpstr>Arial</vt:lpstr>
      <vt:lpstr>Bree Serif</vt:lpstr>
      <vt:lpstr>Trebuchet MS</vt:lpstr>
      <vt:lpstr>Custom Design</vt:lpstr>
      <vt:lpstr>1_Custom Design</vt:lpstr>
      <vt:lpstr>2_Custom Design</vt:lpstr>
      <vt:lpstr>Title slides</vt:lpstr>
      <vt:lpstr>A disciple</vt:lpstr>
      <vt:lpstr>Trusting</vt:lpstr>
      <vt:lpstr>Purposeful</vt:lpstr>
      <vt:lpstr>Forgiven</vt:lpstr>
      <vt:lpstr>A leader</vt:lpstr>
      <vt:lpstr>Song slide templates</vt:lpstr>
      <vt:lpstr>Type song lyrics here</vt:lpstr>
      <vt:lpstr>Type song lyrics here</vt:lpstr>
      <vt:lpstr>Responsive prayer slide template</vt:lpstr>
      <vt:lpstr>A disciple</vt:lpstr>
      <vt:lpstr>A disciple</vt:lpstr>
      <vt:lpstr>A disciple</vt:lpstr>
    </vt:vector>
  </TitlesOfParts>
  <Company>The Salvation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Faye Lloyd-Jones</dc:creator>
  <cp:lastModifiedBy>Faye Lloyd-Jones</cp:lastModifiedBy>
  <cp:revision>1</cp:revision>
  <dcterms:created xsi:type="dcterms:W3CDTF">2026-03-25T08:42:46Z</dcterms:created>
  <dcterms:modified xsi:type="dcterms:W3CDTF">2026-03-25T10:17:17Z</dcterms:modified>
</cp:coreProperties>
</file>