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2" r:id="rId3"/>
  </p:sldMasterIdLst>
  <p:sldIdLst>
    <p:sldId id="261" r:id="rId4"/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6" r:id="rId13"/>
    <p:sldId id="265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38" d="100"/>
          <a:sy n="38" d="100"/>
        </p:scale>
        <p:origin x="176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ye Lloyd-Jones" userId="5be62e60-938a-45cf-a6c7-349b69a1a2a8" providerId="ADAL" clId="{C1C345C1-4838-4F0C-8DDF-6F155A3A4F47}"/>
    <pc:docChg chg="modSld">
      <pc:chgData name="Faye Lloyd-Jones" userId="5be62e60-938a-45cf-a6c7-349b69a1a2a8" providerId="ADAL" clId="{C1C345C1-4838-4F0C-8DDF-6F155A3A4F47}" dt="2026-03-25T09:39:30.006" v="13" actId="962"/>
      <pc:docMkLst>
        <pc:docMk/>
      </pc:docMkLst>
      <pc:sldChg chg="modSp mod">
        <pc:chgData name="Faye Lloyd-Jones" userId="5be62e60-938a-45cf-a6c7-349b69a1a2a8" providerId="ADAL" clId="{C1C345C1-4838-4F0C-8DDF-6F155A3A4F47}" dt="2026-03-25T09:39:26.672" v="1" actId="962"/>
        <pc:sldMkLst>
          <pc:docMk/>
          <pc:sldMk cId="4050761578" sldId="256"/>
        </pc:sldMkLst>
        <pc:picChg chg="mod">
          <ac:chgData name="Faye Lloyd-Jones" userId="5be62e60-938a-45cf-a6c7-349b69a1a2a8" providerId="ADAL" clId="{C1C345C1-4838-4F0C-8DDF-6F155A3A4F47}" dt="2026-03-25T09:39:26.337" v="0" actId="962"/>
          <ac:picMkLst>
            <pc:docMk/>
            <pc:sldMk cId="4050761578" sldId="256"/>
            <ac:picMk id="5" creationId="{244C9407-73B6-AE16-E1AF-3F128B663C1B}"/>
          </ac:picMkLst>
        </pc:picChg>
        <pc:picChg chg="mod">
          <ac:chgData name="Faye Lloyd-Jones" userId="5be62e60-938a-45cf-a6c7-349b69a1a2a8" providerId="ADAL" clId="{C1C345C1-4838-4F0C-8DDF-6F155A3A4F47}" dt="2026-03-25T09:39:26.672" v="1" actId="962"/>
          <ac:picMkLst>
            <pc:docMk/>
            <pc:sldMk cId="4050761578" sldId="256"/>
            <ac:picMk id="10" creationId="{A9E4673A-3165-F115-E031-00C99EB1AD4C}"/>
          </ac:picMkLst>
        </pc:picChg>
      </pc:sldChg>
      <pc:sldChg chg="modSp mod">
        <pc:chgData name="Faye Lloyd-Jones" userId="5be62e60-938a-45cf-a6c7-349b69a1a2a8" providerId="ADAL" clId="{C1C345C1-4838-4F0C-8DDF-6F155A3A4F47}" dt="2026-03-25T09:39:27.764" v="5" actId="962"/>
        <pc:sldMkLst>
          <pc:docMk/>
          <pc:sldMk cId="2881620116" sldId="257"/>
        </pc:sldMkLst>
        <pc:picChg chg="mod">
          <ac:chgData name="Faye Lloyd-Jones" userId="5be62e60-938a-45cf-a6c7-349b69a1a2a8" providerId="ADAL" clId="{C1C345C1-4838-4F0C-8DDF-6F155A3A4F47}" dt="2026-03-25T09:39:27.386" v="4" actId="962"/>
          <ac:picMkLst>
            <pc:docMk/>
            <pc:sldMk cId="2881620116" sldId="257"/>
            <ac:picMk id="5" creationId="{9C974E2D-C017-5751-3DAC-7CA3F228F453}"/>
          </ac:picMkLst>
        </pc:picChg>
        <pc:picChg chg="mod">
          <ac:chgData name="Faye Lloyd-Jones" userId="5be62e60-938a-45cf-a6c7-349b69a1a2a8" providerId="ADAL" clId="{C1C345C1-4838-4F0C-8DDF-6F155A3A4F47}" dt="2026-03-25T09:39:27.764" v="5" actId="962"/>
          <ac:picMkLst>
            <pc:docMk/>
            <pc:sldMk cId="2881620116" sldId="257"/>
            <ac:picMk id="10" creationId="{07FCA5F1-B663-5BFC-4B82-355ED439934B}"/>
          </ac:picMkLst>
        </pc:picChg>
      </pc:sldChg>
      <pc:sldChg chg="modSp mod">
        <pc:chgData name="Faye Lloyd-Jones" userId="5be62e60-938a-45cf-a6c7-349b69a1a2a8" providerId="ADAL" clId="{C1C345C1-4838-4F0C-8DDF-6F155A3A4F47}" dt="2026-03-25T09:39:28.714" v="9" actId="962"/>
        <pc:sldMkLst>
          <pc:docMk/>
          <pc:sldMk cId="1307466258" sldId="258"/>
        </pc:sldMkLst>
        <pc:picChg chg="mod">
          <ac:chgData name="Faye Lloyd-Jones" userId="5be62e60-938a-45cf-a6c7-349b69a1a2a8" providerId="ADAL" clId="{C1C345C1-4838-4F0C-8DDF-6F155A3A4F47}" dt="2026-03-25T09:39:27.996" v="6" actId="962"/>
          <ac:picMkLst>
            <pc:docMk/>
            <pc:sldMk cId="1307466258" sldId="258"/>
            <ac:picMk id="5" creationId="{F219D5B1-5D95-F26C-F21A-19C18B081AC9}"/>
          </ac:picMkLst>
        </pc:picChg>
        <pc:picChg chg="mod">
          <ac:chgData name="Faye Lloyd-Jones" userId="5be62e60-938a-45cf-a6c7-349b69a1a2a8" providerId="ADAL" clId="{C1C345C1-4838-4F0C-8DDF-6F155A3A4F47}" dt="2026-03-25T09:39:28.714" v="9" actId="962"/>
          <ac:picMkLst>
            <pc:docMk/>
            <pc:sldMk cId="1307466258" sldId="258"/>
            <ac:picMk id="10" creationId="{43151A22-6D99-4777-C199-EF95609B2C87}"/>
          </ac:picMkLst>
        </pc:picChg>
      </pc:sldChg>
      <pc:sldChg chg="modSp mod">
        <pc:chgData name="Faye Lloyd-Jones" userId="5be62e60-938a-45cf-a6c7-349b69a1a2a8" providerId="ADAL" clId="{C1C345C1-4838-4F0C-8DDF-6F155A3A4F47}" dt="2026-03-25T09:39:29.374" v="11" actId="962"/>
        <pc:sldMkLst>
          <pc:docMk/>
          <pc:sldMk cId="97310592" sldId="259"/>
        </pc:sldMkLst>
        <pc:picChg chg="mod">
          <ac:chgData name="Faye Lloyd-Jones" userId="5be62e60-938a-45cf-a6c7-349b69a1a2a8" providerId="ADAL" clId="{C1C345C1-4838-4F0C-8DDF-6F155A3A4F47}" dt="2026-03-25T09:39:28.908" v="10" actId="962"/>
          <ac:picMkLst>
            <pc:docMk/>
            <pc:sldMk cId="97310592" sldId="259"/>
            <ac:picMk id="5" creationId="{68A644B2-BBEF-D475-6B07-ADFABA5BCB65}"/>
          </ac:picMkLst>
        </pc:picChg>
        <pc:picChg chg="mod">
          <ac:chgData name="Faye Lloyd-Jones" userId="5be62e60-938a-45cf-a6c7-349b69a1a2a8" providerId="ADAL" clId="{C1C345C1-4838-4F0C-8DDF-6F155A3A4F47}" dt="2026-03-25T09:39:29.374" v="11" actId="962"/>
          <ac:picMkLst>
            <pc:docMk/>
            <pc:sldMk cId="97310592" sldId="259"/>
            <ac:picMk id="10" creationId="{3C41E5B4-1432-E410-763B-F9CB63E9D0EE}"/>
          </ac:picMkLst>
        </pc:picChg>
      </pc:sldChg>
      <pc:sldChg chg="modSp mod">
        <pc:chgData name="Faye Lloyd-Jones" userId="5be62e60-938a-45cf-a6c7-349b69a1a2a8" providerId="ADAL" clId="{C1C345C1-4838-4F0C-8DDF-6F155A3A4F47}" dt="2026-03-25T09:39:30.006" v="13" actId="962"/>
        <pc:sldMkLst>
          <pc:docMk/>
          <pc:sldMk cId="611658225" sldId="260"/>
        </pc:sldMkLst>
        <pc:picChg chg="mod">
          <ac:chgData name="Faye Lloyd-Jones" userId="5be62e60-938a-45cf-a6c7-349b69a1a2a8" providerId="ADAL" clId="{C1C345C1-4838-4F0C-8DDF-6F155A3A4F47}" dt="2026-03-25T09:39:29.784" v="12" actId="962"/>
          <ac:picMkLst>
            <pc:docMk/>
            <pc:sldMk cId="611658225" sldId="260"/>
            <ac:picMk id="5" creationId="{9DA3F9A8-C6A7-AA6C-93C8-03678B312709}"/>
          </ac:picMkLst>
        </pc:picChg>
        <pc:picChg chg="mod">
          <ac:chgData name="Faye Lloyd-Jones" userId="5be62e60-938a-45cf-a6c7-349b69a1a2a8" providerId="ADAL" clId="{C1C345C1-4838-4F0C-8DDF-6F155A3A4F47}" dt="2026-03-25T09:39:30.006" v="13" actId="962"/>
          <ac:picMkLst>
            <pc:docMk/>
            <pc:sldMk cId="611658225" sldId="260"/>
            <ac:picMk id="10" creationId="{50BE1210-4140-299C-54A5-F7DE69300F1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77185-0330-6BC9-6D99-4E4323833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990DF-D5C4-25C6-B0F3-E5063DDB5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717C2-1454-FAA7-5D70-049D6E7C54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D1E99-220E-4F67-AE89-3735B1786A9D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B2865-184E-260C-6330-37F873B31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1B3AD-7CF5-4CDE-85BE-0201E502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437441-FC7A-45C2-B5C4-0B9920A8B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665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45179-414B-6FEC-28CF-75B0C6D939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F8765D-C6B8-E1F5-B7FC-1AA0BFFB5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2664E-A9A2-4417-9B65-251FC3E8A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7D042-631B-4BF4-BFFC-1A762C2EA4CE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D9E0F-23D6-A296-D1E5-6701379E0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4A850-482C-1D99-E2A5-12BAA361B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E0E54-AFA4-4225-8A5B-CC77F8FFD4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204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7E5A9-13D3-5747-7E42-3A07AF46A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36C024-C4EE-4536-0DE9-21B30552B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40F79-DD6C-F888-EDCA-410649F44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B73B-872E-4F16-8154-CF8A498CF41B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6C050F-63B1-1FD3-605C-64A6F4C5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3F7EA-E4D5-BB09-16F1-1DA66425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67FB0-67AB-4836-8442-BE24AED16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533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3997C8-8D11-588E-0D9E-DE87AEA92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43E0B-ACD5-F626-1B74-D65E4A6BA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9CAF0-E037-C0A8-9543-D6973F6C1F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7D042-631B-4BF4-BFFC-1A762C2EA4CE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B9720-F13E-79EB-2AC9-B1D9C4354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3CD29-C211-0D4B-460A-09BD461C0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5E0E54-AFA4-4225-8A5B-CC77F8FFD4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71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C11EBB-B237-5EA8-83AB-672A9FF93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D19CFE-1189-6DCF-C571-9583DFA7D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ED702-7FA3-FFE7-F2DC-A633E5CAB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BB73B-872E-4F16-8154-CF8A498CF41B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46D7A-4995-931B-DA6B-72F330CA2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059D7-CDCC-6747-87D8-577C076E0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767FB0-67AB-4836-8442-BE24AED169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31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EF758E-02AF-C7A0-C569-C8695F52C05D}"/>
              </a:ext>
            </a:extLst>
          </p:cNvPr>
          <p:cNvSpPr txBox="1"/>
          <p:nvPr/>
        </p:nvSpPr>
        <p:spPr>
          <a:xfrm>
            <a:off x="1763486" y="2362199"/>
            <a:ext cx="8109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Title slides</a:t>
            </a:r>
          </a:p>
        </p:txBody>
      </p:sp>
    </p:spTree>
    <p:extLst>
      <p:ext uri="{BB962C8B-B14F-4D97-AF65-F5344CB8AC3E}">
        <p14:creationId xmlns:p14="http://schemas.microsoft.com/office/powerpoint/2010/main" val="3729892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F5AD8-992F-3CCA-65BF-0CA95B7D1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B5282B-B53D-A4EA-5672-FA856F7E604A}"/>
              </a:ext>
            </a:extLst>
          </p:cNvPr>
          <p:cNvSpPr txBox="1"/>
          <p:nvPr/>
        </p:nvSpPr>
        <p:spPr>
          <a:xfrm>
            <a:off x="2041071" y="1228874"/>
            <a:ext cx="81098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Responsive prayer slide template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6BC458-EB03-B8CA-A603-7860232A645D}"/>
              </a:ext>
            </a:extLst>
          </p:cNvPr>
          <p:cNvSpPr txBox="1"/>
          <p:nvPr/>
        </p:nvSpPr>
        <p:spPr>
          <a:xfrm>
            <a:off x="927402" y="5290459"/>
            <a:ext cx="103371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>
                <a:solidFill>
                  <a:schemeClr val="bg1"/>
                </a:solidFill>
                <a:latin typeface="Bree Serif" panose="02000503040000020004" pitchFamily="50" charset="0"/>
              </a:rPr>
              <a:t>Taken from ‘Candidates Sunday Intergenerational Worship Ideas’ Week One: Called to be</a:t>
            </a:r>
            <a:r>
              <a:rPr lang="en-GB" sz="3000" dirty="0">
                <a:solidFill>
                  <a:schemeClr val="bg1"/>
                </a:solidFill>
                <a:latin typeface="Bree Serif" panose="02000503040000020004" pitchFamily="50" charset="0"/>
              </a:rPr>
              <a:t> … </a:t>
            </a:r>
            <a:r>
              <a:rPr lang="en-GB" sz="3000" b="1" dirty="0">
                <a:solidFill>
                  <a:schemeClr val="bg1"/>
                </a:solidFill>
                <a:latin typeface="Bree Serif" panose="02000503040000020004" pitchFamily="50" charset="0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1083110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8E275-A9E4-31AD-2A78-2415EA0C2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902ED0-9C67-399A-69F9-23FA41AFDFE4}"/>
              </a:ext>
            </a:extLst>
          </p:cNvPr>
          <p:cNvSpPr txBox="1"/>
          <p:nvPr/>
        </p:nvSpPr>
        <p:spPr>
          <a:xfrm>
            <a:off x="1748668" y="711240"/>
            <a:ext cx="915639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latin typeface="Bree Serif" panose="02000503040000020004" pitchFamily="50" charset="0"/>
              </a:rPr>
              <a:t>Leader: </a:t>
            </a:r>
            <a:r>
              <a:rPr lang="en-GB" sz="4400" i="1" dirty="0">
                <a:solidFill>
                  <a:schemeClr val="bg1"/>
                </a:solidFill>
                <a:latin typeface="Bree Serif" panose="02000503040000020004" pitchFamily="50" charset="0"/>
              </a:rPr>
              <a:t>Lord Jesus, when you call us, you call everyone to follow you. </a:t>
            </a:r>
          </a:p>
          <a:p>
            <a:pPr algn="ctr"/>
            <a:endParaRPr lang="en-GB" sz="4400" b="1" dirty="0">
              <a:solidFill>
                <a:schemeClr val="bg1"/>
              </a:solidFill>
              <a:latin typeface="Bree Serif" panose="02000503040000020004" pitchFamily="50" charset="0"/>
            </a:endParaRPr>
          </a:p>
          <a:p>
            <a:pPr algn="ctr"/>
            <a:r>
              <a:rPr lang="en-GB" sz="4400" b="1" dirty="0">
                <a:solidFill>
                  <a:schemeClr val="bg1"/>
                </a:solidFill>
                <a:latin typeface="Bree Serif" panose="02000503040000020004" pitchFamily="50" charset="0"/>
              </a:rPr>
              <a:t>All: Help us follow you together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0905F9-B5F7-4C9C-50EE-ADF9B0A177EB}"/>
              </a:ext>
            </a:extLst>
          </p:cNvPr>
          <p:cNvSpPr txBox="1"/>
          <p:nvPr/>
        </p:nvSpPr>
        <p:spPr>
          <a:xfrm>
            <a:off x="778189" y="5438874"/>
            <a:ext cx="53516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Bree Serif" panose="02000503040000020004" pitchFamily="50" charset="0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2362134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BF971-892A-3750-37CA-277125E2C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05EC4C-F3CA-AB5A-85DA-C7C33A69ECFF}"/>
              </a:ext>
            </a:extLst>
          </p:cNvPr>
          <p:cNvSpPr txBox="1"/>
          <p:nvPr/>
        </p:nvSpPr>
        <p:spPr>
          <a:xfrm>
            <a:off x="1630136" y="711240"/>
            <a:ext cx="954586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latin typeface="Bree Serif" panose="02000503040000020004" pitchFamily="50" charset="0"/>
              </a:rPr>
              <a:t>Leader: </a:t>
            </a:r>
            <a:r>
              <a:rPr lang="en-GB" sz="4400" i="1" dirty="0">
                <a:solidFill>
                  <a:schemeClr val="bg1"/>
                </a:solidFill>
                <a:latin typeface="Bree Serif" panose="02000503040000020004" pitchFamily="50" charset="0"/>
              </a:rPr>
              <a:t>Teach us to trust you in the boat, to obey you when we’re tired, to listen when you speak and to go wherever you lead.</a:t>
            </a:r>
          </a:p>
          <a:p>
            <a:pPr algn="ctr"/>
            <a:endParaRPr lang="en-GB" sz="4400" b="1" dirty="0">
              <a:solidFill>
                <a:schemeClr val="bg1"/>
              </a:solidFill>
              <a:latin typeface="Bree Serif" panose="02000503040000020004" pitchFamily="50" charset="0"/>
            </a:endParaRPr>
          </a:p>
          <a:p>
            <a:pPr algn="ctr"/>
            <a:r>
              <a:rPr lang="en-GB" sz="4400" b="1" dirty="0">
                <a:solidFill>
                  <a:schemeClr val="bg1"/>
                </a:solidFill>
                <a:latin typeface="Bree Serif" panose="02000503040000020004" pitchFamily="50" charset="0"/>
              </a:rPr>
              <a:t>All: Jesus, we are yours.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D36500-5F9F-6B70-42C3-F07D8CB4EBB1}"/>
              </a:ext>
            </a:extLst>
          </p:cNvPr>
          <p:cNvSpPr txBox="1"/>
          <p:nvPr/>
        </p:nvSpPr>
        <p:spPr>
          <a:xfrm>
            <a:off x="778189" y="5438874"/>
            <a:ext cx="53516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Bree Serif" panose="02000503040000020004" pitchFamily="50" charset="0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3222232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8745B-2781-629E-89EA-84760476C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1626ED-47BC-B568-07B3-1681BD58FF52}"/>
              </a:ext>
            </a:extLst>
          </p:cNvPr>
          <p:cNvSpPr txBox="1"/>
          <p:nvPr/>
        </p:nvSpPr>
        <p:spPr>
          <a:xfrm>
            <a:off x="1356933" y="711240"/>
            <a:ext cx="954586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latin typeface="Bree Serif" panose="02000503040000020004" pitchFamily="50" charset="0"/>
              </a:rPr>
              <a:t>Leader: </a:t>
            </a:r>
            <a:r>
              <a:rPr lang="en-GB" sz="4400" i="1" dirty="0">
                <a:solidFill>
                  <a:schemeClr val="bg1"/>
                </a:solidFill>
                <a:latin typeface="Bree Serif" panose="02000503040000020004" pitchFamily="50" charset="0"/>
              </a:rPr>
              <a:t>Thank you for calling us by name. Thank you for choosing us. Thank you for walking with us.</a:t>
            </a:r>
          </a:p>
          <a:p>
            <a:pPr algn="ctr"/>
            <a:endParaRPr lang="en-GB" sz="4400" b="1" dirty="0">
              <a:solidFill>
                <a:schemeClr val="bg1"/>
              </a:solidFill>
              <a:latin typeface="Bree Serif" panose="02000503040000020004" pitchFamily="50" charset="0"/>
            </a:endParaRPr>
          </a:p>
          <a:p>
            <a:pPr algn="ctr"/>
            <a:r>
              <a:rPr lang="en-GB" sz="4400" b="1" dirty="0">
                <a:solidFill>
                  <a:schemeClr val="bg1"/>
                </a:solidFill>
                <a:latin typeface="Bree Serif" panose="02000503040000020004" pitchFamily="50" charset="0"/>
              </a:rPr>
              <a:t>All: We follow you, Jesus. Amen.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CBF781-18E2-111C-3F6C-F3B4EE6E537F}"/>
              </a:ext>
            </a:extLst>
          </p:cNvPr>
          <p:cNvSpPr txBox="1"/>
          <p:nvPr/>
        </p:nvSpPr>
        <p:spPr>
          <a:xfrm>
            <a:off x="778189" y="5438874"/>
            <a:ext cx="53516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Bree Serif" panose="02000503040000020004" pitchFamily="50" charset="0"/>
              </a:rPr>
              <a:t>A disciple</a:t>
            </a:r>
          </a:p>
        </p:txBody>
      </p:sp>
    </p:spTree>
    <p:extLst>
      <p:ext uri="{BB962C8B-B14F-4D97-AF65-F5344CB8AC3E}">
        <p14:creationId xmlns:p14="http://schemas.microsoft.com/office/powerpoint/2010/main" val="534460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4C9407-73B6-AE16-E1AF-3F128B663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55" y="1025912"/>
            <a:ext cx="4201243" cy="4201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C35317-CBEB-2E58-10CD-6F42917D5489}"/>
              </a:ext>
            </a:extLst>
          </p:cNvPr>
          <p:cNvSpPr txBox="1"/>
          <p:nvPr/>
        </p:nvSpPr>
        <p:spPr>
          <a:xfrm>
            <a:off x="4793696" y="3126533"/>
            <a:ext cx="53516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A disciple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E4673A-3165-F115-E031-00C99EB1A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9983036" y="4582886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61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8F93A-17C4-D095-B50E-F33AB8B2A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974E2D-C017-5751-3DAC-7CA3F228F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55" y="1025912"/>
            <a:ext cx="4201243" cy="4201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77B34F9-6391-4F3B-AE45-6C7C13E00B91}"/>
              </a:ext>
            </a:extLst>
          </p:cNvPr>
          <p:cNvSpPr txBox="1"/>
          <p:nvPr/>
        </p:nvSpPr>
        <p:spPr>
          <a:xfrm>
            <a:off x="5387897" y="3126533"/>
            <a:ext cx="4757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Trusting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7FCA5F1-B663-5BFC-4B82-355ED4399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9983036" y="4582886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62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2FCEB-832F-91DC-CD34-3DD3FF4B6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219D5B1-5D95-F26C-F21A-19C18B081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55" y="1025912"/>
            <a:ext cx="4201243" cy="4201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7EDCFA-7EC4-6862-7F65-EF602B86A6A6}"/>
              </a:ext>
            </a:extLst>
          </p:cNvPr>
          <p:cNvSpPr txBox="1"/>
          <p:nvPr/>
        </p:nvSpPr>
        <p:spPr>
          <a:xfrm>
            <a:off x="5387897" y="3126533"/>
            <a:ext cx="516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Purposeful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151A22-6D99-4777-C199-EF95609B2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9983036" y="4582886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466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2FF4F-A8B0-BA2D-5DC9-FA843C238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A644B2-BBEF-D475-6B07-ADFABA5BC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55" y="1025912"/>
            <a:ext cx="4201243" cy="4201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EC2FCF-AD98-DB19-DA9D-52FE4C60CAEE}"/>
              </a:ext>
            </a:extLst>
          </p:cNvPr>
          <p:cNvSpPr txBox="1"/>
          <p:nvPr/>
        </p:nvSpPr>
        <p:spPr>
          <a:xfrm>
            <a:off x="5387897" y="3126533"/>
            <a:ext cx="516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Forgiven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41E5B4-1432-E410-763B-F9CB63E9D0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9983036" y="4582886"/>
            <a:ext cx="1446963" cy="174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1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3CF89-AE97-FAE1-2CAC-EA3733D95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A3F9A8-C6A7-AA6C-93C8-03678B312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55" y="1025912"/>
            <a:ext cx="4201243" cy="42012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EED603-32CE-E45D-4114-D949F8E2390F}"/>
              </a:ext>
            </a:extLst>
          </p:cNvPr>
          <p:cNvSpPr txBox="1"/>
          <p:nvPr/>
        </p:nvSpPr>
        <p:spPr>
          <a:xfrm>
            <a:off x="5387897" y="3126533"/>
            <a:ext cx="516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A leader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BE1210-4140-299C-54A5-F7DE69300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70" t="-1463" r="28749" b="9106"/>
          <a:stretch>
            <a:fillRect/>
          </a:stretch>
        </p:blipFill>
        <p:spPr>
          <a:xfrm>
            <a:off x="9983036" y="4582886"/>
            <a:ext cx="1446963" cy="174897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38DD3B-6683-BB1B-BBF1-34CDCB3CCA54}"/>
              </a:ext>
            </a:extLst>
          </p:cNvPr>
          <p:cNvSpPr txBox="1"/>
          <p:nvPr/>
        </p:nvSpPr>
        <p:spPr>
          <a:xfrm>
            <a:off x="3417583" y="5400302"/>
            <a:ext cx="51603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latin typeface="Bree Serif" panose="02000503040000020004" pitchFamily="50" charset="0"/>
              </a:rPr>
              <a:t>Candidates Sunday 2026</a:t>
            </a:r>
          </a:p>
        </p:txBody>
      </p:sp>
    </p:spTree>
    <p:extLst>
      <p:ext uri="{BB962C8B-B14F-4D97-AF65-F5344CB8AC3E}">
        <p14:creationId xmlns:p14="http://schemas.microsoft.com/office/powerpoint/2010/main" val="61165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97283-A4EE-CC7A-4C45-A28510A7C50F}"/>
              </a:ext>
            </a:extLst>
          </p:cNvPr>
          <p:cNvSpPr txBox="1"/>
          <p:nvPr/>
        </p:nvSpPr>
        <p:spPr>
          <a:xfrm>
            <a:off x="2041071" y="1904998"/>
            <a:ext cx="81098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Bree Serif" panose="02000503040000020004" pitchFamily="50" charset="0"/>
              </a:rPr>
              <a:t>Song slide templates</a:t>
            </a:r>
          </a:p>
        </p:txBody>
      </p:sp>
    </p:spTree>
    <p:extLst>
      <p:ext uri="{BB962C8B-B14F-4D97-AF65-F5344CB8AC3E}">
        <p14:creationId xmlns:p14="http://schemas.microsoft.com/office/powerpoint/2010/main" val="2519393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716933-C94D-55C2-901B-65590A7A239E}"/>
              </a:ext>
            </a:extLst>
          </p:cNvPr>
          <p:cNvSpPr txBox="1"/>
          <p:nvPr/>
        </p:nvSpPr>
        <p:spPr>
          <a:xfrm>
            <a:off x="2190750" y="941614"/>
            <a:ext cx="7810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chemeClr val="bg1"/>
                </a:solidFill>
                <a:latin typeface="Trebuchet MS" panose="020B0603020202020204" pitchFamily="34" charset="0"/>
              </a:rPr>
              <a:t>Type song lyrics here</a:t>
            </a:r>
          </a:p>
        </p:txBody>
      </p:sp>
    </p:spTree>
    <p:extLst>
      <p:ext uri="{BB962C8B-B14F-4D97-AF65-F5344CB8AC3E}">
        <p14:creationId xmlns:p14="http://schemas.microsoft.com/office/powerpoint/2010/main" val="1845120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8F1519-D52B-5F30-CD6A-B081B1EFBE05}"/>
              </a:ext>
            </a:extLst>
          </p:cNvPr>
          <p:cNvSpPr txBox="1"/>
          <p:nvPr/>
        </p:nvSpPr>
        <p:spPr>
          <a:xfrm>
            <a:off x="2190750" y="941614"/>
            <a:ext cx="78105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solidFill>
                  <a:schemeClr val="bg1"/>
                </a:solidFill>
                <a:latin typeface="Trebuchet MS" panose="020B0603020202020204" pitchFamily="34" charset="0"/>
              </a:rPr>
              <a:t>Type song lyrics here</a:t>
            </a:r>
          </a:p>
        </p:txBody>
      </p:sp>
    </p:spTree>
    <p:extLst>
      <p:ext uri="{BB962C8B-B14F-4D97-AF65-F5344CB8AC3E}">
        <p14:creationId xmlns:p14="http://schemas.microsoft.com/office/powerpoint/2010/main" val="153668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146</Words>
  <Application>Microsoft Office PowerPoint</Application>
  <PresentationFormat>Widescreen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Bree Serif</vt:lpstr>
      <vt:lpstr>Trebuchet MS</vt:lpstr>
      <vt:lpstr>Office Theme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Salvation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Faye Lloyd-Jones</dc:creator>
  <cp:lastModifiedBy>Faye Lloyd-Jones</cp:lastModifiedBy>
  <cp:revision>1</cp:revision>
  <dcterms:created xsi:type="dcterms:W3CDTF">2026-03-25T08:42:46Z</dcterms:created>
  <dcterms:modified xsi:type="dcterms:W3CDTF">2026-03-25T09:39:35Z</dcterms:modified>
</cp:coreProperties>
</file>