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2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6D8627-DC10-B66B-0AD7-44A7AB5E3C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010CC6-1789-0FB3-81C5-6D959BB599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E82C43-1507-D655-4997-38C041A587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C615BF6-4BBF-4164-AA05-AF81C34596F1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C0E39D-5C8E-7947-AA72-842D77D76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46E063-7003-CA8A-6B69-A8680841D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FB658B-1E1D-4626-BEA8-311EE81540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9385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135A81-0B05-AAC8-905F-5D48AF824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5281"/>
            <a:ext cx="3683000" cy="135540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39AC2C-4D58-423E-E669-D35A25D6BF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2184399"/>
            <a:ext cx="1315720" cy="39925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2F93DD-8D28-EC18-B31A-3447D8BEB5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C615BF6-4BBF-4164-AA05-AF81C34596F1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C13E73-8FF6-CDC1-F47A-12595EB7B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0E6F17-4E21-32D6-9674-81A1A780A0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FB658B-1E1D-4626-BEA8-311EE81540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0250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13C788-B4E2-52CA-6547-593032AF52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F25B72-9E45-DEDD-E001-2344F80E91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D1BF16-33AD-5E00-D5D5-9413D326D7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C615BF6-4BBF-4164-AA05-AF81C34596F1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CF19-014C-E53D-860E-A0630C43D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DA77B1-ABC3-BF14-4A2F-DD93C53F71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FB658B-1E1D-4626-BEA8-311EE81540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313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A477D-79F7-4AE5-5A49-0294A6AEA5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95F7FF-87BB-06D0-0C3E-E610C46019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7557D0-0C32-EDD1-CBAE-FA3AC5D3F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444E5-5BA4-4996-BAEE-C86B3A2D1B9C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F6A1A4-BEDA-07E8-5C88-EFD47BD94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B435EE-77B2-DCF5-9BAB-0628B511F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6BABD-3250-47AD-A6E6-983F2B5B9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3503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4F8E4D-8870-3BEB-8348-8558B13A11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70A084-72E2-FD65-4213-A989CED698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0EAF23-3631-7823-2548-1A3738211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444E5-5BA4-4996-BAEE-C86B3A2D1B9C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EF0F9E-4D2D-81C0-ABC9-AA0658BDA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DACAC5-9BB6-3E12-55C1-C65F5E463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6BABD-3250-47AD-A6E6-983F2B5B9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24519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C61122-3F99-2B94-0125-02F8DDC617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5DF55C-7F24-6CFC-7069-E7C03B1CC1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69BFBE-B564-B8B1-D75C-180113974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444E5-5BA4-4996-BAEE-C86B3A2D1B9C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0256C3-A993-5103-1344-EB3DA1780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DD091B-CA47-DBA2-7337-B46D6524C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6BABD-3250-47AD-A6E6-983F2B5B9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85164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56C46F-EF2D-11EA-1870-85B1D04CD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E52B84-B74A-94FC-7880-F1696154DC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7FD0FA-BC10-FE78-AEB3-82A19B19D6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3414FF-CD9A-1B00-0BA4-CAA41AECF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444E5-5BA4-4996-BAEE-C86B3A2D1B9C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CB9040-1AB3-C8C0-C131-EF29E1B3F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6F2478-938A-91C6-3AE8-F4092E9A2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6BABD-3250-47AD-A6E6-983F2B5B9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0069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B6E5C4-1EE3-FB26-DCDC-B66B3D662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46072D-DA08-BFE3-2013-2186BC5C2B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FBE74C-641A-4191-24E4-39ECC1FACA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69D98B-E9BA-E636-265D-7434671BAE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18DBA0-A369-127B-2A07-FCB15415EF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DB541D7-5C22-5458-8081-7846D5E84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444E5-5BA4-4996-BAEE-C86B3A2D1B9C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EA8FA5-BE63-BB4B-B249-56A3544589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F810E8-5253-427B-2E3C-1B338293B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6BABD-3250-47AD-A6E6-983F2B5B9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60842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9A45B-45B1-861B-7400-0062FEC9F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A3B3A7-E411-9AE6-D08C-2D28AD6AB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444E5-5BA4-4996-BAEE-C86B3A2D1B9C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41904C-43B7-5B8B-DCD8-16972CCAB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4298BB-C016-BCED-08B3-F91EBD1F9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6BABD-3250-47AD-A6E6-983F2B5B9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33344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9E8C90-B547-1DB9-6F89-72D90642D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444E5-5BA4-4996-BAEE-C86B3A2D1B9C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D4A44D-61AF-9159-2337-140D418EB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EBBC61-957A-2106-BB4A-C4ABA5780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6BABD-3250-47AD-A6E6-983F2B5B9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25582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D7ECF7-AEC9-DEA7-88B1-6AA620F2EF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3B129-B422-DE84-655D-32BC5A8A75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304799-23E9-670F-92D9-7CC9FFD8FF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42AD95-7716-0DC5-223C-66A572BB0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444E5-5BA4-4996-BAEE-C86B3A2D1B9C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DB3203-8D8E-7376-CB07-6C75453AA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9BAB5AC-A8F7-C122-38EF-EBFDBD482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6BABD-3250-47AD-A6E6-983F2B5B9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8483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B3B77-4855-E2E9-770A-1B6E2BA97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5281"/>
            <a:ext cx="3683000" cy="135540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38763A-A489-85DD-7D72-A4902F6143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84399"/>
            <a:ext cx="1315720" cy="39925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D87B1D-AD79-F4B0-8FB8-49F213D983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C615BF6-4BBF-4164-AA05-AF81C34596F1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247B88-E709-E0B8-2BEF-5C3FA20A8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7224E9-2D44-ECD4-F08C-B2D1950264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FB658B-1E1D-4626-BEA8-311EE81540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19005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0E8B5-70E8-0F29-8617-98218F8770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815DF2-F9F0-9A8C-94AF-E5884D3EBA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935C88-9227-73A4-AB63-AC1994C11B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1B95C9-BB1F-6DD0-EA40-F93231F327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444E5-5BA4-4996-BAEE-C86B3A2D1B9C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9CBE95-0600-E801-11DC-E18F18E7A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BFE8489-24C2-410D-DB1B-74871142B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6BABD-3250-47AD-A6E6-983F2B5B9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48572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AF4100-0DB6-4776-03F8-FC9D506B3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8BE65B-C150-4516-7AE9-82BDF4643B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D51BEA-FD4D-DCBA-224A-E537DD933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444E5-5BA4-4996-BAEE-C86B3A2D1B9C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A3DBB3-F919-04AE-0ECC-7EC7F7057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7E1DE0-25D3-7E78-B505-0ED75F3D2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6BABD-3250-47AD-A6E6-983F2B5B9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65065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78EBB5-2727-B832-8C79-ED753AC1E7E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23065A-5338-74AF-1831-FEACE62042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043503-8213-7AE1-19E4-38A6922A1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444E5-5BA4-4996-BAEE-C86B3A2D1B9C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7E0E7B-0A2F-70C1-BC32-8BDB39739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61E0E-BFE4-592C-A34B-4A9192B13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6BABD-3250-47AD-A6E6-983F2B5B9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295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64E2E-517F-2A95-04BB-03C0EE98B8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5A71B6-8F6D-2B76-47E7-C34F60B037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DE6B2B-AF06-8371-790A-6122B091B6F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C615BF6-4BBF-4164-AA05-AF81C34596F1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39C20E-1919-B43C-E1AB-DF3E810EF1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5576EB-F727-5210-DB11-C6344DE45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FB658B-1E1D-4626-BEA8-311EE81540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887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A4873-1387-8EDA-115E-FB89E0133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5281"/>
            <a:ext cx="3683000" cy="135540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A4710-8A4E-CD3F-94FF-6EE9D9E52E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F1932C-4F3D-0D47-743F-35AAD70E51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4FFD0B-846F-DCB5-4FAF-C49A368EBA9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C615BF6-4BBF-4164-AA05-AF81C34596F1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97267E-F0CC-48ED-0F4E-0A8D6F66A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019E99-384C-9F0A-6312-840A50F37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FB658B-1E1D-4626-BEA8-311EE81540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36603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5B009-266C-008C-BEE4-2665104FC7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8266D4-ED13-3418-C26C-56AD2393C9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4AE2DC-2F21-F602-CB6E-BBE22D694F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73D7770-1FFC-313E-6B1D-6FA9C5CB37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1CB0AD2-7745-15FE-D34E-24F48DC07D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71C236-F39E-E9A6-8388-81B376CAC38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C615BF6-4BBF-4164-AA05-AF81C34596F1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193BCC-99AE-4B50-2012-4D2356798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95F19C-111A-2A99-65EB-5AC49DDD7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FB658B-1E1D-4626-BEA8-311EE81540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9435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024F4-E41C-C3E6-9D79-5D3DC649F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5281"/>
            <a:ext cx="3683000" cy="135540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A2D602-2C4D-3BB2-B8A6-655FD293BC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C615BF6-4BBF-4164-AA05-AF81C34596F1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046699-A657-60E5-F452-BCAFB539CD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F4CE70-84C6-CB1D-3FED-7089F5BC69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FB658B-1E1D-4626-BEA8-311EE81540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3875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B0A58E-70D7-768A-1063-9F232F29EF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C615BF6-4BBF-4164-AA05-AF81C34596F1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B05207-4743-A5D9-4338-639474F2B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6074A4-4AF6-725C-BDFA-C96C12B9A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FB658B-1E1D-4626-BEA8-311EE81540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33433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60E9EE-480D-6F02-0EC6-A7959E381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B6C18-7A77-FE3A-3D6E-BF7E6DA214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CC1E3B-46ED-E688-694B-89B45E9A88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BCBDA3-52B4-7F98-32C7-E9F60DB53DA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C615BF6-4BBF-4164-AA05-AF81C34596F1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BF2A0F-14FE-CA96-2901-C0B70168F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502959-577A-4A1B-B330-EB0C56186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FB658B-1E1D-4626-BEA8-311EE81540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892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61468D-BD5C-636A-465D-576948206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0BA246-3C14-6674-E244-C21585A041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A58EE8-2BC0-6AD0-3BFC-94A9E1CF5D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1EA187-4FED-2B58-3EB2-1791150D39F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C615BF6-4BBF-4164-AA05-AF81C34596F1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F6A69E-4C27-4A59-3427-FAE91BE5E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497A1E-2067-673F-7AFE-329A6DF84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FB658B-1E1D-4626-BEA8-311EE81540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623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52307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742E36-4381-57AA-60DB-3FBF00979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F8395B-E803-351D-117B-DDC6302DC8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ECE1DE-57E6-338B-0EAF-A6DACFCC15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A444E5-5BA4-4996-BAEE-C86B3A2D1B9C}" type="datetimeFigureOut">
              <a:rPr lang="en-GB" smtClean="0"/>
              <a:t>26/02/2026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4D91E7-D52D-FCFD-CCFB-3796994164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648561-1EF4-9697-3C5A-9DEA9AD63D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26BABD-3250-47AD-A6E6-983F2B5B9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1702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1481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79A2E-B125-3079-60CF-43FB8A9E7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31927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sz="4800" b="1" dirty="0">
                <a:solidFill>
                  <a:schemeClr val="bg1"/>
                </a:solidFill>
              </a:rPr>
              <a:t>Add your song lyrics here </a:t>
            </a:r>
          </a:p>
        </p:txBody>
      </p:sp>
    </p:spTree>
    <p:extLst>
      <p:ext uri="{BB962C8B-B14F-4D97-AF65-F5344CB8AC3E}">
        <p14:creationId xmlns:p14="http://schemas.microsoft.com/office/powerpoint/2010/main" val="23111465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Custom Design</vt:lpstr>
      <vt:lpstr>PowerPoint Presentation</vt:lpstr>
      <vt:lpstr>Add your song lyrics here </vt:lpstr>
    </vt:vector>
  </TitlesOfParts>
  <Company>The Salvation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Faye Lloyd-Jones</dc:creator>
  <cp:lastModifiedBy>Faye Lloyd-Jones</cp:lastModifiedBy>
  <cp:revision>1</cp:revision>
  <dcterms:created xsi:type="dcterms:W3CDTF">2026-02-26T16:07:30Z</dcterms:created>
  <dcterms:modified xsi:type="dcterms:W3CDTF">2026-02-26T16:11:00Z</dcterms:modified>
</cp:coreProperties>
</file>