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7" r:id="rId5"/>
    <p:sldId id="258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86DE6-0D8B-43BF-B22B-33EB65219E0B}" v="17" dt="2026-04-10T13:49:57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34" autoAdjust="0"/>
  </p:normalViewPr>
  <p:slideViewPr>
    <p:cSldViewPr snapToGrid="0">
      <p:cViewPr varScale="1">
        <p:scale>
          <a:sx n="54" d="100"/>
          <a:sy n="54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Thorogood" userId="2659a977-2774-452b-b107-633f8567e6a3" providerId="ADAL" clId="{ED29C2BC-F996-49D9-A0F8-6EFFE29180F3}"/>
    <pc:docChg chg="undo custSel addSld delSld modSld sldOrd modMainMaster">
      <pc:chgData name="Sam Thorogood" userId="2659a977-2774-452b-b107-633f8567e6a3" providerId="ADAL" clId="{ED29C2BC-F996-49D9-A0F8-6EFFE29180F3}" dt="2026-04-10T14:40:16.914" v="474" actId="14100"/>
      <pc:docMkLst>
        <pc:docMk/>
      </pc:docMkLst>
      <pc:sldChg chg="modSp mod">
        <pc:chgData name="Sam Thorogood" userId="2659a977-2774-452b-b107-633f8567e6a3" providerId="ADAL" clId="{ED29C2BC-F996-49D9-A0F8-6EFFE29180F3}" dt="2026-04-10T13:18:58.478" v="28" actId="20577"/>
        <pc:sldMkLst>
          <pc:docMk/>
          <pc:sldMk cId="1258441816" sldId="263"/>
        </pc:sldMkLst>
        <pc:spChg chg="mod">
          <ac:chgData name="Sam Thorogood" userId="2659a977-2774-452b-b107-633f8567e6a3" providerId="ADAL" clId="{ED29C2BC-F996-49D9-A0F8-6EFFE29180F3}" dt="2026-04-10T13:18:58.478" v="28" actId="20577"/>
          <ac:spMkLst>
            <pc:docMk/>
            <pc:sldMk cId="1258441816" sldId="263"/>
            <ac:spMk id="2" creationId="{6C1EAFFA-3A25-753A-BCFC-A58F6B388F33}"/>
          </ac:spMkLst>
        </pc:spChg>
        <pc:spChg chg="mod">
          <ac:chgData name="Sam Thorogood" userId="2659a977-2774-452b-b107-633f8567e6a3" providerId="ADAL" clId="{ED29C2BC-F996-49D9-A0F8-6EFFE29180F3}" dt="2026-04-10T13:17:26.428" v="26"/>
          <ac:spMkLst>
            <pc:docMk/>
            <pc:sldMk cId="1258441816" sldId="263"/>
            <ac:spMk id="3" creationId="{C11C97CD-CBEB-C58B-6C42-5FBFA9089868}"/>
          </ac:spMkLst>
        </pc:spChg>
      </pc:sldChg>
      <pc:sldChg chg="modSp new mod ord">
        <pc:chgData name="Sam Thorogood" userId="2659a977-2774-452b-b107-633f8567e6a3" providerId="ADAL" clId="{ED29C2BC-F996-49D9-A0F8-6EFFE29180F3}" dt="2026-04-10T13:19:55.668" v="34" actId="20577"/>
        <pc:sldMkLst>
          <pc:docMk/>
          <pc:sldMk cId="195779270" sldId="264"/>
        </pc:sldMkLst>
        <pc:spChg chg="mod">
          <ac:chgData name="Sam Thorogood" userId="2659a977-2774-452b-b107-633f8567e6a3" providerId="ADAL" clId="{ED29C2BC-F996-49D9-A0F8-6EFFE29180F3}" dt="2026-04-10T13:19:55.668" v="34" actId="20577"/>
          <ac:spMkLst>
            <pc:docMk/>
            <pc:sldMk cId="195779270" sldId="264"/>
            <ac:spMk id="2" creationId="{32A388A5-82C7-347B-9E0B-69478D2B7243}"/>
          </ac:spMkLst>
        </pc:spChg>
      </pc:sldChg>
      <pc:sldChg chg="del">
        <pc:chgData name="Sam Thorogood" userId="2659a977-2774-452b-b107-633f8567e6a3" providerId="ADAL" clId="{ED29C2BC-F996-49D9-A0F8-6EFFE29180F3}" dt="2026-04-10T13:07:34.240" v="6" actId="47"/>
        <pc:sldMkLst>
          <pc:docMk/>
          <pc:sldMk cId="229057080" sldId="264"/>
        </pc:sldMkLst>
      </pc:sldChg>
      <pc:sldChg chg="del">
        <pc:chgData name="Sam Thorogood" userId="2659a977-2774-452b-b107-633f8567e6a3" providerId="ADAL" clId="{ED29C2BC-F996-49D9-A0F8-6EFFE29180F3}" dt="2026-04-10T13:07:34.240" v="6" actId="47"/>
        <pc:sldMkLst>
          <pc:docMk/>
          <pc:sldMk cId="844838496" sldId="265"/>
        </pc:sldMkLst>
      </pc:sldChg>
      <pc:sldChg chg="modSp add mod">
        <pc:chgData name="Sam Thorogood" userId="2659a977-2774-452b-b107-633f8567e6a3" providerId="ADAL" clId="{ED29C2BC-F996-49D9-A0F8-6EFFE29180F3}" dt="2026-04-10T13:23:28.357" v="45"/>
        <pc:sldMkLst>
          <pc:docMk/>
          <pc:sldMk cId="3282850310" sldId="265"/>
        </pc:sldMkLst>
        <pc:spChg chg="mod">
          <ac:chgData name="Sam Thorogood" userId="2659a977-2774-452b-b107-633f8567e6a3" providerId="ADAL" clId="{ED29C2BC-F996-49D9-A0F8-6EFFE29180F3}" dt="2026-04-10T13:21:31.510" v="41" actId="255"/>
          <ac:spMkLst>
            <pc:docMk/>
            <pc:sldMk cId="3282850310" sldId="265"/>
            <ac:spMk id="2" creationId="{8890987B-77C0-323F-4192-6001D370C4CA}"/>
          </ac:spMkLst>
        </pc:spChg>
        <pc:spChg chg="mod">
          <ac:chgData name="Sam Thorogood" userId="2659a977-2774-452b-b107-633f8567e6a3" providerId="ADAL" clId="{ED29C2BC-F996-49D9-A0F8-6EFFE29180F3}" dt="2026-04-10T13:23:28.357" v="45"/>
          <ac:spMkLst>
            <pc:docMk/>
            <pc:sldMk cId="3282850310" sldId="265"/>
            <ac:spMk id="3" creationId="{A7BC0052-0BCA-17F1-28EA-AF793F482B2A}"/>
          </ac:spMkLst>
        </pc:spChg>
      </pc:sldChg>
      <pc:sldChg chg="del">
        <pc:chgData name="Sam Thorogood" userId="2659a977-2774-452b-b107-633f8567e6a3" providerId="ADAL" clId="{ED29C2BC-F996-49D9-A0F8-6EFFE29180F3}" dt="2026-04-10T13:07:34.240" v="6" actId="47"/>
        <pc:sldMkLst>
          <pc:docMk/>
          <pc:sldMk cId="1336743655" sldId="266"/>
        </pc:sldMkLst>
      </pc:sldChg>
      <pc:sldChg chg="modSp add mod">
        <pc:chgData name="Sam Thorogood" userId="2659a977-2774-452b-b107-633f8567e6a3" providerId="ADAL" clId="{ED29C2BC-F996-49D9-A0F8-6EFFE29180F3}" dt="2026-04-10T13:25:57.211" v="53"/>
        <pc:sldMkLst>
          <pc:docMk/>
          <pc:sldMk cId="2288727195" sldId="266"/>
        </pc:sldMkLst>
        <pc:spChg chg="mod">
          <ac:chgData name="Sam Thorogood" userId="2659a977-2774-452b-b107-633f8567e6a3" providerId="ADAL" clId="{ED29C2BC-F996-49D9-A0F8-6EFFE29180F3}" dt="2026-04-10T13:25:08.193" v="49" actId="255"/>
          <ac:spMkLst>
            <pc:docMk/>
            <pc:sldMk cId="2288727195" sldId="266"/>
            <ac:spMk id="2" creationId="{A8BEDEA5-1983-E402-8487-D41E122EA501}"/>
          </ac:spMkLst>
        </pc:spChg>
        <pc:spChg chg="mod">
          <ac:chgData name="Sam Thorogood" userId="2659a977-2774-452b-b107-633f8567e6a3" providerId="ADAL" clId="{ED29C2BC-F996-49D9-A0F8-6EFFE29180F3}" dt="2026-04-10T13:25:57.211" v="53"/>
          <ac:spMkLst>
            <pc:docMk/>
            <pc:sldMk cId="2288727195" sldId="266"/>
            <ac:spMk id="3" creationId="{8B51666E-8812-A06A-5677-2B0D2B93DD76}"/>
          </ac:spMkLst>
        </pc:spChg>
      </pc:sldChg>
      <pc:sldChg chg="del">
        <pc:chgData name="Sam Thorogood" userId="2659a977-2774-452b-b107-633f8567e6a3" providerId="ADAL" clId="{ED29C2BC-F996-49D9-A0F8-6EFFE29180F3}" dt="2026-04-10T13:07:34.240" v="6" actId="47"/>
        <pc:sldMkLst>
          <pc:docMk/>
          <pc:sldMk cId="954318112" sldId="267"/>
        </pc:sldMkLst>
      </pc:sldChg>
      <pc:sldChg chg="modSp add mod">
        <pc:chgData name="Sam Thorogood" userId="2659a977-2774-452b-b107-633f8567e6a3" providerId="ADAL" clId="{ED29C2BC-F996-49D9-A0F8-6EFFE29180F3}" dt="2026-04-10T13:28:51.171" v="75"/>
        <pc:sldMkLst>
          <pc:docMk/>
          <pc:sldMk cId="3577069626" sldId="267"/>
        </pc:sldMkLst>
        <pc:spChg chg="mod">
          <ac:chgData name="Sam Thorogood" userId="2659a977-2774-452b-b107-633f8567e6a3" providerId="ADAL" clId="{ED29C2BC-F996-49D9-A0F8-6EFFE29180F3}" dt="2026-04-10T13:28:38.369" v="74" actId="255"/>
          <ac:spMkLst>
            <pc:docMk/>
            <pc:sldMk cId="3577069626" sldId="267"/>
            <ac:spMk id="2" creationId="{4416F934-5769-4F59-3CFC-7859F68F09E3}"/>
          </ac:spMkLst>
        </pc:spChg>
        <pc:spChg chg="mod">
          <ac:chgData name="Sam Thorogood" userId="2659a977-2774-452b-b107-633f8567e6a3" providerId="ADAL" clId="{ED29C2BC-F996-49D9-A0F8-6EFFE29180F3}" dt="2026-04-10T13:28:51.171" v="75"/>
          <ac:spMkLst>
            <pc:docMk/>
            <pc:sldMk cId="3577069626" sldId="267"/>
            <ac:spMk id="3" creationId="{CF63DDBC-1DA7-CD6B-0EA2-D3A1512D7780}"/>
          </ac:spMkLst>
        </pc:spChg>
      </pc:sldChg>
      <pc:sldChg chg="modSp add mod">
        <pc:chgData name="Sam Thorogood" userId="2659a977-2774-452b-b107-633f8567e6a3" providerId="ADAL" clId="{ED29C2BC-F996-49D9-A0F8-6EFFE29180F3}" dt="2026-04-10T13:31:31.795" v="80"/>
        <pc:sldMkLst>
          <pc:docMk/>
          <pc:sldMk cId="1101623178" sldId="268"/>
        </pc:sldMkLst>
        <pc:spChg chg="mod">
          <ac:chgData name="Sam Thorogood" userId="2659a977-2774-452b-b107-633f8567e6a3" providerId="ADAL" clId="{ED29C2BC-F996-49D9-A0F8-6EFFE29180F3}" dt="2026-04-10T13:30:56.934" v="77"/>
          <ac:spMkLst>
            <pc:docMk/>
            <pc:sldMk cId="1101623178" sldId="268"/>
            <ac:spMk id="2" creationId="{286D8652-A1B4-F041-D3B8-7F3204B3FC9B}"/>
          </ac:spMkLst>
        </pc:spChg>
        <pc:spChg chg="mod">
          <ac:chgData name="Sam Thorogood" userId="2659a977-2774-452b-b107-633f8567e6a3" providerId="ADAL" clId="{ED29C2BC-F996-49D9-A0F8-6EFFE29180F3}" dt="2026-04-10T13:31:31.795" v="80"/>
          <ac:spMkLst>
            <pc:docMk/>
            <pc:sldMk cId="1101623178" sldId="268"/>
            <ac:spMk id="3" creationId="{4C322F44-9BF1-F56E-4AAB-EE0CC7B42414}"/>
          </ac:spMkLst>
        </pc:spChg>
      </pc:sldChg>
      <pc:sldChg chg="del">
        <pc:chgData name="Sam Thorogood" userId="2659a977-2774-452b-b107-633f8567e6a3" providerId="ADAL" clId="{ED29C2BC-F996-49D9-A0F8-6EFFE29180F3}" dt="2026-04-10T13:07:34.240" v="6" actId="47"/>
        <pc:sldMkLst>
          <pc:docMk/>
          <pc:sldMk cId="4188026221" sldId="268"/>
        </pc:sldMkLst>
      </pc:sldChg>
      <pc:sldChg chg="modSp add mod">
        <pc:chgData name="Sam Thorogood" userId="2659a977-2774-452b-b107-633f8567e6a3" providerId="ADAL" clId="{ED29C2BC-F996-49D9-A0F8-6EFFE29180F3}" dt="2026-04-10T13:40:49.056" v="89"/>
        <pc:sldMkLst>
          <pc:docMk/>
          <pc:sldMk cId="2252654651" sldId="269"/>
        </pc:sldMkLst>
        <pc:spChg chg="mod">
          <ac:chgData name="Sam Thorogood" userId="2659a977-2774-452b-b107-633f8567e6a3" providerId="ADAL" clId="{ED29C2BC-F996-49D9-A0F8-6EFFE29180F3}" dt="2026-04-10T13:40:22.287" v="86" actId="255"/>
          <ac:spMkLst>
            <pc:docMk/>
            <pc:sldMk cId="2252654651" sldId="269"/>
            <ac:spMk id="2" creationId="{3657F62C-8F4A-F3AA-22D5-78CDB1660628}"/>
          </ac:spMkLst>
        </pc:spChg>
        <pc:spChg chg="mod">
          <ac:chgData name="Sam Thorogood" userId="2659a977-2774-452b-b107-633f8567e6a3" providerId="ADAL" clId="{ED29C2BC-F996-49D9-A0F8-6EFFE29180F3}" dt="2026-04-10T13:40:49.056" v="89"/>
          <ac:spMkLst>
            <pc:docMk/>
            <pc:sldMk cId="2252654651" sldId="269"/>
            <ac:spMk id="3" creationId="{E0446263-A425-26E7-CABA-DC76D16DDB8A}"/>
          </ac:spMkLst>
        </pc:spChg>
      </pc:sldChg>
      <pc:sldChg chg="del">
        <pc:chgData name="Sam Thorogood" userId="2659a977-2774-452b-b107-633f8567e6a3" providerId="ADAL" clId="{ED29C2BC-F996-49D9-A0F8-6EFFE29180F3}" dt="2026-04-10T13:07:34.240" v="6" actId="47"/>
        <pc:sldMkLst>
          <pc:docMk/>
          <pc:sldMk cId="4002246052" sldId="269"/>
        </pc:sldMkLst>
      </pc:sldChg>
      <pc:sldChg chg="modSp add mod">
        <pc:chgData name="Sam Thorogood" userId="2659a977-2774-452b-b107-633f8567e6a3" providerId="ADAL" clId="{ED29C2BC-F996-49D9-A0F8-6EFFE29180F3}" dt="2026-04-10T13:42:56.403" v="107" actId="20577"/>
        <pc:sldMkLst>
          <pc:docMk/>
          <pc:sldMk cId="732629515" sldId="270"/>
        </pc:sldMkLst>
        <pc:spChg chg="mod">
          <ac:chgData name="Sam Thorogood" userId="2659a977-2774-452b-b107-633f8567e6a3" providerId="ADAL" clId="{ED29C2BC-F996-49D9-A0F8-6EFFE29180F3}" dt="2026-04-10T13:42:18.699" v="92" actId="255"/>
          <ac:spMkLst>
            <pc:docMk/>
            <pc:sldMk cId="732629515" sldId="270"/>
            <ac:spMk id="2" creationId="{B107D129-615C-7031-4AA0-8C25FE3EFEBA}"/>
          </ac:spMkLst>
        </pc:spChg>
        <pc:spChg chg="mod">
          <ac:chgData name="Sam Thorogood" userId="2659a977-2774-452b-b107-633f8567e6a3" providerId="ADAL" clId="{ED29C2BC-F996-49D9-A0F8-6EFFE29180F3}" dt="2026-04-10T13:42:56.403" v="107" actId="20577"/>
          <ac:spMkLst>
            <pc:docMk/>
            <pc:sldMk cId="732629515" sldId="270"/>
            <ac:spMk id="3" creationId="{437390D7-2CB3-A79A-CFD5-29E9E6ABC5BC}"/>
          </ac:spMkLst>
        </pc:spChg>
      </pc:sldChg>
      <pc:sldChg chg="modSp new mod">
        <pc:chgData name="Sam Thorogood" userId="2659a977-2774-452b-b107-633f8567e6a3" providerId="ADAL" clId="{ED29C2BC-F996-49D9-A0F8-6EFFE29180F3}" dt="2026-04-10T13:44:32.690" v="112" actId="27636"/>
        <pc:sldMkLst>
          <pc:docMk/>
          <pc:sldMk cId="2339864809" sldId="271"/>
        </pc:sldMkLst>
        <pc:spChg chg="mod">
          <ac:chgData name="Sam Thorogood" userId="2659a977-2774-452b-b107-633f8567e6a3" providerId="ADAL" clId="{ED29C2BC-F996-49D9-A0F8-6EFFE29180F3}" dt="2026-04-10T13:44:32.690" v="112" actId="27636"/>
          <ac:spMkLst>
            <pc:docMk/>
            <pc:sldMk cId="2339864809" sldId="271"/>
            <ac:spMk id="2" creationId="{7CAE16B1-4A4E-1904-1D72-5DDC8399B521}"/>
          </ac:spMkLst>
        </pc:spChg>
      </pc:sldChg>
      <pc:sldChg chg="modSp add mod">
        <pc:chgData name="Sam Thorogood" userId="2659a977-2774-452b-b107-633f8567e6a3" providerId="ADAL" clId="{ED29C2BC-F996-49D9-A0F8-6EFFE29180F3}" dt="2026-04-10T13:55:57.036" v="158" actId="255"/>
        <pc:sldMkLst>
          <pc:docMk/>
          <pc:sldMk cId="3891422314" sldId="272"/>
        </pc:sldMkLst>
        <pc:spChg chg="mod">
          <ac:chgData name="Sam Thorogood" userId="2659a977-2774-452b-b107-633f8567e6a3" providerId="ADAL" clId="{ED29C2BC-F996-49D9-A0F8-6EFFE29180F3}" dt="2026-04-10T13:55:57.036" v="158" actId="255"/>
          <ac:spMkLst>
            <pc:docMk/>
            <pc:sldMk cId="3891422314" sldId="272"/>
            <ac:spMk id="2" creationId="{F24C6E54-A2CE-4592-014C-C8A031CFD84E}"/>
          </ac:spMkLst>
        </pc:spChg>
        <pc:spChg chg="mod">
          <ac:chgData name="Sam Thorogood" userId="2659a977-2774-452b-b107-633f8567e6a3" providerId="ADAL" clId="{ED29C2BC-F996-49D9-A0F8-6EFFE29180F3}" dt="2026-04-10T13:46:47.199" v="122" actId="20577"/>
          <ac:spMkLst>
            <pc:docMk/>
            <pc:sldMk cId="3891422314" sldId="272"/>
            <ac:spMk id="3" creationId="{AE27BE30-516C-9587-726D-EFB80E28190D}"/>
          </ac:spMkLst>
        </pc:spChg>
      </pc:sldChg>
      <pc:sldChg chg="modSp add mod">
        <pc:chgData name="Sam Thorogood" userId="2659a977-2774-452b-b107-633f8567e6a3" providerId="ADAL" clId="{ED29C2BC-F996-49D9-A0F8-6EFFE29180F3}" dt="2026-04-10T13:56:02.112" v="159" actId="255"/>
        <pc:sldMkLst>
          <pc:docMk/>
          <pc:sldMk cId="3707093968" sldId="273"/>
        </pc:sldMkLst>
        <pc:spChg chg="mod">
          <ac:chgData name="Sam Thorogood" userId="2659a977-2774-452b-b107-633f8567e6a3" providerId="ADAL" clId="{ED29C2BC-F996-49D9-A0F8-6EFFE29180F3}" dt="2026-04-10T13:56:02.112" v="159" actId="255"/>
          <ac:spMkLst>
            <pc:docMk/>
            <pc:sldMk cId="3707093968" sldId="273"/>
            <ac:spMk id="2" creationId="{FF458688-FF25-D637-4CE6-80054E5AE25A}"/>
          </ac:spMkLst>
        </pc:spChg>
        <pc:spChg chg="mod">
          <ac:chgData name="Sam Thorogood" userId="2659a977-2774-452b-b107-633f8567e6a3" providerId="ADAL" clId="{ED29C2BC-F996-49D9-A0F8-6EFFE29180F3}" dt="2026-04-10T13:53:25.389" v="156" actId="20577"/>
          <ac:spMkLst>
            <pc:docMk/>
            <pc:sldMk cId="3707093968" sldId="273"/>
            <ac:spMk id="3" creationId="{05FCFB3A-3A2D-D366-218D-6C2FC1FA593F}"/>
          </ac:spMkLst>
        </pc:spChg>
      </pc:sldChg>
      <pc:sldChg chg="modSp add mod">
        <pc:chgData name="Sam Thorogood" userId="2659a977-2774-452b-b107-633f8567e6a3" providerId="ADAL" clId="{ED29C2BC-F996-49D9-A0F8-6EFFE29180F3}" dt="2026-04-10T14:27:46.910" v="414" actId="20577"/>
        <pc:sldMkLst>
          <pc:docMk/>
          <pc:sldMk cId="4153359691" sldId="274"/>
        </pc:sldMkLst>
        <pc:spChg chg="mod">
          <ac:chgData name="Sam Thorogood" userId="2659a977-2774-452b-b107-633f8567e6a3" providerId="ADAL" clId="{ED29C2BC-F996-49D9-A0F8-6EFFE29180F3}" dt="2026-04-10T13:56:42.810" v="161"/>
          <ac:spMkLst>
            <pc:docMk/>
            <pc:sldMk cId="4153359691" sldId="274"/>
            <ac:spMk id="2" creationId="{FB01D75A-38CD-A4B7-4D05-05BD93FD49B3}"/>
          </ac:spMkLst>
        </pc:spChg>
        <pc:spChg chg="mod">
          <ac:chgData name="Sam Thorogood" userId="2659a977-2774-452b-b107-633f8567e6a3" providerId="ADAL" clId="{ED29C2BC-F996-49D9-A0F8-6EFFE29180F3}" dt="2026-04-10T14:27:46.910" v="414" actId="20577"/>
          <ac:spMkLst>
            <pc:docMk/>
            <pc:sldMk cId="4153359691" sldId="274"/>
            <ac:spMk id="3" creationId="{A3A8D4FC-82C1-EBD2-F983-38023C570795}"/>
          </ac:spMkLst>
        </pc:spChg>
      </pc:sldChg>
      <pc:sldChg chg="modSp add mod">
        <pc:chgData name="Sam Thorogood" userId="2659a977-2774-452b-b107-633f8567e6a3" providerId="ADAL" clId="{ED29C2BC-F996-49D9-A0F8-6EFFE29180F3}" dt="2026-04-10T14:12:07.747" v="326" actId="20577"/>
        <pc:sldMkLst>
          <pc:docMk/>
          <pc:sldMk cId="3994934280" sldId="275"/>
        </pc:sldMkLst>
        <pc:spChg chg="mod">
          <ac:chgData name="Sam Thorogood" userId="2659a977-2774-452b-b107-633f8567e6a3" providerId="ADAL" clId="{ED29C2BC-F996-49D9-A0F8-6EFFE29180F3}" dt="2026-04-10T14:09:38.786" v="311"/>
          <ac:spMkLst>
            <pc:docMk/>
            <pc:sldMk cId="3994934280" sldId="275"/>
            <ac:spMk id="2" creationId="{AD13E831-A55B-E9EC-FB53-6B8B2CC8CA3B}"/>
          </ac:spMkLst>
        </pc:spChg>
        <pc:spChg chg="mod">
          <ac:chgData name="Sam Thorogood" userId="2659a977-2774-452b-b107-633f8567e6a3" providerId="ADAL" clId="{ED29C2BC-F996-49D9-A0F8-6EFFE29180F3}" dt="2026-04-10T14:12:07.747" v="326" actId="20577"/>
          <ac:spMkLst>
            <pc:docMk/>
            <pc:sldMk cId="3994934280" sldId="275"/>
            <ac:spMk id="3" creationId="{5249BC7B-0188-4FDF-9998-B564517C32D1}"/>
          </ac:spMkLst>
        </pc:spChg>
      </pc:sldChg>
      <pc:sldChg chg="modSp add mod">
        <pc:chgData name="Sam Thorogood" userId="2659a977-2774-452b-b107-633f8567e6a3" providerId="ADAL" clId="{ED29C2BC-F996-49D9-A0F8-6EFFE29180F3}" dt="2026-04-10T14:13:57.892" v="334" actId="20577"/>
        <pc:sldMkLst>
          <pc:docMk/>
          <pc:sldMk cId="308571941" sldId="276"/>
        </pc:sldMkLst>
        <pc:spChg chg="mod">
          <ac:chgData name="Sam Thorogood" userId="2659a977-2774-452b-b107-633f8567e6a3" providerId="ADAL" clId="{ED29C2BC-F996-49D9-A0F8-6EFFE29180F3}" dt="2026-04-10T14:13:22.145" v="328"/>
          <ac:spMkLst>
            <pc:docMk/>
            <pc:sldMk cId="308571941" sldId="276"/>
            <ac:spMk id="2" creationId="{B6EB0B6D-5A58-85D2-E87A-3982F403C3E0}"/>
          </ac:spMkLst>
        </pc:spChg>
        <pc:spChg chg="mod">
          <ac:chgData name="Sam Thorogood" userId="2659a977-2774-452b-b107-633f8567e6a3" providerId="ADAL" clId="{ED29C2BC-F996-49D9-A0F8-6EFFE29180F3}" dt="2026-04-10T14:13:57.892" v="334" actId="20577"/>
          <ac:spMkLst>
            <pc:docMk/>
            <pc:sldMk cId="308571941" sldId="276"/>
            <ac:spMk id="3" creationId="{3479B859-0E5F-9ABD-7C7C-B23599AD27AF}"/>
          </ac:spMkLst>
        </pc:spChg>
      </pc:sldChg>
      <pc:sldChg chg="modSp add mod">
        <pc:chgData name="Sam Thorogood" userId="2659a977-2774-452b-b107-633f8567e6a3" providerId="ADAL" clId="{ED29C2BC-F996-49D9-A0F8-6EFFE29180F3}" dt="2026-04-10T14:40:16.914" v="474" actId="14100"/>
        <pc:sldMkLst>
          <pc:docMk/>
          <pc:sldMk cId="458636079" sldId="277"/>
        </pc:sldMkLst>
        <pc:spChg chg="mod">
          <ac:chgData name="Sam Thorogood" userId="2659a977-2774-452b-b107-633f8567e6a3" providerId="ADAL" clId="{ED29C2BC-F996-49D9-A0F8-6EFFE29180F3}" dt="2026-04-10T14:14:59.499" v="341" actId="20577"/>
          <ac:spMkLst>
            <pc:docMk/>
            <pc:sldMk cId="458636079" sldId="277"/>
            <ac:spMk id="2" creationId="{AE0E179F-26AF-C498-2DDE-71D22A729AED}"/>
          </ac:spMkLst>
        </pc:spChg>
        <pc:spChg chg="mod">
          <ac:chgData name="Sam Thorogood" userId="2659a977-2774-452b-b107-633f8567e6a3" providerId="ADAL" clId="{ED29C2BC-F996-49D9-A0F8-6EFFE29180F3}" dt="2026-04-10T14:40:16.914" v="474" actId="14100"/>
          <ac:spMkLst>
            <pc:docMk/>
            <pc:sldMk cId="458636079" sldId="277"/>
            <ac:spMk id="3" creationId="{27EA367E-260B-9B15-4DF4-A28FBC4F6E06}"/>
          </ac:spMkLst>
        </pc:spChg>
      </pc:sldChg>
      <pc:sldChg chg="modSp add mod">
        <pc:chgData name="Sam Thorogood" userId="2659a977-2774-452b-b107-633f8567e6a3" providerId="ADAL" clId="{ED29C2BC-F996-49D9-A0F8-6EFFE29180F3}" dt="2026-04-10T14:39:57.225" v="472" actId="14100"/>
        <pc:sldMkLst>
          <pc:docMk/>
          <pc:sldMk cId="3603316462" sldId="278"/>
        </pc:sldMkLst>
        <pc:spChg chg="mod">
          <ac:chgData name="Sam Thorogood" userId="2659a977-2774-452b-b107-633f8567e6a3" providerId="ADAL" clId="{ED29C2BC-F996-49D9-A0F8-6EFFE29180F3}" dt="2026-04-10T14:17:09.730" v="350"/>
          <ac:spMkLst>
            <pc:docMk/>
            <pc:sldMk cId="3603316462" sldId="278"/>
            <ac:spMk id="2" creationId="{1359D036-7631-B36D-1C8E-A33EF13ECF04}"/>
          </ac:spMkLst>
        </pc:spChg>
        <pc:spChg chg="mod">
          <ac:chgData name="Sam Thorogood" userId="2659a977-2774-452b-b107-633f8567e6a3" providerId="ADAL" clId="{ED29C2BC-F996-49D9-A0F8-6EFFE29180F3}" dt="2026-04-10T14:39:57.225" v="472" actId="14100"/>
          <ac:spMkLst>
            <pc:docMk/>
            <pc:sldMk cId="3603316462" sldId="278"/>
            <ac:spMk id="3" creationId="{999747B2-3DD1-E1CE-F44E-2AF463177BEB}"/>
          </ac:spMkLst>
        </pc:spChg>
      </pc:sldChg>
      <pc:sldChg chg="modSp add mod">
        <pc:chgData name="Sam Thorogood" userId="2659a977-2774-452b-b107-633f8567e6a3" providerId="ADAL" clId="{ED29C2BC-F996-49D9-A0F8-6EFFE29180F3}" dt="2026-04-10T14:38:50.987" v="471" actId="14100"/>
        <pc:sldMkLst>
          <pc:docMk/>
          <pc:sldMk cId="765585647" sldId="279"/>
        </pc:sldMkLst>
        <pc:spChg chg="mod">
          <ac:chgData name="Sam Thorogood" userId="2659a977-2774-452b-b107-633f8567e6a3" providerId="ADAL" clId="{ED29C2BC-F996-49D9-A0F8-6EFFE29180F3}" dt="2026-04-10T14:19:15.801" v="360" actId="255"/>
          <ac:spMkLst>
            <pc:docMk/>
            <pc:sldMk cId="765585647" sldId="279"/>
            <ac:spMk id="2" creationId="{09140436-E466-C8D0-7D29-FA2A20CE7B93}"/>
          </ac:spMkLst>
        </pc:spChg>
        <pc:spChg chg="mod">
          <ac:chgData name="Sam Thorogood" userId="2659a977-2774-452b-b107-633f8567e6a3" providerId="ADAL" clId="{ED29C2BC-F996-49D9-A0F8-6EFFE29180F3}" dt="2026-04-10T14:38:50.987" v="471" actId="14100"/>
          <ac:spMkLst>
            <pc:docMk/>
            <pc:sldMk cId="765585647" sldId="279"/>
            <ac:spMk id="3" creationId="{5B983A51-5AE1-A258-2CA9-37E513E4F29E}"/>
          </ac:spMkLst>
        </pc:spChg>
      </pc:sldChg>
      <pc:sldChg chg="modSp add mod">
        <pc:chgData name="Sam Thorogood" userId="2659a977-2774-452b-b107-633f8567e6a3" providerId="ADAL" clId="{ED29C2BC-F996-49D9-A0F8-6EFFE29180F3}" dt="2026-04-10T14:38:45.499" v="470" actId="14100"/>
        <pc:sldMkLst>
          <pc:docMk/>
          <pc:sldMk cId="3885563582" sldId="280"/>
        </pc:sldMkLst>
        <pc:spChg chg="mod">
          <ac:chgData name="Sam Thorogood" userId="2659a977-2774-452b-b107-633f8567e6a3" providerId="ADAL" clId="{ED29C2BC-F996-49D9-A0F8-6EFFE29180F3}" dt="2026-04-10T14:22:59.249" v="367" actId="255"/>
          <ac:spMkLst>
            <pc:docMk/>
            <pc:sldMk cId="3885563582" sldId="280"/>
            <ac:spMk id="2" creationId="{8446CE85-7F7E-A1BF-CCA1-CEC61F8BDEE6}"/>
          </ac:spMkLst>
        </pc:spChg>
        <pc:spChg chg="mod">
          <ac:chgData name="Sam Thorogood" userId="2659a977-2774-452b-b107-633f8567e6a3" providerId="ADAL" clId="{ED29C2BC-F996-49D9-A0F8-6EFFE29180F3}" dt="2026-04-10T14:38:45.499" v="470" actId="14100"/>
          <ac:spMkLst>
            <pc:docMk/>
            <pc:sldMk cId="3885563582" sldId="280"/>
            <ac:spMk id="3" creationId="{61E8E42D-4572-E0ED-1924-3E81FEABFE68}"/>
          </ac:spMkLst>
        </pc:spChg>
      </pc:sldChg>
      <pc:sldChg chg="modSp add mod">
        <pc:chgData name="Sam Thorogood" userId="2659a977-2774-452b-b107-633f8567e6a3" providerId="ADAL" clId="{ED29C2BC-F996-49D9-A0F8-6EFFE29180F3}" dt="2026-04-10T14:38:39.710" v="469" actId="14100"/>
        <pc:sldMkLst>
          <pc:docMk/>
          <pc:sldMk cId="397708498" sldId="281"/>
        </pc:sldMkLst>
        <pc:spChg chg="mod">
          <ac:chgData name="Sam Thorogood" userId="2659a977-2774-452b-b107-633f8567e6a3" providerId="ADAL" clId="{ED29C2BC-F996-49D9-A0F8-6EFFE29180F3}" dt="2026-04-10T14:29:54.638" v="418"/>
          <ac:spMkLst>
            <pc:docMk/>
            <pc:sldMk cId="397708498" sldId="281"/>
            <ac:spMk id="2" creationId="{7DAACC62-38A0-0891-0963-AFAE1198CF71}"/>
          </ac:spMkLst>
        </pc:spChg>
        <pc:spChg chg="mod">
          <ac:chgData name="Sam Thorogood" userId="2659a977-2774-452b-b107-633f8567e6a3" providerId="ADAL" clId="{ED29C2BC-F996-49D9-A0F8-6EFFE29180F3}" dt="2026-04-10T14:38:39.710" v="469" actId="14100"/>
          <ac:spMkLst>
            <pc:docMk/>
            <pc:sldMk cId="397708498" sldId="281"/>
            <ac:spMk id="3" creationId="{271BDA9B-EAF6-0C76-DEC6-18A337362343}"/>
          </ac:spMkLst>
        </pc:spChg>
      </pc:sldChg>
      <pc:sldChg chg="modSp add mod">
        <pc:chgData name="Sam Thorogood" userId="2659a977-2774-452b-b107-633f8567e6a3" providerId="ADAL" clId="{ED29C2BC-F996-49D9-A0F8-6EFFE29180F3}" dt="2026-04-10T14:38:30.743" v="468" actId="14100"/>
        <pc:sldMkLst>
          <pc:docMk/>
          <pc:sldMk cId="1072226685" sldId="282"/>
        </pc:sldMkLst>
        <pc:spChg chg="mod">
          <ac:chgData name="Sam Thorogood" userId="2659a977-2774-452b-b107-633f8567e6a3" providerId="ADAL" clId="{ED29C2BC-F996-49D9-A0F8-6EFFE29180F3}" dt="2026-04-10T14:37:52.387" v="456"/>
          <ac:spMkLst>
            <pc:docMk/>
            <pc:sldMk cId="1072226685" sldId="282"/>
            <ac:spMk id="2" creationId="{DEF784E3-2F66-0915-6696-843297CC80AD}"/>
          </ac:spMkLst>
        </pc:spChg>
        <pc:spChg chg="mod">
          <ac:chgData name="Sam Thorogood" userId="2659a977-2774-452b-b107-633f8567e6a3" providerId="ADAL" clId="{ED29C2BC-F996-49D9-A0F8-6EFFE29180F3}" dt="2026-04-10T14:38:30.743" v="468" actId="14100"/>
          <ac:spMkLst>
            <pc:docMk/>
            <pc:sldMk cId="1072226685" sldId="282"/>
            <ac:spMk id="3" creationId="{32B0206D-3B6B-F40D-3AE4-0D499F2B83B0}"/>
          </ac:spMkLst>
        </pc:spChg>
      </pc:sldChg>
      <pc:sldMasterChg chg="setBg">
        <pc:chgData name="Sam Thorogood" userId="2659a977-2774-452b-b107-633f8567e6a3" providerId="ADAL" clId="{ED29C2BC-F996-49D9-A0F8-6EFFE29180F3}" dt="2026-04-10T13:06:25.213" v="1"/>
        <pc:sldMasterMkLst>
          <pc:docMk/>
          <pc:sldMasterMk cId="3468777867" sldId="2147483660"/>
        </pc:sldMasterMkLst>
      </pc:sldMasterChg>
      <pc:sldMasterChg chg="setBg">
        <pc:chgData name="Sam Thorogood" userId="2659a977-2774-452b-b107-633f8567e6a3" providerId="ADAL" clId="{ED29C2BC-F996-49D9-A0F8-6EFFE29180F3}" dt="2026-04-10T13:06:44.349" v="3"/>
        <pc:sldMasterMkLst>
          <pc:docMk/>
          <pc:sldMasterMk cId="3904965352" sldId="2147483672"/>
        </pc:sldMasterMkLst>
      </pc:sldMasterChg>
      <pc:sldMasterChg chg="setBg">
        <pc:chgData name="Sam Thorogood" userId="2659a977-2774-452b-b107-633f8567e6a3" providerId="ADAL" clId="{ED29C2BC-F996-49D9-A0F8-6EFFE29180F3}" dt="2026-04-10T13:07:00.825" v="5"/>
        <pc:sldMasterMkLst>
          <pc:docMk/>
          <pc:sldMasterMk cId="290535274" sldId="2147483684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6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6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4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ABAB-CA0E-D866-988A-3EAE665B3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E2465-3F45-E066-2250-6B61EAD94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D918C-7FA5-98D8-7A1C-C78730EF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C60CC-8E5E-97AA-643B-46826F2F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E7B7A-A430-5A5D-28E6-781C93DE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B854-A9BB-4CDF-2930-BCBB07BA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D06E-3786-0046-77E9-E9950CBD0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0C77-0EB2-6218-C2F1-42C511C6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CADB-88BB-3553-19C1-6358D6E8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1695-CD57-4898-57C4-2AEE742D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5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0BDB-0B06-DDF9-635C-8E9A16CB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59F7A-4065-0547-2682-6AB8F5ADA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E4156-4B6B-DDE7-F49A-267986E2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5BC-976D-74BC-48D4-8B54862D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242D3-E402-1207-23F2-267FAFB6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17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317C-BC9C-242A-FF45-9B0014BB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C72F-766E-1EF5-DA93-322C8A3AF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08919-9A27-9F62-930A-589F740A9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38D45-F1DC-DA0F-38DB-94F22C5B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AA2CE-2BF3-3D57-1F3F-852DB74D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EAE8F-6B3E-433C-64B8-E1B088CA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7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0599-94BA-0AAC-07A7-BC812F77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94009-4549-9F14-D6DB-7A1081AD7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D5B09-A6BD-CD50-9C36-38D5975E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DD605-7434-507D-F9B0-913996106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9A220-662F-0DB2-9E1A-34959688F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0FF80-07E3-48E5-ECD1-2AA3C3C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355FD-956F-ABD8-A1A0-E2EF5F3F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A80E2-2ABB-6EE9-7BC5-EA630985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0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3B02-4B7F-A2F0-CF20-CE6E5A1F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30B26-320A-C930-79A7-8C721C5E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98E68-1C9D-3927-CF0C-A2189688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13084-832F-B788-E58F-9204F5F6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4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CD3B4-03E1-CD81-DE34-797F408A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984E8-34BB-1EDE-A364-02FF089F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3D4BF-B97A-9CC5-10DE-34C5B2D4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5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18BC-FDAC-B188-6696-D256BE80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C70F-3A64-D203-9DD5-8A7137755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0F5D7-363A-F546-4461-5CE6AC83C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DEA68-00DE-CE40-EDEC-328ED7F8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83981-9456-6A3A-5971-D2FD6AC6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87522-584E-FF65-DA37-3315AA44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43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6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8E17-A711-CAF5-312F-BAC47A23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A343D-2665-C723-8F28-9B01AEB07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EC203-4BA7-EE01-66E2-60E58CB1F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D651-B14B-2A05-34E8-EE0ACE5B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18272-BB94-2520-C55C-87160115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6829B-A040-BF35-BE39-0DE4526C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6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425A-17CA-F4A4-69F6-95F1FD45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40785-3103-6678-E658-5C236CC44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33804-A677-997D-9E82-C9435ADF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E8F5-B3F4-B55F-E80E-D8D939A9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AA7D-BD08-D1DA-A838-79A82593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2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7AC61-B702-50EA-9C4A-92A39B436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D245F-90E4-1096-91BA-D2A46B895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8C45C-3351-7F9E-3DCF-C5FD4332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63D-DBC7-4E13-B05B-4790152FFEEE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3B60-4616-5FBE-92E8-ED802071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0D38-469D-F02E-3E1B-F1FD0102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66C9-9E45-47CB-86A6-E3A15EDDB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0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6B3D-55EC-7FB8-B4D4-CDBA01BEB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DF656-B3B1-D4F5-864A-79E08531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3171-2200-9F8D-2A94-2C3DC65E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0678-BF9D-607B-0920-3EE0652B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6E54-95F1-BC11-A641-05234E3E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25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A116-5DE0-9249-FC19-83912D4E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3FE9-95B6-5052-8984-6B1405E4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1AE05-BB97-4448-FC9E-AB9A94F9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420D-54D2-2BB2-DF21-3594E4C1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84000-91D0-2056-2CD1-37E1338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72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E726-74B1-B3B1-321F-32596188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B8900-C227-B6C6-168B-DCB88AC7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4134-26BC-BFF1-65C2-A64F72A4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610E8-495D-CB69-06FE-5D867957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42C3-F43D-B346-1AF6-472BF406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32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D9F-2FF8-2D92-5097-04AE51EC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9201-9279-F2EE-0E7F-0412835C2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1F3E-FA65-33B4-1645-E1171B46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34D1B-1733-1AB5-72E8-5971A023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3F45-06EA-E922-9010-507E80E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E27-7178-2C35-9D91-E7007965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0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4ACC-3500-C7EE-B4FF-D425FBF2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03346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5E19D-5903-A361-CAD4-CC2318AF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23495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26B63-F2E6-C181-B1D8-029ABAAFE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3173412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2ECDB-A052-1AD8-CFF1-0DF99A23B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3495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DEFE7-07C5-9DAB-3BDA-120324AEA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3173412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FBE1C-12C3-720D-90DD-3AFC1BE4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526BE-522B-0E10-072D-3D3D05BE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48F3A-66E8-73CC-3DD5-55C4D9B2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35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8116-FD61-2CB9-100E-68BBE19B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AF2C9-7A3C-6AF2-3D4E-A32EC51F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CE888-2882-E3FF-DEE4-A7F3E0F2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F6D9C-8059-B179-7AE9-44DD0A84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4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A0E97-E37C-FE35-F342-6864DA24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783C3-2363-11BC-C6BE-DA67D06C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A428A-75B6-81F8-3D7C-E78A65FE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93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42D7-D9D8-81DD-B35B-46383934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5470-7C45-D50E-F6FF-78CE7734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6D5A2-A18E-D549-C477-76D00D409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CF4BD-D1D0-9AF9-B63C-0AE92B12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B65F4-2173-22B6-47D8-562F406B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8FC2-2F82-53EF-4127-69D4B93E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39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8C9E-AB6A-74ED-2817-01374077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75D42-C815-034F-1E63-D6B41CC66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7148F-1E90-7552-409C-B11A32882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78972-7B8E-E163-EEBF-BE1C4D53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ED32-6538-E0C5-5E6C-7A0496D8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EA138-780B-EF57-998A-87495C53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9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6249-2C99-D6FF-4A59-40369CAA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C6665-6595-867A-DC1F-C621C6C9B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AB3A-8D03-0479-5EA6-42957747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251A-E84A-9F1B-D1A7-303D87BA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0A78-4B06-D0C2-5A10-7D005392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16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ADB6F-D17B-7572-14AC-0288A77CA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B9BD4-1599-665D-2714-1455A4B3A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668F-6BBC-996F-8CAB-3B69263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D779-8C0D-4242-B4E4-E3A900ED327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08A4-E60B-46F9-1800-43E07099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AB7A-855F-5363-B6FB-70F086D1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ECF-59D8-41EB-B0EC-E001DCDE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13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B9BD-E218-ACB4-00DA-639DCDEB0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98AC2-8109-6282-08DF-736144DC6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48882-1033-7EB9-FD9D-024F7130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23CCC-6E8A-515C-3A3A-F2062B3B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1D904-BE65-B3AF-8ABD-F048C731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75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E140-97CA-5C27-90C7-075EA854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382C-6E22-5B5F-F964-6FE2A245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CA5E0-6E3C-39CE-B105-C8D76407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ABCD9-4638-0585-6CA8-1B0342D9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E2AA7-F520-257B-72F5-8E6284D4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1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CAF6-85E5-BC64-CFC8-A0322006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B205-6152-AE09-38D9-C6EEACE7C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2171-59DA-EBA6-585D-69EFCD14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6724F-C5C9-0528-E65D-39DC8C3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B060A-0F0B-AC8C-2779-F55256FC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84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5536-5F66-D92D-F5A7-16A4AE57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850-CCFB-BAE6-1E8D-2F3AB4591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461EE-58EA-FA6E-F1E3-7F8DCE4E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E160D-3237-94EC-7DBE-C6A400A9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223B7-7491-5E29-7202-B64C6F1B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CCD86-71E1-3270-3094-C5A629E8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40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0CA2-2C6B-02CC-8507-95CB96B9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42E82-080E-9CC4-C41B-A4915DE8E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C2E4E-EFAD-A21C-D4B7-BCCE4D906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D7EFE-0EC6-1BB4-0282-1F1F810DB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C2F92-D31A-3D33-4C75-8F05924EE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E9D7D-5A7C-1EC7-4F31-2767D987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400CC-15EB-9939-6DF8-C3A9E450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60928-C8B0-2DB1-6214-6E6084B0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A043-A011-B0CD-E4D7-EA706797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86D9A-86E9-7A4E-4E3D-2C092511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CF0D7-A4F9-13A1-72B3-B5FF9446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37F34-7FA1-06D1-218F-3ECDB16B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8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09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EF282-23C9-1A4B-D11E-B4CABB8F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62987-583D-EC07-4827-15F852B8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213F-E16F-5A7C-4342-EE5C9F1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08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59FF-9642-CD7D-DF4E-621F25C6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9664-F1B8-5D80-0B78-B7D4CE6DE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02ADD-6DAC-E7FD-5B9F-A01D96C9E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28451-7E61-4442-D606-973CE886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1314-F6D5-1EC8-72AF-63CBD217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A7E2E-4B1B-D9CB-9D3D-B863764A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65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F1D5-B127-2768-0414-A0F216A8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1F897-A34B-951A-2E82-E8683D788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CD8FC-6836-C012-571F-59D110BBD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9F1D2-5E57-BDBF-EC9F-630ED68D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FF764-5778-AF82-9C68-4ACBA81B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FFA97-CF36-3F37-BB3B-984EE7F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66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FCA8-2477-54A2-2339-EAEF7484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19116-965C-7168-B40E-B7DD4B12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5778-EDFE-0DB9-830C-372F6684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A650-7DD0-66B5-A473-DB4CA2DD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5F22F-D52D-80D1-36CF-51DBAADA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38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EA9AD-64CE-D53D-C572-C9FFE07D6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04A5D-7221-76DD-BEF0-4D86BAFF5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A609-1652-78DA-DA6A-3BF1980F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05F-14E7-4469-B02B-8B3013857D22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0581-A410-6DCB-C5B4-F1DCEA3C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00C1-8573-E371-5A1F-5C60EBA2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C730-B0A7-467D-9EF3-03E7961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3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3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9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877-6B0C-4994-ACD6-5FC566B745BC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192-0A10-40CD-81C0-CEC62DF9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1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11E6877-6B0C-4994-ACD6-5FC566B745BC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7F0A192-0A10-40CD-81C0-CEC62DF95C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90A47-63B8-D9E2-D79C-62C7367D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AE641-1C68-3574-DDEA-A85CDEED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ED26C-98F1-F204-DA40-4BF2155D1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15AE63D-DBC7-4E13-B05B-4790152FFEEE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7AE16-B885-F2D4-30F8-0927DEF8F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8C07-1A9F-B2CF-63F0-0E0C7F702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32966C9-9E45-47CB-86A6-E3A15EDDB3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96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71A7C-E7B0-22C2-417D-0FCAEA3C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61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07392-BCD2-486C-E042-F31BF794F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50666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9DEE-1E48-7D9C-5602-905732A8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0B3DD779-8C0D-4242-B4E4-E3A900ED3276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C6C2-984F-FC3C-C663-512AA4C25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F0F5-F593-B69E-F2AD-C60A60B89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FA1D0ECF-59D8-41EB-B0EC-E001DCDEE0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E7455-FBBD-DAE3-CE9A-213B7C25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DAB8-D4F9-15C0-B2F5-27CD9FEC4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8F6D-7412-F601-A3B8-13522B548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751005F-14E7-4469-B02B-8B3013857D22}" type="datetimeFigureOut">
              <a:rPr lang="en-GB" smtClean="0"/>
              <a:pPr/>
              <a:t>13/04/2026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1E066-A0C0-2443-0C66-C4CDD3587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BC26-51F3-F3E0-5007-2631A7A8C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9E6DC730-B0A7-467D-9EF3-03E7961ADC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6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93DF059-ED74-C339-BD25-1E8FDBDC1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43866" y="5476462"/>
            <a:ext cx="902788" cy="12365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0E17CD-9541-66C6-39FF-7691D4E6A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46941"/>
            <a:ext cx="7886700" cy="1325563"/>
          </a:xfrm>
        </p:spPr>
        <p:txBody>
          <a:bodyPr/>
          <a:lstStyle/>
          <a:p>
            <a:r>
              <a:rPr lang="en-GB" dirty="0"/>
              <a:t>Welcome slide 1</a:t>
            </a:r>
          </a:p>
        </p:txBody>
      </p:sp>
    </p:spTree>
    <p:extLst>
      <p:ext uri="{BB962C8B-B14F-4D97-AF65-F5344CB8AC3E}">
        <p14:creationId xmlns:p14="http://schemas.microsoft.com/office/powerpoint/2010/main" val="399712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31B33-5919-C74E-6FBA-74B7A9FA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D129-615C-7031-4AA0-8C25FE3E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Amos 5:24; Revelation 7:9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390D7-2CB3-A79A-CFD5-29E9E6AB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All: God of hope, </a:t>
            </a:r>
          </a:p>
          <a:p>
            <a:pPr marL="0" indent="0">
              <a:buNone/>
            </a:pPr>
            <a:r>
              <a:rPr lang="en-GB" b="1" dirty="0"/>
              <a:t>draw your global Church together </a:t>
            </a:r>
          </a:p>
          <a:p>
            <a:pPr marL="0" indent="0">
              <a:buNone/>
            </a:pPr>
            <a:r>
              <a:rPr lang="en-GB" b="1" dirty="0"/>
              <a:t>until justice flows like a mighty river </a:t>
            </a:r>
          </a:p>
          <a:p>
            <a:pPr marL="0" indent="0">
              <a:buNone/>
            </a:pPr>
            <a:r>
              <a:rPr lang="en-GB" b="1" dirty="0"/>
              <a:t>and all people find dignity, peace, </a:t>
            </a:r>
          </a:p>
          <a:p>
            <a:pPr marL="0" indent="0">
              <a:buNone/>
            </a:pPr>
            <a:r>
              <a:rPr lang="en-GB" b="1" dirty="0"/>
              <a:t>and a place at your table.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73262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16B1-4A4E-1904-1D72-5DDC8399B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Liturgy to Pray for Racial 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3A184-DCBC-1981-BC78-9A18E5BD3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6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95E25-98CE-68BC-9A6E-07FFDD08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6E54-A2CE-4592-014C-C8A031CF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Call to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BE30-516C-9587-726D-EFB80E28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Open our hands </a:t>
            </a:r>
          </a:p>
          <a:p>
            <a:pPr marL="0" indent="0">
              <a:buNone/>
            </a:pPr>
            <a:r>
              <a:rPr lang="en-GB" i="1" dirty="0"/>
              <a:t>to work for justice.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Amen.</a:t>
            </a:r>
          </a:p>
        </p:txBody>
      </p:sp>
    </p:spTree>
    <p:extLst>
      <p:ext uri="{BB962C8B-B14F-4D97-AF65-F5344CB8AC3E}">
        <p14:creationId xmlns:p14="http://schemas.microsoft.com/office/powerpoint/2010/main" val="389142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7BB3-3C3E-2399-8AC5-57AD5CB9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8688-FF25-D637-4CE6-80054E5A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Lament and 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FB3A-3A2D-D366-218D-6C2FC1FA5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We admit that we have not always done the same.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forgive us.</a:t>
            </a:r>
          </a:p>
          <a:p>
            <a:pPr marL="0" indent="0">
              <a:buNone/>
            </a:pPr>
            <a:r>
              <a:rPr lang="en-GB" i="1" dirty="0"/>
              <a:t>…</a:t>
            </a:r>
            <a:endParaRPr lang="en-GB" b="1" dirty="0"/>
          </a:p>
          <a:p>
            <a:pPr marL="0" indent="0">
              <a:buNone/>
            </a:pPr>
            <a:r>
              <a:rPr lang="en-GB" i="1" dirty="0"/>
              <a:t>Leader: Bring peace to communities longing for healing.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Jesus, make us your people, </a:t>
            </a:r>
          </a:p>
          <a:p>
            <a:pPr marL="0" indent="0">
              <a:buNone/>
            </a:pPr>
            <a:r>
              <a:rPr lang="en-GB" b="1" dirty="0"/>
              <a:t>bold in love and brave in truth.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0709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5B466-52F6-A707-21BD-A2CEBA3E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D75A-38CD-A4B7-4D05-05BD93FD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Intercession and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D4FC-82C1-EBD2-F983-38023C570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Where voices are silenced, give courage.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‘Let justice roll on like a river,</a:t>
            </a:r>
          </a:p>
          <a:p>
            <a:pPr marL="0" indent="0">
              <a:buNone/>
            </a:pPr>
            <a:r>
              <a:rPr lang="en-GB" b="1" dirty="0"/>
              <a:t>righteousness like a never-failing stream!’</a:t>
            </a:r>
          </a:p>
          <a:p>
            <a:pPr marL="0" indent="0">
              <a:buNone/>
            </a:pPr>
            <a:r>
              <a:rPr lang="en-GB" dirty="0"/>
              <a:t>(Amos 5:24)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15335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56FED-92F8-549E-27F1-2EEDBC38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E831-A55B-E9EC-FB53-6B8B2CC8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Prayer of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BC7B-0188-4FDF-9998-B564517C3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Make our hearts wide enough </a:t>
            </a:r>
          </a:p>
          <a:p>
            <a:pPr marL="0" indent="0">
              <a:buNone/>
            </a:pPr>
            <a:r>
              <a:rPr lang="en-GB" i="1" dirty="0"/>
              <a:t>for every story and every journey.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help us make room for everyone you love.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99493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F5D4-8D5F-8BF8-C5E5-C707407F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0B6D-5A58-85D2-E87A-3982F403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Prayer of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B859-0E5F-9ABD-7C7C-B23599AD2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Help us learn from one another </a:t>
            </a:r>
          </a:p>
          <a:p>
            <a:pPr marL="0" indent="0">
              <a:buNone/>
            </a:pPr>
            <a:r>
              <a:rPr lang="en-GB" i="1" dirty="0"/>
              <a:t>and discover more of your beauty </a:t>
            </a:r>
          </a:p>
          <a:p>
            <a:pPr marL="0" indent="0">
              <a:buNone/>
            </a:pPr>
            <a:r>
              <a:rPr lang="en-GB" i="1" dirty="0"/>
              <a:t>in the beauty of each person we meet.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thank you for your world of rich and precious variety.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0857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B385-BFA1-83C8-DE46-507DC79B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179F-26AF-C498-2DDE-71D22A7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Prayer of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367E-260B-9B15-4DF4-A28FBC4F6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81234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Give us courage to challenge unfairness </a:t>
            </a:r>
          </a:p>
          <a:p>
            <a:pPr marL="0" indent="0">
              <a:buNone/>
            </a:pPr>
            <a:r>
              <a:rPr lang="en-GB" i="1" dirty="0"/>
              <a:t>and wisdom to act with compassion and courage.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let fairness guide our decisions and our actions.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5863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DD43-C45C-7438-3799-E95748EF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D036-7631-B36D-1C8E-A33EF13E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Prayer of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47B2-3DD1-E1CE-F44E-2AF463177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Let our welcome carry your smile.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Lord, make our welcome generous and joyful.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60331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1D0AE-3CA1-F0A8-48FD-E04A06BB7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436-E466-C8D0-7D29-FA2A20CE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/>
              <a:t>Prayer for flourishing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3A51-5AE1-A258-2CA9-37E513E4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May every person who meets us </a:t>
            </a:r>
          </a:p>
          <a:p>
            <a:pPr marL="0" indent="0">
              <a:buNone/>
            </a:pPr>
            <a:r>
              <a:rPr lang="en-GB" i="1" dirty="0"/>
              <a:t>meet a little more of your love.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 Lord, make us a community with open doors and open hearts.</a:t>
            </a:r>
          </a:p>
          <a:p>
            <a:pPr marL="0" indent="0">
              <a:buNone/>
            </a:pP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76558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9D921BC-A9AC-7A32-5935-22876FA5E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43866" y="5476462"/>
            <a:ext cx="902788" cy="12365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B3C0CF-D0C1-88F8-2F82-CB7D622CA4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7487"/>
            <a:ext cx="7886700" cy="1325563"/>
          </a:xfrm>
        </p:spPr>
        <p:txBody>
          <a:bodyPr/>
          <a:lstStyle/>
          <a:p>
            <a:r>
              <a:rPr lang="en-GB" dirty="0"/>
              <a:t>Welcome slide 2</a:t>
            </a:r>
          </a:p>
        </p:txBody>
      </p:sp>
    </p:spTree>
    <p:extLst>
      <p:ext uri="{BB962C8B-B14F-4D97-AF65-F5344CB8AC3E}">
        <p14:creationId xmlns:p14="http://schemas.microsoft.com/office/powerpoint/2010/main" val="173595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85CD-41B7-1A5E-CF8C-2C55219B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CE85-7F7E-A1BF-CCA1-CEC61F8B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Prophetic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E42D-4572-E0ED-1924-3E81FEAB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‘People will come from east and west and north and south …’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‘…and will take their places at the feast.’</a:t>
            </a:r>
          </a:p>
          <a:p>
            <a:pPr marL="0" indent="0">
              <a:buNone/>
            </a:pPr>
            <a:r>
              <a:rPr lang="en-GB" dirty="0"/>
              <a:t>(Luke 13:29)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i="1" dirty="0"/>
              <a:t>After third time: </a:t>
            </a:r>
            <a:r>
              <a:rPr lang="en-GB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88556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D558-D27D-780C-10C3-193728C9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CC62-38A0-0891-0963-AFAE1198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Final call and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BDA9B-EAF6-0C76-DEC6-18A33736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We are called to stand for what is right.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We will stand for justice and love.</a:t>
            </a:r>
          </a:p>
          <a:p>
            <a:pPr marL="0" indent="0">
              <a:buNone/>
            </a:pPr>
            <a:r>
              <a:rPr lang="en-GB" i="1" dirty="0"/>
              <a:t>Leader: We are one Church with many cultures.</a:t>
            </a:r>
          </a:p>
          <a:p>
            <a:pPr marL="0" indent="0">
              <a:buNone/>
            </a:pPr>
            <a:r>
              <a:rPr lang="en-GB" b="1" dirty="0"/>
              <a:t>Response: We will celebrate God’s beautiful family.</a:t>
            </a:r>
          </a:p>
          <a:p>
            <a:pPr marL="0" indent="0">
              <a:buNone/>
            </a:pPr>
            <a:r>
              <a:rPr lang="en-GB" i="1" dirty="0"/>
              <a:t>Leader: We are sent into every street and every nation. </a:t>
            </a:r>
          </a:p>
          <a:p>
            <a:pPr marL="0" indent="0">
              <a:buNone/>
            </a:pPr>
            <a:r>
              <a:rPr lang="en-GB" b="1" dirty="0"/>
              <a:t>Response: We will go wherever Christ leads.</a:t>
            </a:r>
          </a:p>
        </p:txBody>
      </p:sp>
    </p:spTree>
    <p:extLst>
      <p:ext uri="{BB962C8B-B14F-4D97-AF65-F5344CB8AC3E}">
        <p14:creationId xmlns:p14="http://schemas.microsoft.com/office/powerpoint/2010/main" val="39770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F6598-1D4E-5D9B-02B1-2EFD6F635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84E3-2F66-0915-6696-843297CC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0206D-3B6B-F40D-3AE4-0D499F2B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May our lives reflect the heart of Christ –</a:t>
            </a:r>
          </a:p>
          <a:p>
            <a:pPr marL="0" indent="0">
              <a:buNone/>
            </a:pPr>
            <a:r>
              <a:rPr lang="en-GB" i="1" dirty="0"/>
              <a:t>saved to serve,</a:t>
            </a:r>
          </a:p>
          <a:p>
            <a:pPr marL="0" indent="0">
              <a:buNone/>
            </a:pPr>
            <a:r>
              <a:rPr lang="en-GB" i="1" dirty="0"/>
              <a:t>saved to love,</a:t>
            </a:r>
          </a:p>
          <a:p>
            <a:pPr marL="0" indent="0">
              <a:buNone/>
            </a:pPr>
            <a:r>
              <a:rPr lang="en-GB" i="1" dirty="0"/>
              <a:t>saved to fight for justice.</a:t>
            </a:r>
          </a:p>
          <a:p>
            <a:pPr marL="0" indent="0">
              <a:buNone/>
            </a:pPr>
            <a:r>
              <a:rPr lang="en-GB" i="1" dirty="0"/>
              <a:t>In Jesus’ name,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Amen.</a:t>
            </a:r>
          </a:p>
        </p:txBody>
      </p:sp>
    </p:spTree>
    <p:extLst>
      <p:ext uri="{BB962C8B-B14F-4D97-AF65-F5344CB8AC3E}">
        <p14:creationId xmlns:p14="http://schemas.microsoft.com/office/powerpoint/2010/main" val="107222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4E85-487A-6EFA-C4CD-62D329C2BA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46942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End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20AADD-3978-E8E8-6C24-7A2E0312C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82055" y="1388151"/>
            <a:ext cx="2979890" cy="40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88A5-82C7-347B-9E0B-69478D2B7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Responsive Prayer Based on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A3FB4-ACE4-C35A-25AB-0DDA9FB88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AFFA-3A25-753A-BCFC-A58F6B38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Genesis 1:27; Psalm 24:1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97CD-CBEB-C58B-6C42-5FBFA9089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God of all the earth, </a:t>
            </a:r>
          </a:p>
          <a:p>
            <a:pPr marL="0" indent="0">
              <a:buNone/>
            </a:pPr>
            <a:r>
              <a:rPr lang="en-GB" i="1" dirty="0"/>
              <a:t>Creator of every people and nation, </a:t>
            </a:r>
          </a:p>
          <a:p>
            <a:pPr marL="0" indent="0">
              <a:buNone/>
            </a:pPr>
            <a:r>
              <a:rPr lang="en-GB" i="1" dirty="0"/>
              <a:t>you formed us in your image </a:t>
            </a:r>
          </a:p>
          <a:p>
            <a:pPr marL="0" indent="0">
              <a:buNone/>
            </a:pPr>
            <a:r>
              <a:rPr lang="en-GB" i="1" dirty="0"/>
              <a:t>and called us very good.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We are one human family. We belong to you.</a:t>
            </a:r>
          </a:p>
        </p:txBody>
      </p:sp>
    </p:spTree>
    <p:extLst>
      <p:ext uri="{BB962C8B-B14F-4D97-AF65-F5344CB8AC3E}">
        <p14:creationId xmlns:p14="http://schemas.microsoft.com/office/powerpoint/2010/main" val="125844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66DC2-02F3-0C9B-8F2E-80B1B969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987B-77C0-323F-4192-6001D37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100" i="1" dirty="0"/>
              <a:t>Luke 10:33–37; Matthew 22:39</a:t>
            </a:r>
            <a:endParaRPr lang="en-GB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0052-0BCA-17F1-28EA-AF793F48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Lord Jesus Christ,</a:t>
            </a:r>
          </a:p>
          <a:p>
            <a:pPr marL="0" indent="0">
              <a:buNone/>
            </a:pPr>
            <a:r>
              <a:rPr lang="en-GB" i="1" dirty="0"/>
              <a:t>you crossed borders of race and culture, welcomed the stranger,</a:t>
            </a:r>
          </a:p>
          <a:p>
            <a:pPr marL="0" indent="0">
              <a:buNone/>
            </a:pPr>
            <a:r>
              <a:rPr lang="en-GB" i="1" dirty="0"/>
              <a:t>and lifted those pushed aside. </a:t>
            </a:r>
          </a:p>
          <a:p>
            <a:pPr marL="0" indent="0">
              <a:buNone/>
            </a:pPr>
            <a:r>
              <a:rPr lang="en-GB" i="1" dirty="0"/>
              <a:t>You call us to love our neighbours, near and far.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Jesus, lead us in your way. Teach us to love as you love.</a:t>
            </a:r>
          </a:p>
        </p:txBody>
      </p:sp>
    </p:spTree>
    <p:extLst>
      <p:ext uri="{BB962C8B-B14F-4D97-AF65-F5344CB8AC3E}">
        <p14:creationId xmlns:p14="http://schemas.microsoft.com/office/powerpoint/2010/main" val="328285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37D27-1050-BDBD-E49B-E478A9B95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DEA5-1983-E402-8487-D41E122E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900" i="1" dirty="0"/>
              <a:t>Acts 2:5–11; 1 Corinthians 12:13</a:t>
            </a:r>
            <a:endParaRPr lang="en-GB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1666E-8812-A06A-5677-2B0D2B93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Leader: Holy Spirit,</a:t>
            </a:r>
          </a:p>
          <a:p>
            <a:pPr marL="0" indent="0">
              <a:buNone/>
            </a:pPr>
            <a:r>
              <a:rPr lang="en-GB" i="1" dirty="0"/>
              <a:t>you gather people of every language and land into one body,</a:t>
            </a:r>
          </a:p>
          <a:p>
            <a:pPr marL="0" indent="0">
              <a:buNone/>
            </a:pPr>
            <a:r>
              <a:rPr lang="en-GB" i="1" dirty="0"/>
              <a:t>calling us to serve the world with compassion, justice and hope.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Unite us in service. Send us in peace.</a:t>
            </a:r>
          </a:p>
        </p:txBody>
      </p:sp>
    </p:spTree>
    <p:extLst>
      <p:ext uri="{BB962C8B-B14F-4D97-AF65-F5344CB8AC3E}">
        <p14:creationId xmlns:p14="http://schemas.microsoft.com/office/powerpoint/2010/main" val="228872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7FB7B-4F96-3C80-A72A-9545BD19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F934-5769-4F59-3CFC-7859F68F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DDBC-1DA7-CD6B-0EA2-D3A1512D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God of righteousness, </a:t>
            </a:r>
          </a:p>
          <a:p>
            <a:pPr marL="0" indent="0">
              <a:buNone/>
            </a:pPr>
            <a:r>
              <a:rPr lang="en-GB" i="1" dirty="0"/>
              <a:t>where injustice divides, </a:t>
            </a:r>
          </a:p>
          <a:p>
            <a:pPr marL="0" indent="0">
              <a:buNone/>
            </a:pPr>
            <a:r>
              <a:rPr lang="en-GB" i="1" dirty="0"/>
              <a:t>where racism wounds, </a:t>
            </a:r>
          </a:p>
          <a:p>
            <a:pPr marL="0" indent="0">
              <a:buNone/>
            </a:pPr>
            <a:r>
              <a:rPr lang="en-GB" i="1" dirty="0"/>
              <a:t>where dignity is denied – </a:t>
            </a:r>
          </a:p>
          <a:p>
            <a:pPr marL="0" indent="0">
              <a:buNone/>
            </a:pPr>
            <a:r>
              <a:rPr lang="en-GB" i="1" dirty="0"/>
              <a:t>we pause now to confess, to lament, </a:t>
            </a:r>
          </a:p>
          <a:p>
            <a:pPr marL="0" indent="0">
              <a:buNone/>
            </a:pPr>
            <a:r>
              <a:rPr lang="en-GB" i="1" dirty="0"/>
              <a:t>and to listen for your voice.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Let us keep silence before God.</a:t>
            </a:r>
          </a:p>
        </p:txBody>
      </p:sp>
    </p:spTree>
    <p:extLst>
      <p:ext uri="{BB962C8B-B14F-4D97-AF65-F5344CB8AC3E}">
        <p14:creationId xmlns:p14="http://schemas.microsoft.com/office/powerpoint/2010/main" val="357706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CA1D-FE89-E9F9-4192-D957D2BC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8652-A1B4-F041-D3B8-7F3204B3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Micah 6:8; James 2:17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2F44-9BF1-F56E-4AAB-EE0CC7B42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God of mercy, </a:t>
            </a:r>
          </a:p>
          <a:p>
            <a:pPr marL="0" indent="0">
              <a:buNone/>
            </a:pPr>
            <a:r>
              <a:rPr lang="en-GB" i="1" dirty="0"/>
              <a:t>forgive us where we have failed to love. </a:t>
            </a:r>
          </a:p>
          <a:p>
            <a:pPr marL="0" indent="0">
              <a:buNone/>
            </a:pPr>
            <a:r>
              <a:rPr lang="en-GB" i="1" dirty="0"/>
              <a:t>Renew us as a holy people </a:t>
            </a:r>
          </a:p>
          <a:p>
            <a:pPr marL="0" indent="0">
              <a:buNone/>
            </a:pPr>
            <a:r>
              <a:rPr lang="en-GB" i="1" dirty="0"/>
              <a:t>who live out faith through action.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Change our hearts, O God. Make us agents of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110162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EEE95-577A-5757-F4F1-E4A69D75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F62C-8F4A-F3AA-22D5-78CDB166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i="1" dirty="0"/>
              <a:t>Romans 12:13; 2 Corinthians 5:18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6263-A425-26E7-CABA-DC76D16D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Leader: As your Church, </a:t>
            </a:r>
          </a:p>
          <a:p>
            <a:pPr marL="0" indent="0">
              <a:buNone/>
            </a:pPr>
            <a:r>
              <a:rPr lang="en-GB" i="1" dirty="0"/>
              <a:t>called to serve suffering humanity, </a:t>
            </a:r>
          </a:p>
          <a:p>
            <a:pPr marL="0" indent="0">
              <a:buNone/>
            </a:pPr>
            <a:r>
              <a:rPr lang="en-GB" i="1" dirty="0"/>
              <a:t>we commit ourselves again </a:t>
            </a:r>
          </a:p>
          <a:p>
            <a:pPr marL="0" indent="0">
              <a:buNone/>
            </a:pPr>
            <a:r>
              <a:rPr lang="en-GB" i="1" dirty="0"/>
              <a:t>to welcome all, to stand with the marginalised, </a:t>
            </a:r>
          </a:p>
          <a:p>
            <a:pPr marL="0" indent="0">
              <a:buNone/>
            </a:pPr>
            <a:r>
              <a:rPr lang="en-GB" i="1" dirty="0"/>
              <a:t>and to work for justice in your name.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Response: Here we are, Lord. Send us to serve.</a:t>
            </a:r>
          </a:p>
        </p:txBody>
      </p:sp>
    </p:spTree>
    <p:extLst>
      <p:ext uri="{BB962C8B-B14F-4D97-AF65-F5344CB8AC3E}">
        <p14:creationId xmlns:p14="http://schemas.microsoft.com/office/powerpoint/2010/main" val="225265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782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Trebuchet MS</vt:lpstr>
      <vt:lpstr>Office Theme</vt:lpstr>
      <vt:lpstr>Custom Design</vt:lpstr>
      <vt:lpstr>1_Custom Design</vt:lpstr>
      <vt:lpstr>3_Custom Design</vt:lpstr>
      <vt:lpstr>Welcome slide 1</vt:lpstr>
      <vt:lpstr>Welcome slide 2</vt:lpstr>
      <vt:lpstr>Responsive Prayer Based on Scripture</vt:lpstr>
      <vt:lpstr>Genesis 1:27; Psalm 24:1</vt:lpstr>
      <vt:lpstr>Luke 10:33–37; Matthew 22:39</vt:lpstr>
      <vt:lpstr>Acts 2:5–11; 1 Corinthians 12:13</vt:lpstr>
      <vt:lpstr>Before silence</vt:lpstr>
      <vt:lpstr>Micah 6:8; James 2:17</vt:lpstr>
      <vt:lpstr>Romans 12:13; 2 Corinthians 5:18</vt:lpstr>
      <vt:lpstr>Amos 5:24; Revelation 7:9</vt:lpstr>
      <vt:lpstr>Liturgy to Pray for Racial Justice</vt:lpstr>
      <vt:lpstr>Call to worship</vt:lpstr>
      <vt:lpstr>Lament and confession</vt:lpstr>
      <vt:lpstr> Intercession and action</vt:lpstr>
      <vt:lpstr> Prayer of inclusion</vt:lpstr>
      <vt:lpstr> Prayer of diversity</vt:lpstr>
      <vt:lpstr> Prayer of equity</vt:lpstr>
      <vt:lpstr> Prayer of hospitality</vt:lpstr>
      <vt:lpstr>Prayer for flourishing communities</vt:lpstr>
      <vt:lpstr>Prophetic prayer</vt:lpstr>
      <vt:lpstr>Final call and response</vt:lpstr>
      <vt:lpstr>Commissioning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Thorogood</dc:creator>
  <cp:lastModifiedBy>Sam Thorogood</cp:lastModifiedBy>
  <cp:revision>2</cp:revision>
  <dcterms:created xsi:type="dcterms:W3CDTF">2025-04-03T10:48:30Z</dcterms:created>
  <dcterms:modified xsi:type="dcterms:W3CDTF">2026-04-13T07:37:58Z</dcterms:modified>
</cp:coreProperties>
</file>