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sldIdLst>
    <p:sldId id="257" r:id="rId5"/>
    <p:sldId id="258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2" r:id="rId20"/>
    <p:sldId id="276" r:id="rId21"/>
    <p:sldId id="277" r:id="rId22"/>
    <p:sldId id="278" r:id="rId23"/>
    <p:sldId id="279" r:id="rId24"/>
    <p:sldId id="280" r:id="rId25"/>
    <p:sldId id="281" r:id="rId26"/>
    <p:sldId id="26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0D374-39EF-42F2-B610-C9172DAADA2C}" v="36" dt="2026-04-10T15:00:27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34" autoAdjust="0"/>
  </p:normalViewPr>
  <p:slideViewPr>
    <p:cSldViewPr snapToGrid="0">
      <p:cViewPr varScale="1">
        <p:scale>
          <a:sx n="54" d="100"/>
          <a:sy n="54" d="100"/>
        </p:scale>
        <p:origin x="40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Thorogood" userId="2659a977-2774-452b-b107-633f8567e6a3" providerId="ADAL" clId="{ED29C2BC-F996-49D9-A0F8-6EFFE29180F3}"/>
    <pc:docChg chg="undo custSel addSld delSld modSld sldOrd modMainMaster">
      <pc:chgData name="Sam Thorogood" userId="2659a977-2774-452b-b107-633f8567e6a3" providerId="ADAL" clId="{ED29C2BC-F996-49D9-A0F8-6EFFE29180F3}" dt="2026-04-10T15:00:27.416" v="117"/>
      <pc:docMkLst>
        <pc:docMk/>
      </pc:docMkLst>
      <pc:sldChg chg="modSp mod">
        <pc:chgData name="Sam Thorogood" userId="2659a977-2774-452b-b107-633f8567e6a3" providerId="ADAL" clId="{ED29C2BC-F996-49D9-A0F8-6EFFE29180F3}" dt="2026-04-10T13:18:45.353" v="10" actId="20577"/>
        <pc:sldMkLst>
          <pc:docMk/>
          <pc:sldMk cId="3679776733" sldId="263"/>
        </pc:sldMkLst>
        <pc:spChg chg="mod">
          <ac:chgData name="Sam Thorogood" userId="2659a977-2774-452b-b107-633f8567e6a3" providerId="ADAL" clId="{ED29C2BC-F996-49D9-A0F8-6EFFE29180F3}" dt="2026-04-10T13:18:45.353" v="10" actId="20577"/>
          <ac:spMkLst>
            <pc:docMk/>
            <pc:sldMk cId="3679776733" sldId="263"/>
            <ac:spMk id="2" creationId="{92A83A1A-A82F-70F6-721B-D56E851136EF}"/>
          </ac:spMkLst>
        </pc:spChg>
        <pc:spChg chg="mod">
          <ac:chgData name="Sam Thorogood" userId="2659a977-2774-452b-b107-633f8567e6a3" providerId="ADAL" clId="{ED29C2BC-F996-49D9-A0F8-6EFFE29180F3}" dt="2026-04-10T13:18:30.662" v="8"/>
          <ac:spMkLst>
            <pc:docMk/>
            <pc:sldMk cId="3679776733" sldId="263"/>
            <ac:spMk id="3" creationId="{C39C93BB-E929-9209-24D7-9A5E5E9E63B2}"/>
          </ac:spMkLst>
        </pc:spChg>
      </pc:sldChg>
      <pc:sldChg chg="del">
        <pc:chgData name="Sam Thorogood" userId="2659a977-2774-452b-b107-633f8567e6a3" providerId="ADAL" clId="{ED29C2BC-F996-49D9-A0F8-6EFFE29180F3}" dt="2026-04-10T13:11:26.601" v="6" actId="47"/>
        <pc:sldMkLst>
          <pc:docMk/>
          <pc:sldMk cId="803251631" sldId="264"/>
        </pc:sldMkLst>
      </pc:sldChg>
      <pc:sldChg chg="modSp new mod ord">
        <pc:chgData name="Sam Thorogood" userId="2659a977-2774-452b-b107-633f8567e6a3" providerId="ADAL" clId="{ED29C2BC-F996-49D9-A0F8-6EFFE29180F3}" dt="2026-04-10T13:20:12.838" v="17"/>
        <pc:sldMkLst>
          <pc:docMk/>
          <pc:sldMk cId="3870641002" sldId="264"/>
        </pc:sldMkLst>
        <pc:spChg chg="mod">
          <ac:chgData name="Sam Thorogood" userId="2659a977-2774-452b-b107-633f8567e6a3" providerId="ADAL" clId="{ED29C2BC-F996-49D9-A0F8-6EFFE29180F3}" dt="2026-04-10T13:20:07.824" v="15" actId="27636"/>
          <ac:spMkLst>
            <pc:docMk/>
            <pc:sldMk cId="3870641002" sldId="264"/>
            <ac:spMk id="2" creationId="{BBA078B3-C662-97E6-BA30-7B7A3069E0FE}"/>
          </ac:spMkLst>
        </pc:spChg>
      </pc:sldChg>
      <pc:sldChg chg="modSp add mod">
        <pc:chgData name="Sam Thorogood" userId="2659a977-2774-452b-b107-633f8567e6a3" providerId="ADAL" clId="{ED29C2BC-F996-49D9-A0F8-6EFFE29180F3}" dt="2026-04-10T13:24:11.246" v="20"/>
        <pc:sldMkLst>
          <pc:docMk/>
          <pc:sldMk cId="49342065" sldId="265"/>
        </pc:sldMkLst>
        <pc:spChg chg="mod">
          <ac:chgData name="Sam Thorogood" userId="2659a977-2774-452b-b107-633f8567e6a3" providerId="ADAL" clId="{ED29C2BC-F996-49D9-A0F8-6EFFE29180F3}" dt="2026-04-10T13:23:56.249" v="19"/>
          <ac:spMkLst>
            <pc:docMk/>
            <pc:sldMk cId="49342065" sldId="265"/>
            <ac:spMk id="2" creationId="{91661710-47B7-8D6D-C53E-D39C664D0841}"/>
          </ac:spMkLst>
        </pc:spChg>
        <pc:spChg chg="mod">
          <ac:chgData name="Sam Thorogood" userId="2659a977-2774-452b-b107-633f8567e6a3" providerId="ADAL" clId="{ED29C2BC-F996-49D9-A0F8-6EFFE29180F3}" dt="2026-04-10T13:24:11.246" v="20"/>
          <ac:spMkLst>
            <pc:docMk/>
            <pc:sldMk cId="49342065" sldId="265"/>
            <ac:spMk id="3" creationId="{3AF05822-886D-F805-E014-354A47BA3F3A}"/>
          </ac:spMkLst>
        </pc:spChg>
      </pc:sldChg>
      <pc:sldChg chg="del">
        <pc:chgData name="Sam Thorogood" userId="2659a977-2774-452b-b107-633f8567e6a3" providerId="ADAL" clId="{ED29C2BC-F996-49D9-A0F8-6EFFE29180F3}" dt="2026-04-10T13:11:26.601" v="6" actId="47"/>
        <pc:sldMkLst>
          <pc:docMk/>
          <pc:sldMk cId="2984521917" sldId="265"/>
        </pc:sldMkLst>
      </pc:sldChg>
      <pc:sldChg chg="modSp add mod">
        <pc:chgData name="Sam Thorogood" userId="2659a977-2774-452b-b107-633f8567e6a3" providerId="ADAL" clId="{ED29C2BC-F996-49D9-A0F8-6EFFE29180F3}" dt="2026-04-10T13:27:44.761" v="23"/>
        <pc:sldMkLst>
          <pc:docMk/>
          <pc:sldMk cId="1748867009" sldId="266"/>
        </pc:sldMkLst>
        <pc:spChg chg="mod">
          <ac:chgData name="Sam Thorogood" userId="2659a977-2774-452b-b107-633f8567e6a3" providerId="ADAL" clId="{ED29C2BC-F996-49D9-A0F8-6EFFE29180F3}" dt="2026-04-10T13:27:17.311" v="22"/>
          <ac:spMkLst>
            <pc:docMk/>
            <pc:sldMk cId="1748867009" sldId="266"/>
            <ac:spMk id="2" creationId="{ED23C9E2-0D59-149D-E868-32BDDC23CFB1}"/>
          </ac:spMkLst>
        </pc:spChg>
        <pc:spChg chg="mod">
          <ac:chgData name="Sam Thorogood" userId="2659a977-2774-452b-b107-633f8567e6a3" providerId="ADAL" clId="{ED29C2BC-F996-49D9-A0F8-6EFFE29180F3}" dt="2026-04-10T13:27:44.761" v="23"/>
          <ac:spMkLst>
            <pc:docMk/>
            <pc:sldMk cId="1748867009" sldId="266"/>
            <ac:spMk id="3" creationId="{78C881BD-D3DB-7680-B77B-18BAABEFF30F}"/>
          </ac:spMkLst>
        </pc:spChg>
      </pc:sldChg>
      <pc:sldChg chg="del">
        <pc:chgData name="Sam Thorogood" userId="2659a977-2774-452b-b107-633f8567e6a3" providerId="ADAL" clId="{ED29C2BC-F996-49D9-A0F8-6EFFE29180F3}" dt="2026-04-10T13:11:26.601" v="6" actId="47"/>
        <pc:sldMkLst>
          <pc:docMk/>
          <pc:sldMk cId="4198869339" sldId="266"/>
        </pc:sldMkLst>
      </pc:sldChg>
      <pc:sldChg chg="del">
        <pc:chgData name="Sam Thorogood" userId="2659a977-2774-452b-b107-633f8567e6a3" providerId="ADAL" clId="{ED29C2BC-F996-49D9-A0F8-6EFFE29180F3}" dt="2026-04-10T13:11:26.601" v="6" actId="47"/>
        <pc:sldMkLst>
          <pc:docMk/>
          <pc:sldMk cId="3376611380" sldId="267"/>
        </pc:sldMkLst>
      </pc:sldChg>
      <pc:sldChg chg="modSp add">
        <pc:chgData name="Sam Thorogood" userId="2659a977-2774-452b-b107-633f8567e6a3" providerId="ADAL" clId="{ED29C2BC-F996-49D9-A0F8-6EFFE29180F3}" dt="2026-04-10T13:29:52.448" v="26"/>
        <pc:sldMkLst>
          <pc:docMk/>
          <pc:sldMk cId="3529502934" sldId="267"/>
        </pc:sldMkLst>
        <pc:spChg chg="mod">
          <ac:chgData name="Sam Thorogood" userId="2659a977-2774-452b-b107-633f8567e6a3" providerId="ADAL" clId="{ED29C2BC-F996-49D9-A0F8-6EFFE29180F3}" dt="2026-04-10T13:29:38.996" v="25"/>
          <ac:spMkLst>
            <pc:docMk/>
            <pc:sldMk cId="3529502934" sldId="267"/>
            <ac:spMk id="2" creationId="{37246070-891F-0C43-B25D-617FBAD8694B}"/>
          </ac:spMkLst>
        </pc:spChg>
        <pc:spChg chg="mod">
          <ac:chgData name="Sam Thorogood" userId="2659a977-2774-452b-b107-633f8567e6a3" providerId="ADAL" clId="{ED29C2BC-F996-49D9-A0F8-6EFFE29180F3}" dt="2026-04-10T13:29:52.448" v="26"/>
          <ac:spMkLst>
            <pc:docMk/>
            <pc:sldMk cId="3529502934" sldId="267"/>
            <ac:spMk id="3" creationId="{808C2CEA-6D80-0B2E-0BE4-94C8EADBC0F6}"/>
          </ac:spMkLst>
        </pc:spChg>
      </pc:sldChg>
      <pc:sldChg chg="modSp add">
        <pc:chgData name="Sam Thorogood" userId="2659a977-2774-452b-b107-633f8567e6a3" providerId="ADAL" clId="{ED29C2BC-F996-49D9-A0F8-6EFFE29180F3}" dt="2026-04-10T13:39:26.570" v="29"/>
        <pc:sldMkLst>
          <pc:docMk/>
          <pc:sldMk cId="1946732869" sldId="268"/>
        </pc:sldMkLst>
        <pc:spChg chg="mod">
          <ac:chgData name="Sam Thorogood" userId="2659a977-2774-452b-b107-633f8567e6a3" providerId="ADAL" clId="{ED29C2BC-F996-49D9-A0F8-6EFFE29180F3}" dt="2026-04-10T13:39:10.799" v="28"/>
          <ac:spMkLst>
            <pc:docMk/>
            <pc:sldMk cId="1946732869" sldId="268"/>
            <ac:spMk id="2" creationId="{1060FD25-D9C9-1E90-AFFF-9DDF8205C19D}"/>
          </ac:spMkLst>
        </pc:spChg>
        <pc:spChg chg="mod">
          <ac:chgData name="Sam Thorogood" userId="2659a977-2774-452b-b107-633f8567e6a3" providerId="ADAL" clId="{ED29C2BC-F996-49D9-A0F8-6EFFE29180F3}" dt="2026-04-10T13:39:26.570" v="29"/>
          <ac:spMkLst>
            <pc:docMk/>
            <pc:sldMk cId="1946732869" sldId="268"/>
            <ac:spMk id="3" creationId="{2EFA16A4-136B-0D42-425A-E4A80599207C}"/>
          </ac:spMkLst>
        </pc:spChg>
      </pc:sldChg>
      <pc:sldChg chg="del">
        <pc:chgData name="Sam Thorogood" userId="2659a977-2774-452b-b107-633f8567e6a3" providerId="ADAL" clId="{ED29C2BC-F996-49D9-A0F8-6EFFE29180F3}" dt="2026-04-10T13:11:26.601" v="6" actId="47"/>
        <pc:sldMkLst>
          <pc:docMk/>
          <pc:sldMk cId="3908564766" sldId="268"/>
        </pc:sldMkLst>
      </pc:sldChg>
      <pc:sldChg chg="del">
        <pc:chgData name="Sam Thorogood" userId="2659a977-2774-452b-b107-633f8567e6a3" providerId="ADAL" clId="{ED29C2BC-F996-49D9-A0F8-6EFFE29180F3}" dt="2026-04-10T13:11:26.601" v="6" actId="47"/>
        <pc:sldMkLst>
          <pc:docMk/>
          <pc:sldMk cId="806447253" sldId="269"/>
        </pc:sldMkLst>
      </pc:sldChg>
      <pc:sldChg chg="modSp add mod">
        <pc:chgData name="Sam Thorogood" userId="2659a977-2774-452b-b107-633f8567e6a3" providerId="ADAL" clId="{ED29C2BC-F996-49D9-A0F8-6EFFE29180F3}" dt="2026-04-10T13:41:34.446" v="32"/>
        <pc:sldMkLst>
          <pc:docMk/>
          <pc:sldMk cId="1486923833" sldId="269"/>
        </pc:sldMkLst>
        <pc:spChg chg="mod">
          <ac:chgData name="Sam Thorogood" userId="2659a977-2774-452b-b107-633f8567e6a3" providerId="ADAL" clId="{ED29C2BC-F996-49D9-A0F8-6EFFE29180F3}" dt="2026-04-10T13:41:07.373" v="31"/>
          <ac:spMkLst>
            <pc:docMk/>
            <pc:sldMk cId="1486923833" sldId="269"/>
            <ac:spMk id="2" creationId="{402CF4DA-EA0E-8EBD-D5FB-D856B1DFAA13}"/>
          </ac:spMkLst>
        </pc:spChg>
        <pc:spChg chg="mod">
          <ac:chgData name="Sam Thorogood" userId="2659a977-2774-452b-b107-633f8567e6a3" providerId="ADAL" clId="{ED29C2BC-F996-49D9-A0F8-6EFFE29180F3}" dt="2026-04-10T13:41:34.446" v="32"/>
          <ac:spMkLst>
            <pc:docMk/>
            <pc:sldMk cId="1486923833" sldId="269"/>
            <ac:spMk id="3" creationId="{2EB4EF57-EB78-A4E6-927E-8135524AEA31}"/>
          </ac:spMkLst>
        </pc:spChg>
      </pc:sldChg>
      <pc:sldChg chg="modSp add mod">
        <pc:chgData name="Sam Thorogood" userId="2659a977-2774-452b-b107-633f8567e6a3" providerId="ADAL" clId="{ED29C2BC-F996-49D9-A0F8-6EFFE29180F3}" dt="2026-04-10T13:43:41.641" v="35"/>
        <pc:sldMkLst>
          <pc:docMk/>
          <pc:sldMk cId="2653544020" sldId="270"/>
        </pc:sldMkLst>
        <pc:spChg chg="mod">
          <ac:chgData name="Sam Thorogood" userId="2659a977-2774-452b-b107-633f8567e6a3" providerId="ADAL" clId="{ED29C2BC-F996-49D9-A0F8-6EFFE29180F3}" dt="2026-04-10T13:43:19.883" v="34"/>
          <ac:spMkLst>
            <pc:docMk/>
            <pc:sldMk cId="2653544020" sldId="270"/>
            <ac:spMk id="2" creationId="{1AD31360-A2B6-B4D9-F330-530D24F3E33E}"/>
          </ac:spMkLst>
        </pc:spChg>
        <pc:spChg chg="mod">
          <ac:chgData name="Sam Thorogood" userId="2659a977-2774-452b-b107-633f8567e6a3" providerId="ADAL" clId="{ED29C2BC-F996-49D9-A0F8-6EFFE29180F3}" dt="2026-04-10T13:43:41.641" v="35"/>
          <ac:spMkLst>
            <pc:docMk/>
            <pc:sldMk cId="2653544020" sldId="270"/>
            <ac:spMk id="3" creationId="{4D7AA702-0632-D5AC-5C1F-952949A3D1E1}"/>
          </ac:spMkLst>
        </pc:spChg>
      </pc:sldChg>
      <pc:sldChg chg="modSp new mod">
        <pc:chgData name="Sam Thorogood" userId="2659a977-2774-452b-b107-633f8567e6a3" providerId="ADAL" clId="{ED29C2BC-F996-49D9-A0F8-6EFFE29180F3}" dt="2026-04-10T13:44:21.239" v="40" actId="27636"/>
        <pc:sldMkLst>
          <pc:docMk/>
          <pc:sldMk cId="2201133882" sldId="271"/>
        </pc:sldMkLst>
        <pc:spChg chg="mod">
          <ac:chgData name="Sam Thorogood" userId="2659a977-2774-452b-b107-633f8567e6a3" providerId="ADAL" clId="{ED29C2BC-F996-49D9-A0F8-6EFFE29180F3}" dt="2026-04-10T13:44:21.239" v="40" actId="27636"/>
          <ac:spMkLst>
            <pc:docMk/>
            <pc:sldMk cId="2201133882" sldId="271"/>
            <ac:spMk id="2" creationId="{9DB8DDBC-B9FB-39B9-B35B-FBC7AFC29593}"/>
          </ac:spMkLst>
        </pc:spChg>
      </pc:sldChg>
      <pc:sldChg chg="modSp add">
        <pc:chgData name="Sam Thorogood" userId="2659a977-2774-452b-b107-633f8567e6a3" providerId="ADAL" clId="{ED29C2BC-F996-49D9-A0F8-6EFFE29180F3}" dt="2026-04-10T13:47:57.612" v="43"/>
        <pc:sldMkLst>
          <pc:docMk/>
          <pc:sldMk cId="2180288210" sldId="272"/>
        </pc:sldMkLst>
        <pc:spChg chg="mod">
          <ac:chgData name="Sam Thorogood" userId="2659a977-2774-452b-b107-633f8567e6a3" providerId="ADAL" clId="{ED29C2BC-F996-49D9-A0F8-6EFFE29180F3}" dt="2026-04-10T13:47:41" v="42"/>
          <ac:spMkLst>
            <pc:docMk/>
            <pc:sldMk cId="2180288210" sldId="272"/>
            <ac:spMk id="2" creationId="{935165A9-E711-1DED-BF9A-F6B3B8EFD2DD}"/>
          </ac:spMkLst>
        </pc:spChg>
        <pc:spChg chg="mod">
          <ac:chgData name="Sam Thorogood" userId="2659a977-2774-452b-b107-633f8567e6a3" providerId="ADAL" clId="{ED29C2BC-F996-49D9-A0F8-6EFFE29180F3}" dt="2026-04-10T13:47:57.612" v="43"/>
          <ac:spMkLst>
            <pc:docMk/>
            <pc:sldMk cId="2180288210" sldId="272"/>
            <ac:spMk id="3" creationId="{A3B6C4D4-68DB-A77F-E54C-B2C63FCE852F}"/>
          </ac:spMkLst>
        </pc:spChg>
      </pc:sldChg>
      <pc:sldChg chg="modSp add">
        <pc:chgData name="Sam Thorogood" userId="2659a977-2774-452b-b107-633f8567e6a3" providerId="ADAL" clId="{ED29C2BC-F996-49D9-A0F8-6EFFE29180F3}" dt="2026-04-10T13:54:30.583" v="46"/>
        <pc:sldMkLst>
          <pc:docMk/>
          <pc:sldMk cId="1658145532" sldId="273"/>
        </pc:sldMkLst>
        <pc:spChg chg="mod">
          <ac:chgData name="Sam Thorogood" userId="2659a977-2774-452b-b107-633f8567e6a3" providerId="ADAL" clId="{ED29C2BC-F996-49D9-A0F8-6EFFE29180F3}" dt="2026-04-10T13:54:15.226" v="45"/>
          <ac:spMkLst>
            <pc:docMk/>
            <pc:sldMk cId="1658145532" sldId="273"/>
            <ac:spMk id="2" creationId="{33F02E3A-9483-0F48-97DD-B3A1A313FB20}"/>
          </ac:spMkLst>
        </pc:spChg>
        <pc:spChg chg="mod">
          <ac:chgData name="Sam Thorogood" userId="2659a977-2774-452b-b107-633f8567e6a3" providerId="ADAL" clId="{ED29C2BC-F996-49D9-A0F8-6EFFE29180F3}" dt="2026-04-10T13:54:30.583" v="46"/>
          <ac:spMkLst>
            <pc:docMk/>
            <pc:sldMk cId="1658145532" sldId="273"/>
            <ac:spMk id="3" creationId="{7C60295A-7168-65E2-A1A4-D529CDE62A4D}"/>
          </ac:spMkLst>
        </pc:spChg>
      </pc:sldChg>
      <pc:sldChg chg="modSp add mod">
        <pc:chgData name="Sam Thorogood" userId="2659a977-2774-452b-b107-633f8567e6a3" providerId="ADAL" clId="{ED29C2BC-F996-49D9-A0F8-6EFFE29180F3}" dt="2026-04-10T14:27:26.867" v="89" actId="20577"/>
        <pc:sldMkLst>
          <pc:docMk/>
          <pc:sldMk cId="4199781153" sldId="274"/>
        </pc:sldMkLst>
        <pc:spChg chg="mod">
          <ac:chgData name="Sam Thorogood" userId="2659a977-2774-452b-b107-633f8567e6a3" providerId="ADAL" clId="{ED29C2BC-F996-49D9-A0F8-6EFFE29180F3}" dt="2026-04-10T13:58:06.823" v="48"/>
          <ac:spMkLst>
            <pc:docMk/>
            <pc:sldMk cId="4199781153" sldId="274"/>
            <ac:spMk id="2" creationId="{FB917AB7-9985-177A-8945-177893CD6F9C}"/>
          </ac:spMkLst>
        </pc:spChg>
        <pc:spChg chg="mod">
          <ac:chgData name="Sam Thorogood" userId="2659a977-2774-452b-b107-633f8567e6a3" providerId="ADAL" clId="{ED29C2BC-F996-49D9-A0F8-6EFFE29180F3}" dt="2026-04-10T14:27:26.867" v="89" actId="20577"/>
          <ac:spMkLst>
            <pc:docMk/>
            <pc:sldMk cId="4199781153" sldId="274"/>
            <ac:spMk id="3" creationId="{171E110C-4803-FA92-811A-754FA7DB96F9}"/>
          </ac:spMkLst>
        </pc:spChg>
      </pc:sldChg>
      <pc:sldChg chg="modSp add mod">
        <pc:chgData name="Sam Thorogood" userId="2659a977-2774-452b-b107-633f8567e6a3" providerId="ADAL" clId="{ED29C2BC-F996-49D9-A0F8-6EFFE29180F3}" dt="2026-04-10T14:12:02.800" v="57" actId="20577"/>
        <pc:sldMkLst>
          <pc:docMk/>
          <pc:sldMk cId="2366039639" sldId="275"/>
        </pc:sldMkLst>
        <pc:spChg chg="mod">
          <ac:chgData name="Sam Thorogood" userId="2659a977-2774-452b-b107-633f8567e6a3" providerId="ADAL" clId="{ED29C2BC-F996-49D9-A0F8-6EFFE29180F3}" dt="2026-04-10T14:10:38.114" v="51"/>
          <ac:spMkLst>
            <pc:docMk/>
            <pc:sldMk cId="2366039639" sldId="275"/>
            <ac:spMk id="2" creationId="{E39F5263-946F-437C-D93E-979D679CDB35}"/>
          </ac:spMkLst>
        </pc:spChg>
        <pc:spChg chg="mod">
          <ac:chgData name="Sam Thorogood" userId="2659a977-2774-452b-b107-633f8567e6a3" providerId="ADAL" clId="{ED29C2BC-F996-49D9-A0F8-6EFFE29180F3}" dt="2026-04-10T14:12:02.800" v="57" actId="20577"/>
          <ac:spMkLst>
            <pc:docMk/>
            <pc:sldMk cId="2366039639" sldId="275"/>
            <ac:spMk id="3" creationId="{A5CA87D3-7CC3-C0A6-6CDA-4E557001543D}"/>
          </ac:spMkLst>
        </pc:spChg>
      </pc:sldChg>
      <pc:sldChg chg="modSp add mod">
        <pc:chgData name="Sam Thorogood" userId="2659a977-2774-452b-b107-633f8567e6a3" providerId="ADAL" clId="{ED29C2BC-F996-49D9-A0F8-6EFFE29180F3}" dt="2026-04-10T14:16:17.115" v="67"/>
        <pc:sldMkLst>
          <pc:docMk/>
          <pc:sldMk cId="3079727025" sldId="276"/>
        </pc:sldMkLst>
        <pc:spChg chg="mod">
          <ac:chgData name="Sam Thorogood" userId="2659a977-2774-452b-b107-633f8567e6a3" providerId="ADAL" clId="{ED29C2BC-F996-49D9-A0F8-6EFFE29180F3}" dt="2026-04-10T14:16:06.829" v="66" actId="20577"/>
          <ac:spMkLst>
            <pc:docMk/>
            <pc:sldMk cId="3079727025" sldId="276"/>
            <ac:spMk id="2" creationId="{34AC04FD-9D96-6A0F-EFA7-256C35194FD8}"/>
          </ac:spMkLst>
        </pc:spChg>
        <pc:spChg chg="mod">
          <ac:chgData name="Sam Thorogood" userId="2659a977-2774-452b-b107-633f8567e6a3" providerId="ADAL" clId="{ED29C2BC-F996-49D9-A0F8-6EFFE29180F3}" dt="2026-04-10T14:16:17.115" v="67"/>
          <ac:spMkLst>
            <pc:docMk/>
            <pc:sldMk cId="3079727025" sldId="276"/>
            <ac:spMk id="3" creationId="{66865785-8C9A-45BE-22F7-3A429F5784D5}"/>
          </ac:spMkLst>
        </pc:spChg>
      </pc:sldChg>
      <pc:sldChg chg="modSp add mod">
        <pc:chgData name="Sam Thorogood" userId="2659a977-2774-452b-b107-633f8567e6a3" providerId="ADAL" clId="{ED29C2BC-F996-49D9-A0F8-6EFFE29180F3}" dt="2026-04-10T14:18:07.356" v="82"/>
        <pc:sldMkLst>
          <pc:docMk/>
          <pc:sldMk cId="3495409087" sldId="277"/>
        </pc:sldMkLst>
        <pc:spChg chg="mod">
          <ac:chgData name="Sam Thorogood" userId="2659a977-2774-452b-b107-633f8567e6a3" providerId="ADAL" clId="{ED29C2BC-F996-49D9-A0F8-6EFFE29180F3}" dt="2026-04-10T14:17:52.341" v="81" actId="20577"/>
          <ac:spMkLst>
            <pc:docMk/>
            <pc:sldMk cId="3495409087" sldId="277"/>
            <ac:spMk id="2" creationId="{E66F1A78-7119-202B-2E8A-A5F004DDEFF1}"/>
          </ac:spMkLst>
        </pc:spChg>
        <pc:spChg chg="mod">
          <ac:chgData name="Sam Thorogood" userId="2659a977-2774-452b-b107-633f8567e6a3" providerId="ADAL" clId="{ED29C2BC-F996-49D9-A0F8-6EFFE29180F3}" dt="2026-04-10T14:18:07.356" v="82"/>
          <ac:spMkLst>
            <pc:docMk/>
            <pc:sldMk cId="3495409087" sldId="277"/>
            <ac:spMk id="3" creationId="{ACDA94B7-457A-8206-D69E-1BD980FE26B7}"/>
          </ac:spMkLst>
        </pc:spChg>
      </pc:sldChg>
      <pc:sldChg chg="modSp add mod">
        <pc:chgData name="Sam Thorogood" userId="2659a977-2774-452b-b107-633f8567e6a3" providerId="ADAL" clId="{ED29C2BC-F996-49D9-A0F8-6EFFE29180F3}" dt="2026-04-10T14:21:17.547" v="86"/>
        <pc:sldMkLst>
          <pc:docMk/>
          <pc:sldMk cId="2718052065" sldId="278"/>
        </pc:sldMkLst>
        <pc:spChg chg="mod">
          <ac:chgData name="Sam Thorogood" userId="2659a977-2774-452b-b107-633f8567e6a3" providerId="ADAL" clId="{ED29C2BC-F996-49D9-A0F8-6EFFE29180F3}" dt="2026-04-10T14:20:44.775" v="84"/>
          <ac:spMkLst>
            <pc:docMk/>
            <pc:sldMk cId="2718052065" sldId="278"/>
            <ac:spMk id="2" creationId="{2CA4BA00-8F49-8BC2-5144-FF2E940A0E3F}"/>
          </ac:spMkLst>
        </pc:spChg>
        <pc:spChg chg="mod">
          <ac:chgData name="Sam Thorogood" userId="2659a977-2774-452b-b107-633f8567e6a3" providerId="ADAL" clId="{ED29C2BC-F996-49D9-A0F8-6EFFE29180F3}" dt="2026-04-10T14:21:17.547" v="86"/>
          <ac:spMkLst>
            <pc:docMk/>
            <pc:sldMk cId="2718052065" sldId="278"/>
            <ac:spMk id="3" creationId="{36FA28E1-5A17-8C52-D3AA-9E06B94F4E76}"/>
          </ac:spMkLst>
        </pc:spChg>
      </pc:sldChg>
      <pc:sldChg chg="modSp add mod">
        <pc:chgData name="Sam Thorogood" userId="2659a977-2774-452b-b107-633f8567e6a3" providerId="ADAL" clId="{ED29C2BC-F996-49D9-A0F8-6EFFE29180F3}" dt="2026-04-10T14:28:31.218" v="94" actId="20577"/>
        <pc:sldMkLst>
          <pc:docMk/>
          <pc:sldMk cId="4110637468" sldId="279"/>
        </pc:sldMkLst>
        <pc:spChg chg="mod">
          <ac:chgData name="Sam Thorogood" userId="2659a977-2774-452b-b107-633f8567e6a3" providerId="ADAL" clId="{ED29C2BC-F996-49D9-A0F8-6EFFE29180F3}" dt="2026-04-10T14:28:12.680" v="91"/>
          <ac:spMkLst>
            <pc:docMk/>
            <pc:sldMk cId="4110637468" sldId="279"/>
            <ac:spMk id="2" creationId="{C8BE70CF-B12B-CEE8-E5B8-11DD27249040}"/>
          </ac:spMkLst>
        </pc:spChg>
        <pc:spChg chg="mod">
          <ac:chgData name="Sam Thorogood" userId="2659a977-2774-452b-b107-633f8567e6a3" providerId="ADAL" clId="{ED29C2BC-F996-49D9-A0F8-6EFFE29180F3}" dt="2026-04-10T14:28:31.218" v="94" actId="20577"/>
          <ac:spMkLst>
            <pc:docMk/>
            <pc:sldMk cId="4110637468" sldId="279"/>
            <ac:spMk id="3" creationId="{6AB7023E-037F-68A0-B0AB-75BB18D8B4A7}"/>
          </ac:spMkLst>
        </pc:spChg>
      </pc:sldChg>
      <pc:sldChg chg="modSp add mod">
        <pc:chgData name="Sam Thorogood" userId="2659a977-2774-452b-b107-633f8567e6a3" providerId="ADAL" clId="{ED29C2BC-F996-49D9-A0F8-6EFFE29180F3}" dt="2026-04-10T14:37:14.611" v="97"/>
        <pc:sldMkLst>
          <pc:docMk/>
          <pc:sldMk cId="2878470976" sldId="280"/>
        </pc:sldMkLst>
        <pc:spChg chg="mod">
          <ac:chgData name="Sam Thorogood" userId="2659a977-2774-452b-b107-633f8567e6a3" providerId="ADAL" clId="{ED29C2BC-F996-49D9-A0F8-6EFFE29180F3}" dt="2026-04-10T14:36:57.075" v="96"/>
          <ac:spMkLst>
            <pc:docMk/>
            <pc:sldMk cId="2878470976" sldId="280"/>
            <ac:spMk id="2" creationId="{CF54151F-379F-4965-D7FB-D39B01D88D79}"/>
          </ac:spMkLst>
        </pc:spChg>
        <pc:spChg chg="mod">
          <ac:chgData name="Sam Thorogood" userId="2659a977-2774-452b-b107-633f8567e6a3" providerId="ADAL" clId="{ED29C2BC-F996-49D9-A0F8-6EFFE29180F3}" dt="2026-04-10T14:37:14.611" v="97"/>
          <ac:spMkLst>
            <pc:docMk/>
            <pc:sldMk cId="2878470976" sldId="280"/>
            <ac:spMk id="3" creationId="{57C6D82D-B726-D137-6D15-8A4F779FEE09}"/>
          </ac:spMkLst>
        </pc:spChg>
      </pc:sldChg>
      <pc:sldChg chg="modSp add">
        <pc:chgData name="Sam Thorogood" userId="2659a977-2774-452b-b107-633f8567e6a3" providerId="ADAL" clId="{ED29C2BC-F996-49D9-A0F8-6EFFE29180F3}" dt="2026-04-10T14:44:00.778" v="100"/>
        <pc:sldMkLst>
          <pc:docMk/>
          <pc:sldMk cId="622870021" sldId="281"/>
        </pc:sldMkLst>
        <pc:spChg chg="mod">
          <ac:chgData name="Sam Thorogood" userId="2659a977-2774-452b-b107-633f8567e6a3" providerId="ADAL" clId="{ED29C2BC-F996-49D9-A0F8-6EFFE29180F3}" dt="2026-04-10T14:43:50.841" v="99"/>
          <ac:spMkLst>
            <pc:docMk/>
            <pc:sldMk cId="622870021" sldId="281"/>
            <ac:spMk id="2" creationId="{7FCECBB6-61FF-0071-F155-8F816822B857}"/>
          </ac:spMkLst>
        </pc:spChg>
        <pc:spChg chg="mod">
          <ac:chgData name="Sam Thorogood" userId="2659a977-2774-452b-b107-633f8567e6a3" providerId="ADAL" clId="{ED29C2BC-F996-49D9-A0F8-6EFFE29180F3}" dt="2026-04-10T14:44:00.778" v="100"/>
          <ac:spMkLst>
            <pc:docMk/>
            <pc:sldMk cId="622870021" sldId="281"/>
            <ac:spMk id="3" creationId="{BB288BAA-F25F-AC58-F368-868A1C6243D4}"/>
          </ac:spMkLst>
        </pc:spChg>
      </pc:sldChg>
      <pc:sldChg chg="modSp add mod">
        <pc:chgData name="Sam Thorogood" userId="2659a977-2774-452b-b107-633f8567e6a3" providerId="ADAL" clId="{ED29C2BC-F996-49D9-A0F8-6EFFE29180F3}" dt="2026-04-10T15:00:27.416" v="117"/>
        <pc:sldMkLst>
          <pc:docMk/>
          <pc:sldMk cId="1521581831" sldId="282"/>
        </pc:sldMkLst>
        <pc:spChg chg="mod">
          <ac:chgData name="Sam Thorogood" userId="2659a977-2774-452b-b107-633f8567e6a3" providerId="ADAL" clId="{ED29C2BC-F996-49D9-A0F8-6EFFE29180F3}" dt="2026-04-10T15:00:13.357" v="116" actId="20577"/>
          <ac:spMkLst>
            <pc:docMk/>
            <pc:sldMk cId="1521581831" sldId="282"/>
            <ac:spMk id="2" creationId="{ED45E1DE-B49F-5DE1-D137-E6486B4B5597}"/>
          </ac:spMkLst>
        </pc:spChg>
        <pc:spChg chg="mod">
          <ac:chgData name="Sam Thorogood" userId="2659a977-2774-452b-b107-633f8567e6a3" providerId="ADAL" clId="{ED29C2BC-F996-49D9-A0F8-6EFFE29180F3}" dt="2026-04-10T15:00:27.416" v="117"/>
          <ac:spMkLst>
            <pc:docMk/>
            <pc:sldMk cId="1521581831" sldId="282"/>
            <ac:spMk id="3" creationId="{F1A77AE2-45C4-00A5-BC72-CE19566FB6F7}"/>
          </ac:spMkLst>
        </pc:spChg>
      </pc:sldChg>
      <pc:sldMasterChg chg="setBg">
        <pc:chgData name="Sam Thorogood" userId="2659a977-2774-452b-b107-633f8567e6a3" providerId="ADAL" clId="{ED29C2BC-F996-49D9-A0F8-6EFFE29180F3}" dt="2026-04-10T13:08:56.904" v="1"/>
        <pc:sldMasterMkLst>
          <pc:docMk/>
          <pc:sldMasterMk cId="680816883" sldId="2147483648"/>
        </pc:sldMasterMkLst>
      </pc:sldMasterChg>
      <pc:sldMasterChg chg="setBg">
        <pc:chgData name="Sam Thorogood" userId="2659a977-2774-452b-b107-633f8567e6a3" providerId="ADAL" clId="{ED29C2BC-F996-49D9-A0F8-6EFFE29180F3}" dt="2026-04-10T13:09:41.204" v="3"/>
        <pc:sldMasterMkLst>
          <pc:docMk/>
          <pc:sldMasterMk cId="463334959" sldId="2147483660"/>
        </pc:sldMasterMkLst>
      </pc:sldMasterChg>
      <pc:sldMasterChg chg="setBg">
        <pc:chgData name="Sam Thorogood" userId="2659a977-2774-452b-b107-633f8567e6a3" providerId="ADAL" clId="{ED29C2BC-F996-49D9-A0F8-6EFFE29180F3}" dt="2026-04-10T13:09:49.760" v="5"/>
        <pc:sldMasterMkLst>
          <pc:docMk/>
          <pc:sldMasterMk cId="248354242" sldId="2147483672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9C5A-95B3-2FCA-E92F-25AC45932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7AE30-5E04-4267-28B8-3804BAC3B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CE7C5-4BAB-090A-58C5-EB48A1F8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FD6-EBAC-4AA6-A758-EB0A033FD18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297CF-2B65-A8FA-352A-A4AA5131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8D9CC-5F84-C6C0-5A81-349D9753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9C5-D224-4D2A-B838-BFF38ADE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3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D99F-AAE8-3A55-7779-C79F15AC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BD47C-1746-1114-1251-A43423FC7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F57-06A5-0575-857E-9EFE7E96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FD6-EBAC-4AA6-A758-EB0A033FD18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45A95-784A-19AC-6E45-BF44ABA1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6ED3B-419D-CF47-1659-EF038E53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9C5-D224-4D2A-B838-BFF38ADE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7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3D0DC-93E4-AB40-2C38-EBEAC366C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86718-BE5C-6D96-AA96-92243AB8F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3A6E8-C151-6439-DB30-C9CBACDB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FD6-EBAC-4AA6-A758-EB0A033FD18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3B3FC-BD96-A3B7-DF2A-2D40AE66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CE6EA-5FD3-3F1C-8B02-E5F39042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9C5-D224-4D2A-B838-BFF38ADE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06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CDD1-ADA5-1FE9-FE82-C930C2253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BF2B6-8C85-87B4-05FE-99E5EC7A8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0A6D5-2E6C-78A3-141B-71E9C05D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493-6AF5-4CAF-B66A-EB78D60A1F7A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5084F-881A-0B49-2471-700BFE1F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2CBEB-F098-B995-0B47-935AAA2C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699C-1DB4-4CD0-BEE1-E0632A4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28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5E28C-B439-EC58-2DCC-72445527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54F7-CAA7-F654-A939-97992E4EA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34DAA-0938-2C76-40BC-A4FE0D65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493-6AF5-4CAF-B66A-EB78D60A1F7A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41C1-9F43-525C-0A2D-C0A5816D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9E148-4E65-ACC9-2116-042B7E1C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699C-1DB4-4CD0-BEE1-E0632A4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6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F80CA-B619-5D5F-4CC3-A4B4B50E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DBFBE-ABF0-320B-BDC9-97F1F3575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F63E1-91D1-D66A-1264-E778C3F0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493-6AF5-4CAF-B66A-EB78D60A1F7A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1F7BD-67E5-0B1C-D17F-65457FC0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6E19B-E413-C930-E569-C3ABA928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699C-1DB4-4CD0-BEE1-E0632A4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64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0EC0-EE20-81F3-DC2C-50F5F9A1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A06B-F86F-6CC2-1376-DD403F94A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FC334-5F0B-F7AB-9550-3E5E901A9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A84F0-59DA-31FC-B371-B4F68885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493-6AF5-4CAF-B66A-EB78D60A1F7A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90717-C85E-8F9D-0C6D-DD05F0FA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AC314-77AC-55E2-8C41-76A6AB1E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699C-1DB4-4CD0-BEE1-E0632A4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7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27DB-6CCD-8021-529A-05B14B936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0D5E6-A700-DBD0-5815-B3FC1847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30AC2-D8A4-392B-5EC5-EFE7C9DFF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B23AC-206D-37EB-7170-BAC7A76F8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ED9B1-D5F3-C8BF-E394-BAF167D5B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577D1-9F9E-5302-6F49-ED1623B9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493-6AF5-4CAF-B66A-EB78D60A1F7A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48182D-5787-FDEF-C6A2-4C781A16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D729CB-D1D5-E033-3DEF-165FC70D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699C-1DB4-4CD0-BEE1-E0632A4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72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0EE7-12F1-1444-4B15-6591F4F6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49A5E-C36F-E739-C000-1FED2B38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493-6AF5-4CAF-B66A-EB78D60A1F7A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2F569-E928-530D-2984-9C65B5E6D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10454-AB93-414A-5701-828F2EB6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699C-1DB4-4CD0-BEE1-E0632A4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95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B1544-5F95-DCBC-9126-6AE96903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493-6AF5-4CAF-B66A-EB78D60A1F7A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F80E-B231-7A84-2276-0CA019E4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D2034-D5C1-D0F1-4E16-174465EC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699C-1DB4-4CD0-BEE1-E0632A4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00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FAA2-5C00-2E7A-CB0E-9EF4F9E6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FDBA-BDC7-3C39-8314-80A84AFB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C3F1D-B122-D3BC-6E28-1FC98174B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137CB-2A63-BDC4-D05A-5F985731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493-6AF5-4CAF-B66A-EB78D60A1F7A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D2D1E-94B4-6605-30A7-33C41B98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D69DC-D2B2-BFE8-6A5C-6863963D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699C-1DB4-4CD0-BEE1-E0632A4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7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20AE0-F933-0A51-6218-316765B0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1F07B-4358-C96C-34CD-221F05396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0DF29-2540-566E-A0D5-CBB87561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FD6-EBAC-4AA6-A758-EB0A033FD18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8FE05-D055-02E0-7D2A-D9649763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0F979-ACC3-FDEF-6D35-F1122462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9C5-D224-4D2A-B838-BFF38ADE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192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EC4B9-B27E-7174-71E7-C8D38EE2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51CAC-7B78-4778-49DB-C00D9752E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57D29-2A47-AE6C-45E6-D62029DE5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735E0-0606-A2A1-601B-CBF0CA4E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493-6AF5-4CAF-B66A-EB78D60A1F7A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37C4D-8BD9-0316-8086-53E71769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DBD9C-D1A1-5533-D143-F6DD674C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699C-1DB4-4CD0-BEE1-E0632A4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95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D569-D968-7654-E1DD-52BE79EF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5881A-90A4-517A-2326-05EAD63CA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6D6B7-A7BE-D1EA-EE93-8812DAB9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493-6AF5-4CAF-B66A-EB78D60A1F7A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F6E9-6DBE-C9ED-75DA-798712AF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20872-FF9E-E70F-C914-1D3BCDD9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699C-1DB4-4CD0-BEE1-E0632A4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41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1174A-C8CD-AA73-82FB-8BFDA2462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EBDB3-15A4-C0AA-1222-984C47A2D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E63E-6D95-E9A8-6BE7-27C36A45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493-6AF5-4CAF-B66A-EB78D60A1F7A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25BB0-B1F3-5345-174B-6D86CB46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965D9-F048-B01A-FAED-018AC147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699C-1DB4-4CD0-BEE1-E0632A4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97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D047-E345-1F59-F358-DAB406F2B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ACD86-7C10-E3C6-969F-EFF6DFD76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3F814-564D-89F5-B4CF-8FCA686E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F87A-EAD2-4CAA-B8B1-DC2A53D36D40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6F03A-4264-A4D1-1BA1-AC673CAC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13873-1533-42CD-B8B6-10440C91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F5F-49FC-4857-A483-8B818F895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89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D1BD-E3FC-0324-BF39-A6E6EFB9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DB220-5773-7B09-EA9A-BBCDC564E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0880A-FB07-7657-52AA-C5E4F9AE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F87A-EAD2-4CAA-B8B1-DC2A53D36D40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7EFFD-791F-C9E5-D522-D7651A0C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616FB-DBBD-A636-C69C-10197E30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F5F-49FC-4857-A483-8B818F895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77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0779-F9E1-E5A9-E97C-729D55A0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A39EA-BFBE-AC1E-0373-661A0BFFC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0CDC3-925D-6CDD-AAC1-8B9F8FFB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F87A-EAD2-4CAA-B8B1-DC2A53D36D40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702C5-906D-4013-48C4-7AB16FA0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EAF29-5508-D9EC-EB7D-189D8883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F5F-49FC-4857-A483-8B818F895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6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9822-1FAB-D94A-2126-57DDC055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1D70E-E78A-6B25-26A1-85D2C6C88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9F4A9-06DB-7D29-61ED-9CA8B37B8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B883D-31D5-53F4-F9EF-1404F9F1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F87A-EAD2-4CAA-B8B1-DC2A53D36D40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BD423-C15D-A92D-A8D0-7E13AE80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1D563-659F-82FD-99D2-7C170AFA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F5F-49FC-4857-A483-8B818F895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76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EA14-8561-B424-5D66-16A935B4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3346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BDC96-F735-F929-0419-F58E1A727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495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B6C06-62B4-D298-FE42-28AFC12F1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3412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4F1FE-BA7E-3567-47CB-FD4A84E5D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495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BF235-1FB3-062B-5414-5579D5BBB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73412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FD1BF-F3C4-1594-694C-6C296CD3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F87A-EAD2-4CAA-B8B1-DC2A53D36D40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5464D-13D8-F689-769B-F68E2484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9D94D-D4A5-0D2D-BA82-EC21CC97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F5F-49FC-4857-A483-8B818F895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82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370A-80DD-5390-D218-D42DE9F2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37D61-4C93-16B1-CEA0-90769810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F87A-EAD2-4CAA-B8B1-DC2A53D36D40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9BF9F-8BAE-C107-B0A3-37A89B04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D3E99-C176-DD38-0AA9-A0206434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F5F-49FC-4857-A483-8B818F895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318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4C437-B067-B0B0-25D9-7E7B8B67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F87A-EAD2-4CAA-B8B1-DC2A53D36D40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0D469-F792-BB6E-8945-40E39BDB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9CB6F-EA83-8AF0-D611-6EBBDE1E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F5F-49FC-4857-A483-8B818F895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0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4C34-39BD-1A1D-2E6B-A2D6FD8E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2274B-3A86-257D-47F8-BEBA55A30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8B3C8-D69A-850E-3FEC-A5989CAE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FD6-EBAC-4AA6-A758-EB0A033FD18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470FC-1DA1-CAAE-1F90-44C88218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CEA39-B7C6-45AC-3FAB-87AFA4A4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9C5-D224-4D2A-B838-BFF38ADE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14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A9AC-2443-BAAF-75FA-7C5556BE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E11E-336F-CA5C-745C-1E881D68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97855-F185-0047-749C-4893DB8E4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7A329-A305-8EC7-FBC4-5A1B9AD3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F87A-EAD2-4CAA-B8B1-DC2A53D36D40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89573-CAAE-D8DE-76DC-0917A3C2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3841D-05FD-F611-5FCC-1B020C50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F5F-49FC-4857-A483-8B818F895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65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0FEE-FA53-0F2B-C46B-8EF17C3E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BA9418-D5D0-EBCE-9771-15511E145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AF1EA-339B-EDF9-EC1C-532D03BEC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E2D04-1BCD-EE9E-9034-BDCCB749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F87A-EAD2-4CAA-B8B1-DC2A53D36D40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DBB2B-725E-D6B5-C527-D8DDED663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15C0D-002D-8432-ABB8-3AB03AE6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F5F-49FC-4857-A483-8B818F895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24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788C-8205-A042-034F-A6B454B8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143C2-1C09-A9DE-354C-9EC4D2110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84703-B534-8EF4-1835-99DB14A6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F87A-EAD2-4CAA-B8B1-DC2A53D36D40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A7779-0088-3685-6A9F-98D84749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22181-68CC-E9BD-551A-706656D4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F5F-49FC-4857-A483-8B818F895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359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454DC-3E86-08A2-A943-8B128441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41F93-30C0-222D-B323-C1DF2CC55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9761-09B7-E5FF-F7C6-0EC2A5D9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F87A-EAD2-4CAA-B8B1-DC2A53D36D40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9CB1B-701E-E3BE-96D4-7781275F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72EC0-6E42-6921-B067-869E362B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F5F-49FC-4857-A483-8B818F895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511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9E37-9059-2D1F-134C-0D2A81001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02A18-D907-D105-9E44-20B46ECCF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5F548-2D83-74AF-FF2B-AD8AD413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0193-519E-4C13-B64E-49F316FFC4C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D292-3954-8CA8-C7E7-79A84364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DA661-1371-D71A-A4BC-2C830C26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DF6-D1EC-41EE-9EB1-3CAFB56C4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520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9B86-2D06-17CE-1AF8-135E1CCC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E292B-B6FB-7A6B-D5FC-1C9BB48B4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32733-423E-A89E-E366-17A8E75A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0193-519E-4C13-B64E-49F316FFC4C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718E4-5175-E2FC-8C59-33A1A114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5F32A-B94C-7AF1-3F3C-297822B7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DF6-D1EC-41EE-9EB1-3CAFB56C4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486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B466-409D-BEE4-27B5-2AFCF38D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3D99E-2F36-0A9A-79AC-FA3565589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B3ADB-FF0D-3E9C-5AC3-0DF7AB74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0193-519E-4C13-B64E-49F316FFC4C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34DEE-D2AB-DC0E-21BA-D6D43429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AF259-8494-C34E-44F7-6068CD03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DF6-D1EC-41EE-9EB1-3CAFB56C4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24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5BF8-218D-66F3-8CF6-CBBAE9D8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BE6CC-E10B-62C0-2115-247BC28F5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10886-98DD-8723-8BC8-CCF63BA79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23F2F-2206-B79F-59BE-64166635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0193-519E-4C13-B64E-49F316FFC4C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50BA1-AA62-6179-CE51-7CA0B066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839AC-0B71-2936-10A4-1F5A0D63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DF6-D1EC-41EE-9EB1-3CAFB56C4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71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FD33-9925-C9DD-E7CF-226A0931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30142-704B-7C1B-EFDD-5E7606F8D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B3C1D-3C41-8633-ED6B-8F6CFB58D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1BB6F9-9612-0E5C-1BE8-55142FF08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0A4C1-F161-E727-2958-7716B5B3F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62C4D1-7C58-182B-C6E6-62A3941A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0193-519E-4C13-B64E-49F316FFC4C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4B435D-ED18-27D3-4132-8EB88525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9DF1E-6DF3-A978-431C-B61B9314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DF6-D1EC-41EE-9EB1-3CAFB56C4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01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E3433-E643-EC6E-0A27-5834C1BE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0EBA4-3628-ACA0-B8D6-2F8C4DD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0193-519E-4C13-B64E-49F316FFC4C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70DC8-5ED2-B8C0-3A2D-D7022379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CBAC0-5213-9807-2B45-946FA18D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DF6-D1EC-41EE-9EB1-3CAFB56C4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1999-ABD5-3966-3CE0-77BDD7E4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1ADF-8FBC-65B4-9CB3-4983B01DB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7B297-C445-326C-6B71-8A054931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FB871-8AE7-E584-2772-2A2BEE46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FD6-EBAC-4AA6-A758-EB0A033FD18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3D22F-2710-FFE3-B0F4-7BCCC49A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03DB4-F9BA-2D9B-0DB7-592094B6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9C5-D224-4D2A-B838-BFF38ADE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35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F58F9-0DB4-9CF3-460B-F81D63C3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0193-519E-4C13-B64E-49F316FFC4C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5A66D-90D7-5A2F-23A1-B8520A6F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AA4CA-E9AA-52A7-52CD-AE298594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DF6-D1EC-41EE-9EB1-3CAFB56C4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57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4F0-5FBE-C90A-C7A3-59E7A980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F9E94-93AD-67ED-7C25-7E2AFDB3A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C08EB-0DE9-1957-2ECE-FDEA25F60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8D25B-471E-D36E-77CF-BE0EDACF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0193-519E-4C13-B64E-49F316FFC4C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C1636-94C1-43A8-4404-CE4BC81D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7D9DC-18BC-C1E2-FFE8-0C389AD9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DF6-D1EC-41EE-9EB1-3CAFB56C4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902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E3202-2479-6883-C597-38E427E0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1D6F0-989A-D311-B86B-DE9A1926B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D851B-BD0B-9C62-6285-6C08BB5D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1097F-E575-DC0E-38C3-C2484A5C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0193-519E-4C13-B64E-49F316FFC4C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F6DF7-1B60-89C8-0247-4CED591E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47848-D209-6A6B-C50A-18CC198E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DF6-D1EC-41EE-9EB1-3CAFB56C4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96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4EF0-89E8-69E4-8CE7-645983ED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78831-DBCB-35A0-EDF9-B9CC15E4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81833-9DF5-1B94-E56D-BDFF86188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0193-519E-4C13-B64E-49F316FFC4C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2AB35-60F8-17E0-9465-CA6BF306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26CD8-FBE1-441B-E34B-AEA428E6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DF6-D1EC-41EE-9EB1-3CAFB56C4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249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00EB11-3A0E-724D-2E19-6F4C8D278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AA17C-14BB-9492-4891-E59B7C3D3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60FE-3A91-59A6-95BD-B83BDB8D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0193-519E-4C13-B64E-49F316FFC4C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EADF3-0763-37C3-B786-0210A25E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04B39-4849-20B3-9C91-F04290CB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DF6-D1EC-41EE-9EB1-3CAFB56C4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04BE-B844-BCDC-D6DB-743920E1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A093C-7BB3-D1CE-74BB-ED525112C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CB373-534A-E25E-0D2D-BBA2C25DD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CEBA3-78BA-9B03-F7F6-18E527DCC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240CA-4551-29A6-FDAF-B8ED77B70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F0E340-CFA5-D122-B2BE-7CF7E094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FD6-EBAC-4AA6-A758-EB0A033FD18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A033B-4BD7-1F36-FC9C-40793132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98F27F-8215-6DFA-4A24-51138248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9C5-D224-4D2A-B838-BFF38ADE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0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52876-6B58-2B20-F279-CDCFA050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A6A10-1D9D-077F-2A90-4C133A41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FD6-EBAC-4AA6-A758-EB0A033FD18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B1AD5-293C-2161-35AE-9A1B73C2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F0AED-5B12-213D-EC4B-277EAA70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9C5-D224-4D2A-B838-BFF38ADE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2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C8CAA-BEE9-5321-F934-0A4F30C0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FD6-EBAC-4AA6-A758-EB0A033FD18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4DBA2-7A42-6BC6-6B5E-B9476121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2D760-95CE-10F2-8702-8CED2356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9C5-D224-4D2A-B838-BFF38ADE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82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21DC-F8CA-80E4-4C47-3B701B02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CC4E2-0CB9-44C8-DC19-E1152CD35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F70D0-49DB-AC85-F34C-9FA9021A5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B51F6-A868-8558-BE66-F6558301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FD6-EBAC-4AA6-A758-EB0A033FD18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2F17F-05DB-2B15-F22D-56B80652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55990-42EB-EB41-B84F-49950086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9C5-D224-4D2A-B838-BFF38ADE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21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1CDD-7E9A-71C9-2829-1EFFC3D7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E014E-A897-5192-0267-5B4AC2BDE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4FFD1-E96F-57F7-1C13-33A63468D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CE0A8-E878-B2D7-3D61-79281AE5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FD6-EBAC-4AA6-A758-EB0A033FD188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0770E-DFC7-F34A-190A-CD72CA52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FEED2-627D-0D28-2129-82A0B1F0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9C5-D224-4D2A-B838-BFF38ADE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6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FAC519-22BE-9DAB-8973-7EBFE52A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42121-063F-F000-1414-B5A4162E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C25E7-0623-75C2-986B-197739328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301FFD6-EBAC-4AA6-A758-EB0A033FD188}" type="datetimeFigureOut">
              <a:rPr lang="en-GB" smtClean="0"/>
              <a:pPr/>
              <a:t>13/04/2026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245D2-FE43-CAB2-85B7-6EF085065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B0B68-56E2-5449-4C56-8D5410E31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AAAAE9C5-D224-4D2A-B838-BFF38ADEA0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81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A93280-1C12-1E84-3A3C-997201D4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D6D16-6947-A781-2323-FE0B2F3D0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635B-D363-DF06-D4CD-DC4202289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22CD493-6AF5-4CAF-B66A-EB78D60A1F7A}" type="datetimeFigureOut">
              <a:rPr lang="en-GB" smtClean="0"/>
              <a:pPr/>
              <a:t>13/04/2026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CAB55-0148-77F5-B63F-CFCE394FB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FAB0-4B06-7461-9996-57360ED4C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A8A0699C-1DB4-4CD0-BEE1-E0632A43E2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33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6B032-2A92-6309-2548-3828528B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75039-9AC7-3533-9A3E-6E04A8C1D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6A5D8-C2F2-2D9E-A297-8237D988A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3DCBF87A-EAD2-4CAA-B8B1-DC2A53D36D40}" type="datetimeFigureOut">
              <a:rPr lang="en-GB" smtClean="0"/>
              <a:pPr/>
              <a:t>13/04/2026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B995F-E702-9EB2-5C03-5FA49A796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F01C0-8014-1696-364A-A1E9B47EA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2A820F5F-49FC-4857-A483-8B818F89511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0605D-F08A-BD7C-8D61-A154B69E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A1A1E-8C1A-6671-B97B-1B2520DFF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C7DF1-1BAD-7706-7BAF-81CBCE0BA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BC9C0193-519E-4C13-B64E-49F316FFC4C8}" type="datetimeFigureOut">
              <a:rPr lang="en-GB" smtClean="0"/>
              <a:pPr/>
              <a:t>13/04/2026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D2465-526D-41AD-A48E-E0444D5B7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016C4-50C0-4A25-DC89-6DDBF8689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E822BDF6-D1EC-41EE-9EB1-3CAFB56C42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58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7C49F05-6B15-C234-8405-810FAEC0E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43590" y="5269918"/>
            <a:ext cx="1024553" cy="14033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31E5CF-B4C3-A0AE-12F3-3717ED20C9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46942"/>
            <a:ext cx="10515600" cy="1325563"/>
          </a:xfrm>
        </p:spPr>
        <p:txBody>
          <a:bodyPr/>
          <a:lstStyle/>
          <a:p>
            <a:r>
              <a:rPr lang="en-GB" dirty="0"/>
              <a:t>Welcome slide 1</a:t>
            </a:r>
          </a:p>
        </p:txBody>
      </p:sp>
    </p:spTree>
    <p:extLst>
      <p:ext uri="{BB962C8B-B14F-4D97-AF65-F5344CB8AC3E}">
        <p14:creationId xmlns:p14="http://schemas.microsoft.com/office/powerpoint/2010/main" val="207109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7A225-D6D7-3C87-698D-1C4796BA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1360-A2B6-B4D9-F330-530D24F3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Amos 5:24; Revelation 7:9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AA702-0632-D5AC-5C1F-952949A3D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All: God of hope, </a:t>
            </a:r>
          </a:p>
          <a:p>
            <a:pPr marL="0" indent="0">
              <a:buNone/>
            </a:pPr>
            <a:r>
              <a:rPr lang="en-GB" b="1" dirty="0"/>
              <a:t>draw your global Church together </a:t>
            </a:r>
          </a:p>
          <a:p>
            <a:pPr marL="0" indent="0">
              <a:buNone/>
            </a:pPr>
            <a:r>
              <a:rPr lang="en-GB" b="1" dirty="0"/>
              <a:t>until justice flows like a mighty river </a:t>
            </a:r>
          </a:p>
          <a:p>
            <a:pPr marL="0" indent="0">
              <a:buNone/>
            </a:pPr>
            <a:r>
              <a:rPr lang="en-GB" b="1" dirty="0"/>
              <a:t>and all people find dignity, peace, </a:t>
            </a:r>
          </a:p>
          <a:p>
            <a:pPr marL="0" indent="0">
              <a:buNone/>
            </a:pPr>
            <a:r>
              <a:rPr lang="en-GB" b="1" dirty="0"/>
              <a:t>and a place at your table.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65354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DDBC-B9FB-39B9-B35B-FBC7AFC29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Liturgy to Pray for Racial Justice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3881D-214C-3C1F-F5E4-0A5E70DA6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3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5F203-C0D5-94D0-F576-F04EAA13D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65A9-E711-1DED-BF9A-F6B3B8EF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Call to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6C4D4-68DB-A77F-E54C-B2C63FCE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Open our hands </a:t>
            </a:r>
          </a:p>
          <a:p>
            <a:pPr marL="0" indent="0">
              <a:buNone/>
            </a:pPr>
            <a:r>
              <a:rPr lang="en-GB" i="1" dirty="0"/>
              <a:t>to work for justice.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Amen.</a:t>
            </a:r>
          </a:p>
        </p:txBody>
      </p:sp>
    </p:spTree>
    <p:extLst>
      <p:ext uri="{BB962C8B-B14F-4D97-AF65-F5344CB8AC3E}">
        <p14:creationId xmlns:p14="http://schemas.microsoft.com/office/powerpoint/2010/main" val="2180288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2395F-3FE4-8833-98FF-06C0CE47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2E3A-9483-0F48-97DD-B3A1A313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Lament and confession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0295A-7168-65E2-A1A4-D529CDE62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We admit that we have not always done the same.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Lord, forgive us.</a:t>
            </a:r>
          </a:p>
          <a:p>
            <a:pPr marL="0" indent="0">
              <a:buNone/>
            </a:pPr>
            <a:r>
              <a:rPr lang="en-GB" i="1" dirty="0"/>
              <a:t>…</a:t>
            </a:r>
            <a:endParaRPr lang="en-GB" b="1" dirty="0"/>
          </a:p>
          <a:p>
            <a:pPr marL="0" indent="0">
              <a:buNone/>
            </a:pPr>
            <a:r>
              <a:rPr lang="en-GB" i="1" dirty="0"/>
              <a:t>Leader: Bring peace to communities longing for healing.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Jesus, make us your people, </a:t>
            </a:r>
          </a:p>
          <a:p>
            <a:pPr marL="0" indent="0">
              <a:buNone/>
            </a:pPr>
            <a:r>
              <a:rPr lang="en-GB" b="1" dirty="0"/>
              <a:t>bold in love and brave in truth.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65814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47F5C-542F-9B30-E585-3C3B5F211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7AB7-9985-177A-8945-177893CD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Intercession and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E110C-4803-FA92-811A-754FA7DB9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Where voices are silenced, give courage.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‘Let justice roll on like a river,</a:t>
            </a:r>
          </a:p>
          <a:p>
            <a:pPr marL="0" indent="0">
              <a:buNone/>
            </a:pPr>
            <a:r>
              <a:rPr lang="en-GB" b="1" dirty="0"/>
              <a:t>righteousness like a never-failing stream!’</a:t>
            </a:r>
          </a:p>
          <a:p>
            <a:pPr marL="0" indent="0">
              <a:buNone/>
            </a:pPr>
            <a:r>
              <a:rPr lang="en-GB" dirty="0"/>
              <a:t>(Amos 5:24)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199781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63DC1-569E-1846-44B8-E5E4FF844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5263-946F-437C-D93E-979D679C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Prayer of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A87D3-7CC3-C0A6-6CDA-4E557001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Make our hearts wide enough </a:t>
            </a:r>
          </a:p>
          <a:p>
            <a:pPr marL="0" indent="0">
              <a:buNone/>
            </a:pPr>
            <a:r>
              <a:rPr lang="en-GB" i="1" dirty="0"/>
              <a:t>for every story and every journey.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Lord, help us make room for everyone you love.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36603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9B810-486D-66CC-0921-F1FAC70A7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E1DE-B49F-5DE1-D137-E6486B4B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Prayer of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77AE2-45C4-00A5-BC72-CE19566FB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Help us learn from one another </a:t>
            </a:r>
          </a:p>
          <a:p>
            <a:pPr marL="0" indent="0">
              <a:buNone/>
            </a:pPr>
            <a:r>
              <a:rPr lang="en-GB" i="1" dirty="0"/>
              <a:t>and discover more of your beauty </a:t>
            </a:r>
          </a:p>
          <a:p>
            <a:pPr marL="0" indent="0">
              <a:buNone/>
            </a:pPr>
            <a:r>
              <a:rPr lang="en-GB" i="1" dirty="0"/>
              <a:t>in the beauty of each person we meet.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Lord, thank you for your world of rich and precious variety.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52158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CE11F-80AE-FE6F-ABDC-28AEA2CFB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04FD-9D96-6A0F-EFA7-256C3519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Prayer of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65785-8C9A-45BE-22F7-3A429F578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Give us courage to challenge unfairness </a:t>
            </a:r>
          </a:p>
          <a:p>
            <a:pPr marL="0" indent="0">
              <a:buNone/>
            </a:pPr>
            <a:r>
              <a:rPr lang="en-GB" i="1" dirty="0"/>
              <a:t>and wisdom to act with compassion and courage.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Lord, let fairness guide our decisions and our actions.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07972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25B17-1BE0-8142-90B1-567E68A32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1A78-7119-202B-2E8A-A5F004DD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Prayer of hospitality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A94B7-457A-8206-D69E-1BD980FE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Let our welcome carry your smile.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Lord, make our welcome generous and joyful.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495409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5D5F6-ADE4-1160-BA3E-9262E6904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BA00-8F49-8BC2-5144-FF2E940A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Prayer for flourishing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28E1-5A17-8C52-D3AA-9E06B94F4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May every person who meets us </a:t>
            </a:r>
          </a:p>
          <a:p>
            <a:pPr marL="0" indent="0">
              <a:buNone/>
            </a:pPr>
            <a:r>
              <a:rPr lang="en-GB" i="1" dirty="0"/>
              <a:t>meet a little more of your love.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 Lord, make us a community with open doors and open hearts.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71805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B06EE53-B5AC-AC60-8C45-9FE953E50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43590" y="5269918"/>
            <a:ext cx="1024553" cy="140337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EC37C3-33EC-F9D2-36EA-26E7E0D374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46941"/>
            <a:ext cx="10515600" cy="1325563"/>
          </a:xfrm>
        </p:spPr>
        <p:txBody>
          <a:bodyPr/>
          <a:lstStyle/>
          <a:p>
            <a:r>
              <a:rPr lang="en-GB" dirty="0"/>
              <a:t>Welcome slide 2</a:t>
            </a:r>
          </a:p>
        </p:txBody>
      </p:sp>
    </p:spTree>
    <p:extLst>
      <p:ext uri="{BB962C8B-B14F-4D97-AF65-F5344CB8AC3E}">
        <p14:creationId xmlns:p14="http://schemas.microsoft.com/office/powerpoint/2010/main" val="3762031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66AB0-CB6C-F3D5-9039-751FDB306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0CF-B12B-CEE8-E5B8-11DD2724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Prophetic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7023E-037F-68A0-B0AB-75BB18D8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‘People will come from east and west and north and south …’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‘…and will take their places at the feast.’</a:t>
            </a:r>
          </a:p>
          <a:p>
            <a:pPr marL="0" indent="0">
              <a:buNone/>
            </a:pPr>
            <a:r>
              <a:rPr lang="en-GB" dirty="0"/>
              <a:t>(Luke 13:29)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i="1" dirty="0"/>
              <a:t>After third time: </a:t>
            </a: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11063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34F19-9197-2A8D-EAC1-E800E8CB1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151F-379F-4965-D7FB-D39B01D8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call and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6D82D-B726-D137-6D15-8A4F779FE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We are called to stand for what is right.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We will stand for justice and love.</a:t>
            </a:r>
          </a:p>
          <a:p>
            <a:pPr marL="0" indent="0">
              <a:buNone/>
            </a:pPr>
            <a:r>
              <a:rPr lang="en-GB" i="1" dirty="0"/>
              <a:t>Leader: We are one Church with many cultures.</a:t>
            </a:r>
          </a:p>
          <a:p>
            <a:pPr marL="0" indent="0">
              <a:buNone/>
            </a:pPr>
            <a:r>
              <a:rPr lang="en-GB" b="1" dirty="0"/>
              <a:t>Response: We will celebrate God’s beautiful family.</a:t>
            </a:r>
          </a:p>
          <a:p>
            <a:pPr marL="0" indent="0">
              <a:buNone/>
            </a:pPr>
            <a:r>
              <a:rPr lang="en-GB" i="1" dirty="0"/>
              <a:t>Leader: We are sent into every street and every nation. </a:t>
            </a:r>
          </a:p>
          <a:p>
            <a:pPr marL="0" indent="0">
              <a:buNone/>
            </a:pPr>
            <a:r>
              <a:rPr lang="en-GB" b="1" dirty="0"/>
              <a:t>Response: We will go wherever Christ leads.</a:t>
            </a:r>
          </a:p>
        </p:txBody>
      </p:sp>
    </p:spTree>
    <p:extLst>
      <p:ext uri="{BB962C8B-B14F-4D97-AF65-F5344CB8AC3E}">
        <p14:creationId xmlns:p14="http://schemas.microsoft.com/office/powerpoint/2010/main" val="2878470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A12C6-D841-6489-26EC-ACD4CC19E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CBB6-61FF-0071-F155-8F816822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8BAA-F25F-AC58-F368-868A1C62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May our lives reflect the heart of Christ –</a:t>
            </a:r>
          </a:p>
          <a:p>
            <a:pPr marL="0" indent="0">
              <a:buNone/>
            </a:pPr>
            <a:r>
              <a:rPr lang="en-GB" i="1" dirty="0"/>
              <a:t>saved to serve,</a:t>
            </a:r>
          </a:p>
          <a:p>
            <a:pPr marL="0" indent="0">
              <a:buNone/>
            </a:pPr>
            <a:r>
              <a:rPr lang="en-GB" i="1" dirty="0"/>
              <a:t>saved to love,</a:t>
            </a:r>
          </a:p>
          <a:p>
            <a:pPr marL="0" indent="0">
              <a:buNone/>
            </a:pPr>
            <a:r>
              <a:rPr lang="en-GB" i="1" dirty="0"/>
              <a:t>saved to fight for justice.</a:t>
            </a:r>
          </a:p>
          <a:p>
            <a:pPr marL="0" indent="0">
              <a:buNone/>
            </a:pPr>
            <a:r>
              <a:rPr lang="en-GB" i="1" dirty="0"/>
              <a:t>In Jesus’ name,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Amen.</a:t>
            </a:r>
          </a:p>
        </p:txBody>
      </p:sp>
    </p:spTree>
    <p:extLst>
      <p:ext uri="{BB962C8B-B14F-4D97-AF65-F5344CB8AC3E}">
        <p14:creationId xmlns:p14="http://schemas.microsoft.com/office/powerpoint/2010/main" val="622870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77B8-C13B-AC87-E89B-DBD8A6AB6D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6640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End slide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F7AB89-8696-4E53-94C6-567937D2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491039" y="1230608"/>
            <a:ext cx="3209922" cy="439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6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78B3-C662-97E6-BA30-7B7A3069E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Responsive Prayer Based on Scripture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C7D92-0D7C-D0CC-1EF0-83D1BAB56E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64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3A1A-A82F-70F6-721B-D56E8511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Genesis 1:27; Psalm 24:1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C93BB-E929-9209-24D7-9A5E5E9E6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God of all the earth, </a:t>
            </a:r>
          </a:p>
          <a:p>
            <a:pPr marL="0" indent="0">
              <a:buNone/>
            </a:pPr>
            <a:r>
              <a:rPr lang="en-GB" i="1" dirty="0"/>
              <a:t>Creator of every people and nation, </a:t>
            </a:r>
          </a:p>
          <a:p>
            <a:pPr marL="0" indent="0">
              <a:buNone/>
            </a:pPr>
            <a:r>
              <a:rPr lang="en-GB" i="1" dirty="0"/>
              <a:t>you formed us in your image </a:t>
            </a:r>
          </a:p>
          <a:p>
            <a:pPr marL="0" indent="0">
              <a:buNone/>
            </a:pPr>
            <a:r>
              <a:rPr lang="en-GB" i="1" dirty="0"/>
              <a:t>and called us very good.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We are one human family. We belong to you.</a:t>
            </a:r>
          </a:p>
        </p:txBody>
      </p:sp>
    </p:spTree>
    <p:extLst>
      <p:ext uri="{BB962C8B-B14F-4D97-AF65-F5344CB8AC3E}">
        <p14:creationId xmlns:p14="http://schemas.microsoft.com/office/powerpoint/2010/main" val="367977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18C56-B924-9139-348D-F7E849EAC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61710-47B7-8D6D-C53E-D39C664D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Luke 10:33–37; Matthew 22:39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05822-886D-F805-E014-354A47BA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Lord Jesus Christ,</a:t>
            </a:r>
          </a:p>
          <a:p>
            <a:pPr marL="0" indent="0">
              <a:buNone/>
            </a:pPr>
            <a:r>
              <a:rPr lang="en-GB" i="1" dirty="0"/>
              <a:t>you crossed borders of race and culture, welcomed the stranger,</a:t>
            </a:r>
          </a:p>
          <a:p>
            <a:pPr marL="0" indent="0">
              <a:buNone/>
            </a:pPr>
            <a:r>
              <a:rPr lang="en-GB" i="1" dirty="0"/>
              <a:t>and lifted those pushed aside. </a:t>
            </a:r>
          </a:p>
          <a:p>
            <a:pPr marL="0" indent="0">
              <a:buNone/>
            </a:pPr>
            <a:r>
              <a:rPr lang="en-GB" i="1" dirty="0"/>
              <a:t>You call us to love our neighbours, near and far.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Jesus, lead us in your way. Teach us to love as you love.</a:t>
            </a:r>
          </a:p>
        </p:txBody>
      </p:sp>
    </p:spTree>
    <p:extLst>
      <p:ext uri="{BB962C8B-B14F-4D97-AF65-F5344CB8AC3E}">
        <p14:creationId xmlns:p14="http://schemas.microsoft.com/office/powerpoint/2010/main" val="4934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A7511-C82F-1530-535C-C3CF5A6C5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C9E2-0D59-149D-E868-32BDDC23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Acts 2:5–11; 1 Corinthians 12:13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881BD-D3DB-7680-B77B-18BAABEFF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Holy Spirit,</a:t>
            </a:r>
          </a:p>
          <a:p>
            <a:pPr marL="0" indent="0">
              <a:buNone/>
            </a:pPr>
            <a:r>
              <a:rPr lang="en-GB" i="1" dirty="0"/>
              <a:t>you gather people of every language and land into one body,</a:t>
            </a:r>
          </a:p>
          <a:p>
            <a:pPr marL="0" indent="0">
              <a:buNone/>
            </a:pPr>
            <a:r>
              <a:rPr lang="en-GB" i="1" dirty="0"/>
              <a:t>calling us to serve the world with compassion, justice and hope.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Unite us in service. Send us in peace.</a:t>
            </a:r>
          </a:p>
        </p:txBody>
      </p:sp>
    </p:spTree>
    <p:extLst>
      <p:ext uri="{BB962C8B-B14F-4D97-AF65-F5344CB8AC3E}">
        <p14:creationId xmlns:p14="http://schemas.microsoft.com/office/powerpoint/2010/main" val="174886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69450-1C71-84F9-8862-D1D08D651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6070-891F-0C43-B25D-617FBAD8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silence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C2CEA-6D80-0B2E-0BE4-94C8EADBC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God of righteousness, </a:t>
            </a:r>
          </a:p>
          <a:p>
            <a:pPr marL="0" indent="0">
              <a:buNone/>
            </a:pPr>
            <a:r>
              <a:rPr lang="en-GB" i="1" dirty="0"/>
              <a:t>where injustice divides, </a:t>
            </a:r>
          </a:p>
          <a:p>
            <a:pPr marL="0" indent="0">
              <a:buNone/>
            </a:pPr>
            <a:r>
              <a:rPr lang="en-GB" i="1" dirty="0"/>
              <a:t>where racism wounds, </a:t>
            </a:r>
          </a:p>
          <a:p>
            <a:pPr marL="0" indent="0">
              <a:buNone/>
            </a:pPr>
            <a:r>
              <a:rPr lang="en-GB" i="1" dirty="0"/>
              <a:t>where dignity is denied – </a:t>
            </a:r>
          </a:p>
          <a:p>
            <a:pPr marL="0" indent="0">
              <a:buNone/>
            </a:pPr>
            <a:r>
              <a:rPr lang="en-GB" i="1" dirty="0"/>
              <a:t>we pause now to confess, to lament, </a:t>
            </a:r>
          </a:p>
          <a:p>
            <a:pPr marL="0" indent="0">
              <a:buNone/>
            </a:pPr>
            <a:r>
              <a:rPr lang="en-GB" i="1" dirty="0"/>
              <a:t>and to listen for your voice.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Let us keep silence before God.</a:t>
            </a:r>
          </a:p>
        </p:txBody>
      </p:sp>
    </p:spTree>
    <p:extLst>
      <p:ext uri="{BB962C8B-B14F-4D97-AF65-F5344CB8AC3E}">
        <p14:creationId xmlns:p14="http://schemas.microsoft.com/office/powerpoint/2010/main" val="352950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3F227-4ADF-7431-FAF6-436AE38B6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0FD25-D9C9-1E90-AFFF-9DDF8205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Micah 6:8; James 2:17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A16A4-136B-0D42-425A-E4A805992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God of mercy, </a:t>
            </a:r>
          </a:p>
          <a:p>
            <a:pPr marL="0" indent="0">
              <a:buNone/>
            </a:pPr>
            <a:r>
              <a:rPr lang="en-GB" i="1" dirty="0"/>
              <a:t>forgive us where we have failed to love. </a:t>
            </a:r>
          </a:p>
          <a:p>
            <a:pPr marL="0" indent="0">
              <a:buNone/>
            </a:pPr>
            <a:r>
              <a:rPr lang="en-GB" i="1" dirty="0"/>
              <a:t>Renew us as a holy people </a:t>
            </a:r>
          </a:p>
          <a:p>
            <a:pPr marL="0" indent="0">
              <a:buNone/>
            </a:pPr>
            <a:r>
              <a:rPr lang="en-GB" i="1" dirty="0"/>
              <a:t>who live out faith through action.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Change our hearts, O God. Make us agents of reconciliation.</a:t>
            </a:r>
          </a:p>
        </p:txBody>
      </p:sp>
    </p:spTree>
    <p:extLst>
      <p:ext uri="{BB962C8B-B14F-4D97-AF65-F5344CB8AC3E}">
        <p14:creationId xmlns:p14="http://schemas.microsoft.com/office/powerpoint/2010/main" val="194673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F7E32-9F3B-A7BF-CD5D-D9079142F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F4DA-EA0E-8EBD-D5FB-D856B1DF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Romans 12:13; 2 Corinthians 5:18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4EF57-EB78-A4E6-927E-8135524AE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As your Church, </a:t>
            </a:r>
          </a:p>
          <a:p>
            <a:pPr marL="0" indent="0">
              <a:buNone/>
            </a:pPr>
            <a:r>
              <a:rPr lang="en-GB" i="1" dirty="0"/>
              <a:t>called to serve suffering humanity, </a:t>
            </a:r>
          </a:p>
          <a:p>
            <a:pPr marL="0" indent="0">
              <a:buNone/>
            </a:pPr>
            <a:r>
              <a:rPr lang="en-GB" i="1" dirty="0"/>
              <a:t>we commit ourselves again </a:t>
            </a:r>
          </a:p>
          <a:p>
            <a:pPr marL="0" indent="0">
              <a:buNone/>
            </a:pPr>
            <a:r>
              <a:rPr lang="en-GB" i="1" dirty="0"/>
              <a:t>to welcome all, to stand with the marginalised, </a:t>
            </a:r>
          </a:p>
          <a:p>
            <a:pPr marL="0" indent="0">
              <a:buNone/>
            </a:pPr>
            <a:r>
              <a:rPr lang="en-GB" i="1" dirty="0"/>
              <a:t>and to work for justice in your name.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Here we are, Lord. Send us to serve.</a:t>
            </a:r>
          </a:p>
        </p:txBody>
      </p:sp>
    </p:spTree>
    <p:extLst>
      <p:ext uri="{BB962C8B-B14F-4D97-AF65-F5344CB8AC3E}">
        <p14:creationId xmlns:p14="http://schemas.microsoft.com/office/powerpoint/2010/main" val="148692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782</Words>
  <Application>Microsoft Office PowerPoint</Application>
  <PresentationFormat>Widescreen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Trebuchet MS</vt:lpstr>
      <vt:lpstr>Office Theme</vt:lpstr>
      <vt:lpstr>Custom Design</vt:lpstr>
      <vt:lpstr>1_Custom Design</vt:lpstr>
      <vt:lpstr>3_Custom Design</vt:lpstr>
      <vt:lpstr>Welcome slide 1</vt:lpstr>
      <vt:lpstr>Welcome slide 2</vt:lpstr>
      <vt:lpstr>Responsive Prayer Based on Scripture</vt:lpstr>
      <vt:lpstr>Genesis 1:27; Psalm 24:1</vt:lpstr>
      <vt:lpstr>Luke 10:33–37; Matthew 22:39</vt:lpstr>
      <vt:lpstr>Acts 2:5–11; 1 Corinthians 12:13</vt:lpstr>
      <vt:lpstr>Before silence</vt:lpstr>
      <vt:lpstr>Micah 6:8; James 2:17</vt:lpstr>
      <vt:lpstr>Romans 12:13; 2 Corinthians 5:18</vt:lpstr>
      <vt:lpstr>Amos 5:24; Revelation 7:9</vt:lpstr>
      <vt:lpstr>Liturgy to Pray for Racial Justice</vt:lpstr>
      <vt:lpstr>Call to worship</vt:lpstr>
      <vt:lpstr>Lament and confession</vt:lpstr>
      <vt:lpstr>Intercession and action</vt:lpstr>
      <vt:lpstr> Prayer of inclusion</vt:lpstr>
      <vt:lpstr> Prayer of diversity</vt:lpstr>
      <vt:lpstr> Prayer of equity</vt:lpstr>
      <vt:lpstr> Prayer of hospitality</vt:lpstr>
      <vt:lpstr>Prayer for flourishing communities</vt:lpstr>
      <vt:lpstr>Prophetic prayer</vt:lpstr>
      <vt:lpstr>Final call and response</vt:lpstr>
      <vt:lpstr>Commissioning</vt:lpstr>
      <vt:lpstr>End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Thorogood</dc:creator>
  <cp:lastModifiedBy>Sam Thorogood</cp:lastModifiedBy>
  <cp:revision>2</cp:revision>
  <dcterms:created xsi:type="dcterms:W3CDTF">2025-04-03T11:07:10Z</dcterms:created>
  <dcterms:modified xsi:type="dcterms:W3CDTF">2026-04-13T07:34:15Z</dcterms:modified>
</cp:coreProperties>
</file>