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256" r:id="rId4"/>
    <p:sldId id="262" r:id="rId5"/>
    <p:sldId id="257" r:id="rId6"/>
    <p:sldId id="258" r:id="rId7"/>
    <p:sldId id="259" r:id="rId8"/>
    <p:sldId id="261"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33" d="100"/>
          <a:sy n="33" d="100"/>
        </p:scale>
        <p:origin x="140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0E60203-174A-4DE4-9240-467A9D0DA970}" type="datetimeFigureOut">
              <a:rPr lang="en-GB" smtClean="0"/>
              <a:t>14/04/2026</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10C5E19-CF8B-4B8E-9312-5A4766F29ACC}" type="slidenum">
              <a:rPr lang="en-GB" smtClean="0"/>
              <a:t>‹#›</a:t>
            </a:fld>
            <a:endParaRPr lang="en-GB"/>
          </a:p>
        </p:txBody>
      </p:sp>
    </p:spTree>
    <p:extLst>
      <p:ext uri="{BB962C8B-B14F-4D97-AF65-F5344CB8AC3E}">
        <p14:creationId xmlns:p14="http://schemas.microsoft.com/office/powerpoint/2010/main" val="646956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0E60203-174A-4DE4-9240-467A9D0DA970}" type="datetimeFigureOut">
              <a:rPr lang="en-GB" smtClean="0"/>
              <a:t>14/04/2026</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10C5E19-CF8B-4B8E-9312-5A4766F29ACC}" type="slidenum">
              <a:rPr lang="en-GB" smtClean="0"/>
              <a:t>‹#›</a:t>
            </a:fld>
            <a:endParaRPr lang="en-GB"/>
          </a:p>
        </p:txBody>
      </p:sp>
    </p:spTree>
    <p:extLst>
      <p:ext uri="{BB962C8B-B14F-4D97-AF65-F5344CB8AC3E}">
        <p14:creationId xmlns:p14="http://schemas.microsoft.com/office/powerpoint/2010/main" val="2229269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0E60203-174A-4DE4-9240-467A9D0DA970}" type="datetimeFigureOut">
              <a:rPr lang="en-GB" smtClean="0"/>
              <a:t>14/04/2026</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10C5E19-CF8B-4B8E-9312-5A4766F29ACC}" type="slidenum">
              <a:rPr lang="en-GB" smtClean="0"/>
              <a:t>‹#›</a:t>
            </a:fld>
            <a:endParaRPr lang="en-GB"/>
          </a:p>
        </p:txBody>
      </p:sp>
    </p:spTree>
    <p:extLst>
      <p:ext uri="{BB962C8B-B14F-4D97-AF65-F5344CB8AC3E}">
        <p14:creationId xmlns:p14="http://schemas.microsoft.com/office/powerpoint/2010/main" val="2054486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4D0A-1696-E549-7162-837EE92F7507}"/>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6275564-DC97-6D53-2D24-9F7CAA97FB8B}"/>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BA48E01-CCAB-FED7-7AB9-4C14E0690ED4}"/>
              </a:ext>
            </a:extLst>
          </p:cNvPr>
          <p:cNvSpPr>
            <a:spLocks noGrp="1"/>
          </p:cNvSpPr>
          <p:nvPr>
            <p:ph type="dt" sz="half" idx="10"/>
          </p:nvPr>
        </p:nvSpPr>
        <p:spPr>
          <a:xfrm>
            <a:off x="628650" y="6356350"/>
            <a:ext cx="2057400" cy="365125"/>
          </a:xfrm>
          <a:prstGeom prst="rect">
            <a:avLst/>
          </a:prstGeom>
        </p:spPr>
        <p:txBody>
          <a:bodyPr/>
          <a:lstStyle/>
          <a:p>
            <a:fld id="{992E96A8-8A7D-49E5-8F30-52489D83E86D}" type="datetimeFigureOut">
              <a:rPr lang="en-GB" smtClean="0"/>
              <a:t>14/04/2026</a:t>
            </a:fld>
            <a:endParaRPr lang="en-GB"/>
          </a:p>
        </p:txBody>
      </p:sp>
      <p:sp>
        <p:nvSpPr>
          <p:cNvPr id="5" name="Footer Placeholder 4">
            <a:extLst>
              <a:ext uri="{FF2B5EF4-FFF2-40B4-BE49-F238E27FC236}">
                <a16:creationId xmlns:a16="http://schemas.microsoft.com/office/drawing/2014/main" id="{9CBDDB86-3929-213D-4407-06DE32A49526}"/>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78D3AE2-072B-356F-1374-D802B4BA0E71}"/>
              </a:ext>
            </a:extLst>
          </p:cNvPr>
          <p:cNvSpPr>
            <a:spLocks noGrp="1"/>
          </p:cNvSpPr>
          <p:nvPr>
            <p:ph type="sldNum" sz="quarter" idx="12"/>
          </p:nvPr>
        </p:nvSpPr>
        <p:spPr>
          <a:xfrm>
            <a:off x="6457950" y="6356350"/>
            <a:ext cx="2057400" cy="365125"/>
          </a:xfrm>
          <a:prstGeom prst="rect">
            <a:avLst/>
          </a:prstGeom>
        </p:spPr>
        <p:txBody>
          <a:bodyPr/>
          <a:lstStyle/>
          <a:p>
            <a:fld id="{D4E10667-6C44-424E-B578-6C8CBABFC1E5}" type="slidenum">
              <a:rPr lang="en-GB" smtClean="0"/>
              <a:t>‹#›</a:t>
            </a:fld>
            <a:endParaRPr lang="en-GB"/>
          </a:p>
        </p:txBody>
      </p:sp>
    </p:spTree>
    <p:extLst>
      <p:ext uri="{BB962C8B-B14F-4D97-AF65-F5344CB8AC3E}">
        <p14:creationId xmlns:p14="http://schemas.microsoft.com/office/powerpoint/2010/main" val="2777708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665A3-F2AD-92CA-42E3-0231EC3027D2}"/>
              </a:ext>
            </a:extLst>
          </p:cNvPr>
          <p:cNvSpPr>
            <a:spLocks noGrp="1"/>
          </p:cNvSpPr>
          <p:nvPr>
            <p:ph type="title"/>
          </p:nvPr>
        </p:nvSpPr>
        <p:spPr>
          <a:xfrm>
            <a:off x="628650" y="365125"/>
            <a:ext cx="7886700" cy="1325563"/>
          </a:xfrm>
          <a:prstGeom prst="rect">
            <a:avLst/>
          </a:prstGeom>
        </p:spPr>
        <p:txBody>
          <a:bodyPr/>
          <a:lstStyle/>
          <a:p>
            <a:r>
              <a:rPr lang="en-GB"/>
              <a:t>Click to edit Master title style</a:t>
            </a:r>
          </a:p>
        </p:txBody>
      </p:sp>
      <p:sp>
        <p:nvSpPr>
          <p:cNvPr id="3" name="Content Placeholder 2">
            <a:extLst>
              <a:ext uri="{FF2B5EF4-FFF2-40B4-BE49-F238E27FC236}">
                <a16:creationId xmlns:a16="http://schemas.microsoft.com/office/drawing/2014/main" id="{830E6F7C-E76E-D592-3174-8F98AFA1594B}"/>
              </a:ext>
            </a:extLst>
          </p:cNvPr>
          <p:cNvSpPr>
            <a:spLocks noGrp="1"/>
          </p:cNvSpPr>
          <p:nvPr>
            <p:ph idx="1"/>
          </p:nvPr>
        </p:nvSpPr>
        <p:spPr>
          <a:xfrm>
            <a:off x="628650" y="1825625"/>
            <a:ext cx="78867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E1384CF-1D61-1E6D-B6EE-838843C794D1}"/>
              </a:ext>
            </a:extLst>
          </p:cNvPr>
          <p:cNvSpPr>
            <a:spLocks noGrp="1"/>
          </p:cNvSpPr>
          <p:nvPr>
            <p:ph type="dt" sz="half" idx="10"/>
          </p:nvPr>
        </p:nvSpPr>
        <p:spPr>
          <a:xfrm>
            <a:off x="628650" y="6356350"/>
            <a:ext cx="2057400" cy="365125"/>
          </a:xfrm>
          <a:prstGeom prst="rect">
            <a:avLst/>
          </a:prstGeom>
        </p:spPr>
        <p:txBody>
          <a:bodyPr/>
          <a:lstStyle/>
          <a:p>
            <a:fld id="{992E96A8-8A7D-49E5-8F30-52489D83E86D}" type="datetimeFigureOut">
              <a:rPr lang="en-GB" smtClean="0"/>
              <a:t>14/04/2026</a:t>
            </a:fld>
            <a:endParaRPr lang="en-GB"/>
          </a:p>
        </p:txBody>
      </p:sp>
      <p:sp>
        <p:nvSpPr>
          <p:cNvPr id="5" name="Footer Placeholder 4">
            <a:extLst>
              <a:ext uri="{FF2B5EF4-FFF2-40B4-BE49-F238E27FC236}">
                <a16:creationId xmlns:a16="http://schemas.microsoft.com/office/drawing/2014/main" id="{C95785AF-6B70-DCBF-9923-1140D29E7E35}"/>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2C4D3C5-3E47-218D-0835-F1A0CA309DAA}"/>
              </a:ext>
            </a:extLst>
          </p:cNvPr>
          <p:cNvSpPr>
            <a:spLocks noGrp="1"/>
          </p:cNvSpPr>
          <p:nvPr>
            <p:ph type="sldNum" sz="quarter" idx="12"/>
          </p:nvPr>
        </p:nvSpPr>
        <p:spPr>
          <a:xfrm>
            <a:off x="6457950" y="6356350"/>
            <a:ext cx="2057400" cy="365125"/>
          </a:xfrm>
          <a:prstGeom prst="rect">
            <a:avLst/>
          </a:prstGeom>
        </p:spPr>
        <p:txBody>
          <a:bodyPr/>
          <a:lstStyle/>
          <a:p>
            <a:fld id="{D4E10667-6C44-424E-B578-6C8CBABFC1E5}" type="slidenum">
              <a:rPr lang="en-GB" smtClean="0"/>
              <a:t>‹#›</a:t>
            </a:fld>
            <a:endParaRPr lang="en-GB"/>
          </a:p>
        </p:txBody>
      </p:sp>
    </p:spTree>
    <p:extLst>
      <p:ext uri="{BB962C8B-B14F-4D97-AF65-F5344CB8AC3E}">
        <p14:creationId xmlns:p14="http://schemas.microsoft.com/office/powerpoint/2010/main" val="166351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F791B-36E7-61C9-3934-F99CC648A5F8}"/>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318C7F0-7A66-7754-9BB5-22DC5ED8A897}"/>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C82B775-16C9-F6D4-8D4A-BE48BCD5E69D}"/>
              </a:ext>
            </a:extLst>
          </p:cNvPr>
          <p:cNvSpPr>
            <a:spLocks noGrp="1"/>
          </p:cNvSpPr>
          <p:nvPr>
            <p:ph type="dt" sz="half" idx="10"/>
          </p:nvPr>
        </p:nvSpPr>
        <p:spPr>
          <a:xfrm>
            <a:off x="628650" y="6356350"/>
            <a:ext cx="2057400" cy="365125"/>
          </a:xfrm>
          <a:prstGeom prst="rect">
            <a:avLst/>
          </a:prstGeom>
        </p:spPr>
        <p:txBody>
          <a:bodyPr/>
          <a:lstStyle/>
          <a:p>
            <a:fld id="{992E96A8-8A7D-49E5-8F30-52489D83E86D}" type="datetimeFigureOut">
              <a:rPr lang="en-GB" smtClean="0"/>
              <a:t>14/04/2026</a:t>
            </a:fld>
            <a:endParaRPr lang="en-GB"/>
          </a:p>
        </p:txBody>
      </p:sp>
      <p:sp>
        <p:nvSpPr>
          <p:cNvPr id="5" name="Footer Placeholder 4">
            <a:extLst>
              <a:ext uri="{FF2B5EF4-FFF2-40B4-BE49-F238E27FC236}">
                <a16:creationId xmlns:a16="http://schemas.microsoft.com/office/drawing/2014/main" id="{127CEA24-AB9A-BBC9-FD35-5ECA6365D2A5}"/>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E9D14B3-4B27-3B3D-D69E-2A64FBF01F2B}"/>
              </a:ext>
            </a:extLst>
          </p:cNvPr>
          <p:cNvSpPr>
            <a:spLocks noGrp="1"/>
          </p:cNvSpPr>
          <p:nvPr>
            <p:ph type="sldNum" sz="quarter" idx="12"/>
          </p:nvPr>
        </p:nvSpPr>
        <p:spPr>
          <a:xfrm>
            <a:off x="6457950" y="6356350"/>
            <a:ext cx="2057400" cy="365125"/>
          </a:xfrm>
          <a:prstGeom prst="rect">
            <a:avLst/>
          </a:prstGeom>
        </p:spPr>
        <p:txBody>
          <a:bodyPr/>
          <a:lstStyle/>
          <a:p>
            <a:fld id="{D4E10667-6C44-424E-B578-6C8CBABFC1E5}" type="slidenum">
              <a:rPr lang="en-GB" smtClean="0"/>
              <a:t>‹#›</a:t>
            </a:fld>
            <a:endParaRPr lang="en-GB"/>
          </a:p>
        </p:txBody>
      </p:sp>
    </p:spTree>
    <p:extLst>
      <p:ext uri="{BB962C8B-B14F-4D97-AF65-F5344CB8AC3E}">
        <p14:creationId xmlns:p14="http://schemas.microsoft.com/office/powerpoint/2010/main" val="3676587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CCFCA-90F6-4A6C-8F32-D90BDF53DB90}"/>
              </a:ext>
            </a:extLst>
          </p:cNvPr>
          <p:cNvSpPr>
            <a:spLocks noGrp="1"/>
          </p:cNvSpPr>
          <p:nvPr>
            <p:ph type="title"/>
          </p:nvPr>
        </p:nvSpPr>
        <p:spPr>
          <a:xfrm>
            <a:off x="628650" y="365125"/>
            <a:ext cx="7886700" cy="1325563"/>
          </a:xfrm>
          <a:prstGeom prst="rect">
            <a:avLst/>
          </a:prstGeom>
        </p:spPr>
        <p:txBody>
          <a:bodyPr/>
          <a:lstStyle/>
          <a:p>
            <a:r>
              <a:rPr lang="en-GB"/>
              <a:t>Click to edit Master title style</a:t>
            </a:r>
          </a:p>
        </p:txBody>
      </p:sp>
      <p:sp>
        <p:nvSpPr>
          <p:cNvPr id="3" name="Content Placeholder 2">
            <a:extLst>
              <a:ext uri="{FF2B5EF4-FFF2-40B4-BE49-F238E27FC236}">
                <a16:creationId xmlns:a16="http://schemas.microsoft.com/office/drawing/2014/main" id="{25328460-36A7-54C5-3629-EE69460FABC3}"/>
              </a:ext>
            </a:extLst>
          </p:cNvPr>
          <p:cNvSpPr>
            <a:spLocks noGrp="1"/>
          </p:cNvSpPr>
          <p:nvPr>
            <p:ph sz="half" idx="1"/>
          </p:nvPr>
        </p:nvSpPr>
        <p:spPr>
          <a:xfrm>
            <a:off x="628650" y="1825625"/>
            <a:ext cx="386715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BE012B1-14B8-9233-272A-F7B7B0B92F51}"/>
              </a:ext>
            </a:extLst>
          </p:cNvPr>
          <p:cNvSpPr>
            <a:spLocks noGrp="1"/>
          </p:cNvSpPr>
          <p:nvPr>
            <p:ph sz="half" idx="2"/>
          </p:nvPr>
        </p:nvSpPr>
        <p:spPr>
          <a:xfrm>
            <a:off x="4648200" y="1825625"/>
            <a:ext cx="386715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F33088A-16D8-BE37-12B1-BC4ED0FCD345}"/>
              </a:ext>
            </a:extLst>
          </p:cNvPr>
          <p:cNvSpPr>
            <a:spLocks noGrp="1"/>
          </p:cNvSpPr>
          <p:nvPr>
            <p:ph type="dt" sz="half" idx="10"/>
          </p:nvPr>
        </p:nvSpPr>
        <p:spPr>
          <a:xfrm>
            <a:off x="628650" y="6356350"/>
            <a:ext cx="2057400" cy="365125"/>
          </a:xfrm>
          <a:prstGeom prst="rect">
            <a:avLst/>
          </a:prstGeom>
        </p:spPr>
        <p:txBody>
          <a:bodyPr/>
          <a:lstStyle/>
          <a:p>
            <a:fld id="{992E96A8-8A7D-49E5-8F30-52489D83E86D}" type="datetimeFigureOut">
              <a:rPr lang="en-GB" smtClean="0"/>
              <a:t>14/04/2026</a:t>
            </a:fld>
            <a:endParaRPr lang="en-GB"/>
          </a:p>
        </p:txBody>
      </p:sp>
      <p:sp>
        <p:nvSpPr>
          <p:cNvPr id="6" name="Footer Placeholder 5">
            <a:extLst>
              <a:ext uri="{FF2B5EF4-FFF2-40B4-BE49-F238E27FC236}">
                <a16:creationId xmlns:a16="http://schemas.microsoft.com/office/drawing/2014/main" id="{65C0B10E-52DB-69C1-3847-BCB98C370D09}"/>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11E5E13A-7E1C-860C-E8E0-A9FA1CEB9A2C}"/>
              </a:ext>
            </a:extLst>
          </p:cNvPr>
          <p:cNvSpPr>
            <a:spLocks noGrp="1"/>
          </p:cNvSpPr>
          <p:nvPr>
            <p:ph type="sldNum" sz="quarter" idx="12"/>
          </p:nvPr>
        </p:nvSpPr>
        <p:spPr>
          <a:xfrm>
            <a:off x="6457950" y="6356350"/>
            <a:ext cx="2057400" cy="365125"/>
          </a:xfrm>
          <a:prstGeom prst="rect">
            <a:avLst/>
          </a:prstGeom>
        </p:spPr>
        <p:txBody>
          <a:bodyPr/>
          <a:lstStyle/>
          <a:p>
            <a:fld id="{D4E10667-6C44-424E-B578-6C8CBABFC1E5}" type="slidenum">
              <a:rPr lang="en-GB" smtClean="0"/>
              <a:t>‹#›</a:t>
            </a:fld>
            <a:endParaRPr lang="en-GB"/>
          </a:p>
        </p:txBody>
      </p:sp>
    </p:spTree>
    <p:extLst>
      <p:ext uri="{BB962C8B-B14F-4D97-AF65-F5344CB8AC3E}">
        <p14:creationId xmlns:p14="http://schemas.microsoft.com/office/powerpoint/2010/main" val="104664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4CF66-7355-7466-9F0B-B9AB46DAF9BE}"/>
              </a:ext>
            </a:extLst>
          </p:cNvPr>
          <p:cNvSpPr>
            <a:spLocks noGrp="1"/>
          </p:cNvSpPr>
          <p:nvPr>
            <p:ph type="title"/>
          </p:nvPr>
        </p:nvSpPr>
        <p:spPr>
          <a:xfrm>
            <a:off x="630238" y="365125"/>
            <a:ext cx="7886700" cy="1325563"/>
          </a:xfrm>
          <a:prstGeom prst="rect">
            <a:avLst/>
          </a:prstGeom>
        </p:spPr>
        <p:txBody>
          <a:bodyPr/>
          <a:lstStyle/>
          <a:p>
            <a:r>
              <a:rPr lang="en-GB"/>
              <a:t>Click to edit Master title style</a:t>
            </a:r>
          </a:p>
        </p:txBody>
      </p:sp>
      <p:sp>
        <p:nvSpPr>
          <p:cNvPr id="3" name="Text Placeholder 2">
            <a:extLst>
              <a:ext uri="{FF2B5EF4-FFF2-40B4-BE49-F238E27FC236}">
                <a16:creationId xmlns:a16="http://schemas.microsoft.com/office/drawing/2014/main" id="{51D3D485-32BC-D9B1-14F1-39FFA0366883}"/>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53B943B-D426-ACC9-25C5-8EA59A25498C}"/>
              </a:ext>
            </a:extLst>
          </p:cNvPr>
          <p:cNvSpPr>
            <a:spLocks noGrp="1"/>
          </p:cNvSpPr>
          <p:nvPr>
            <p:ph sz="half" idx="2"/>
          </p:nvPr>
        </p:nvSpPr>
        <p:spPr>
          <a:xfrm>
            <a:off x="630238" y="2505075"/>
            <a:ext cx="386873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E3DC47C-B8A1-1B08-9B43-D0EF0F81B99C}"/>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3408AB2-7D19-D2CC-6A7C-3F8FF3A49BAD}"/>
              </a:ext>
            </a:extLst>
          </p:cNvPr>
          <p:cNvSpPr>
            <a:spLocks noGrp="1"/>
          </p:cNvSpPr>
          <p:nvPr>
            <p:ph sz="quarter" idx="4"/>
          </p:nvPr>
        </p:nvSpPr>
        <p:spPr>
          <a:xfrm>
            <a:off x="4629150" y="2505075"/>
            <a:ext cx="38877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32F0AA4-6C45-EAB9-54E1-9058BDEFAF6B}"/>
              </a:ext>
            </a:extLst>
          </p:cNvPr>
          <p:cNvSpPr>
            <a:spLocks noGrp="1"/>
          </p:cNvSpPr>
          <p:nvPr>
            <p:ph type="dt" sz="half" idx="10"/>
          </p:nvPr>
        </p:nvSpPr>
        <p:spPr>
          <a:xfrm>
            <a:off x="628650" y="6356350"/>
            <a:ext cx="2057400" cy="365125"/>
          </a:xfrm>
          <a:prstGeom prst="rect">
            <a:avLst/>
          </a:prstGeom>
        </p:spPr>
        <p:txBody>
          <a:bodyPr/>
          <a:lstStyle/>
          <a:p>
            <a:fld id="{992E96A8-8A7D-49E5-8F30-52489D83E86D}" type="datetimeFigureOut">
              <a:rPr lang="en-GB" smtClean="0"/>
              <a:t>14/04/2026</a:t>
            </a:fld>
            <a:endParaRPr lang="en-GB"/>
          </a:p>
        </p:txBody>
      </p:sp>
      <p:sp>
        <p:nvSpPr>
          <p:cNvPr id="8" name="Footer Placeholder 7">
            <a:extLst>
              <a:ext uri="{FF2B5EF4-FFF2-40B4-BE49-F238E27FC236}">
                <a16:creationId xmlns:a16="http://schemas.microsoft.com/office/drawing/2014/main" id="{A04E9F7E-9583-8435-67A0-2FDDFAA6A786}"/>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A08B2E7C-7A6D-8B2B-0BC7-9214C55DC448}"/>
              </a:ext>
            </a:extLst>
          </p:cNvPr>
          <p:cNvSpPr>
            <a:spLocks noGrp="1"/>
          </p:cNvSpPr>
          <p:nvPr>
            <p:ph type="sldNum" sz="quarter" idx="12"/>
          </p:nvPr>
        </p:nvSpPr>
        <p:spPr>
          <a:xfrm>
            <a:off x="6457950" y="6356350"/>
            <a:ext cx="2057400" cy="365125"/>
          </a:xfrm>
          <a:prstGeom prst="rect">
            <a:avLst/>
          </a:prstGeom>
        </p:spPr>
        <p:txBody>
          <a:bodyPr/>
          <a:lstStyle/>
          <a:p>
            <a:fld id="{D4E10667-6C44-424E-B578-6C8CBABFC1E5}" type="slidenum">
              <a:rPr lang="en-GB" smtClean="0"/>
              <a:t>‹#›</a:t>
            </a:fld>
            <a:endParaRPr lang="en-GB"/>
          </a:p>
        </p:txBody>
      </p:sp>
    </p:spTree>
    <p:extLst>
      <p:ext uri="{BB962C8B-B14F-4D97-AF65-F5344CB8AC3E}">
        <p14:creationId xmlns:p14="http://schemas.microsoft.com/office/powerpoint/2010/main" val="1347104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841D6-4E30-BF40-C216-3BD074B07C8B}"/>
              </a:ext>
            </a:extLst>
          </p:cNvPr>
          <p:cNvSpPr>
            <a:spLocks noGrp="1"/>
          </p:cNvSpPr>
          <p:nvPr>
            <p:ph type="title"/>
          </p:nvPr>
        </p:nvSpPr>
        <p:spPr>
          <a:xfrm>
            <a:off x="628650" y="365125"/>
            <a:ext cx="7886700" cy="1325563"/>
          </a:xfrm>
          <a:prstGeom prst="rect">
            <a:avLst/>
          </a:prstGeom>
        </p:spPr>
        <p:txBody>
          <a:bodyPr/>
          <a:lstStyle/>
          <a:p>
            <a:r>
              <a:rPr lang="en-GB"/>
              <a:t>Click to edit Master title style</a:t>
            </a:r>
          </a:p>
        </p:txBody>
      </p:sp>
      <p:sp>
        <p:nvSpPr>
          <p:cNvPr id="3" name="Date Placeholder 2">
            <a:extLst>
              <a:ext uri="{FF2B5EF4-FFF2-40B4-BE49-F238E27FC236}">
                <a16:creationId xmlns:a16="http://schemas.microsoft.com/office/drawing/2014/main" id="{05B12C8B-A676-CC76-22D9-4322C3E58B16}"/>
              </a:ext>
            </a:extLst>
          </p:cNvPr>
          <p:cNvSpPr>
            <a:spLocks noGrp="1"/>
          </p:cNvSpPr>
          <p:nvPr>
            <p:ph type="dt" sz="half" idx="10"/>
          </p:nvPr>
        </p:nvSpPr>
        <p:spPr>
          <a:xfrm>
            <a:off x="628650" y="6356350"/>
            <a:ext cx="2057400" cy="365125"/>
          </a:xfrm>
          <a:prstGeom prst="rect">
            <a:avLst/>
          </a:prstGeom>
        </p:spPr>
        <p:txBody>
          <a:bodyPr/>
          <a:lstStyle/>
          <a:p>
            <a:fld id="{992E96A8-8A7D-49E5-8F30-52489D83E86D}" type="datetimeFigureOut">
              <a:rPr lang="en-GB" smtClean="0"/>
              <a:t>14/04/2026</a:t>
            </a:fld>
            <a:endParaRPr lang="en-GB"/>
          </a:p>
        </p:txBody>
      </p:sp>
      <p:sp>
        <p:nvSpPr>
          <p:cNvPr id="4" name="Footer Placeholder 3">
            <a:extLst>
              <a:ext uri="{FF2B5EF4-FFF2-40B4-BE49-F238E27FC236}">
                <a16:creationId xmlns:a16="http://schemas.microsoft.com/office/drawing/2014/main" id="{75AE6044-682D-CB93-7A85-9B58AC8E1DC5}"/>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67B7C38A-3051-71CF-B26E-85CD920BDCE8}"/>
              </a:ext>
            </a:extLst>
          </p:cNvPr>
          <p:cNvSpPr>
            <a:spLocks noGrp="1"/>
          </p:cNvSpPr>
          <p:nvPr>
            <p:ph type="sldNum" sz="quarter" idx="12"/>
          </p:nvPr>
        </p:nvSpPr>
        <p:spPr>
          <a:xfrm>
            <a:off x="6457950" y="6356350"/>
            <a:ext cx="2057400" cy="365125"/>
          </a:xfrm>
          <a:prstGeom prst="rect">
            <a:avLst/>
          </a:prstGeom>
        </p:spPr>
        <p:txBody>
          <a:bodyPr/>
          <a:lstStyle/>
          <a:p>
            <a:fld id="{D4E10667-6C44-424E-B578-6C8CBABFC1E5}" type="slidenum">
              <a:rPr lang="en-GB" smtClean="0"/>
              <a:t>‹#›</a:t>
            </a:fld>
            <a:endParaRPr lang="en-GB"/>
          </a:p>
        </p:txBody>
      </p:sp>
    </p:spTree>
    <p:extLst>
      <p:ext uri="{BB962C8B-B14F-4D97-AF65-F5344CB8AC3E}">
        <p14:creationId xmlns:p14="http://schemas.microsoft.com/office/powerpoint/2010/main" val="2417972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6A5C5B-8014-84DA-6F25-537D74EBD55E}"/>
              </a:ext>
            </a:extLst>
          </p:cNvPr>
          <p:cNvSpPr>
            <a:spLocks noGrp="1"/>
          </p:cNvSpPr>
          <p:nvPr>
            <p:ph type="dt" sz="half" idx="10"/>
          </p:nvPr>
        </p:nvSpPr>
        <p:spPr>
          <a:xfrm>
            <a:off x="628650" y="6356350"/>
            <a:ext cx="2057400" cy="365125"/>
          </a:xfrm>
          <a:prstGeom prst="rect">
            <a:avLst/>
          </a:prstGeom>
        </p:spPr>
        <p:txBody>
          <a:bodyPr/>
          <a:lstStyle/>
          <a:p>
            <a:fld id="{992E96A8-8A7D-49E5-8F30-52489D83E86D}" type="datetimeFigureOut">
              <a:rPr lang="en-GB" smtClean="0"/>
              <a:t>14/04/2026</a:t>
            </a:fld>
            <a:endParaRPr lang="en-GB"/>
          </a:p>
        </p:txBody>
      </p:sp>
      <p:sp>
        <p:nvSpPr>
          <p:cNvPr id="3" name="Footer Placeholder 2">
            <a:extLst>
              <a:ext uri="{FF2B5EF4-FFF2-40B4-BE49-F238E27FC236}">
                <a16:creationId xmlns:a16="http://schemas.microsoft.com/office/drawing/2014/main" id="{811DB571-CE83-9C7E-6C99-EE615EEEE454}"/>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E9208788-B27C-50CD-F0EA-C2F9E3626D7F}"/>
              </a:ext>
            </a:extLst>
          </p:cNvPr>
          <p:cNvSpPr>
            <a:spLocks noGrp="1"/>
          </p:cNvSpPr>
          <p:nvPr>
            <p:ph type="sldNum" sz="quarter" idx="12"/>
          </p:nvPr>
        </p:nvSpPr>
        <p:spPr>
          <a:xfrm>
            <a:off x="6457950" y="6356350"/>
            <a:ext cx="2057400" cy="365125"/>
          </a:xfrm>
          <a:prstGeom prst="rect">
            <a:avLst/>
          </a:prstGeom>
        </p:spPr>
        <p:txBody>
          <a:bodyPr/>
          <a:lstStyle/>
          <a:p>
            <a:fld id="{D4E10667-6C44-424E-B578-6C8CBABFC1E5}" type="slidenum">
              <a:rPr lang="en-GB" smtClean="0"/>
              <a:t>‹#›</a:t>
            </a:fld>
            <a:endParaRPr lang="en-GB"/>
          </a:p>
        </p:txBody>
      </p:sp>
    </p:spTree>
    <p:extLst>
      <p:ext uri="{BB962C8B-B14F-4D97-AF65-F5344CB8AC3E}">
        <p14:creationId xmlns:p14="http://schemas.microsoft.com/office/powerpoint/2010/main" val="4044128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1BA57-4672-5676-2A0B-861D48EE14EB}"/>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429CE9B-DACF-9A13-BAE8-36E1837AC8A1}"/>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4302814-E475-D332-C527-3FE7F2148E12}"/>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6A5325E-94BC-1E89-973E-26A444C97199}"/>
              </a:ext>
            </a:extLst>
          </p:cNvPr>
          <p:cNvSpPr>
            <a:spLocks noGrp="1"/>
          </p:cNvSpPr>
          <p:nvPr>
            <p:ph type="dt" sz="half" idx="10"/>
          </p:nvPr>
        </p:nvSpPr>
        <p:spPr>
          <a:xfrm>
            <a:off x="628650" y="6356350"/>
            <a:ext cx="2057400" cy="365125"/>
          </a:xfrm>
          <a:prstGeom prst="rect">
            <a:avLst/>
          </a:prstGeom>
        </p:spPr>
        <p:txBody>
          <a:bodyPr/>
          <a:lstStyle/>
          <a:p>
            <a:fld id="{992E96A8-8A7D-49E5-8F30-52489D83E86D}" type="datetimeFigureOut">
              <a:rPr lang="en-GB" smtClean="0"/>
              <a:t>14/04/2026</a:t>
            </a:fld>
            <a:endParaRPr lang="en-GB"/>
          </a:p>
        </p:txBody>
      </p:sp>
      <p:sp>
        <p:nvSpPr>
          <p:cNvPr id="6" name="Footer Placeholder 5">
            <a:extLst>
              <a:ext uri="{FF2B5EF4-FFF2-40B4-BE49-F238E27FC236}">
                <a16:creationId xmlns:a16="http://schemas.microsoft.com/office/drawing/2014/main" id="{14F9045A-0363-ADD1-F9AD-5B7BEC6CA4F6}"/>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ECAF2452-97D4-4DF0-5F40-5E40B97FD62B}"/>
              </a:ext>
            </a:extLst>
          </p:cNvPr>
          <p:cNvSpPr>
            <a:spLocks noGrp="1"/>
          </p:cNvSpPr>
          <p:nvPr>
            <p:ph type="sldNum" sz="quarter" idx="12"/>
          </p:nvPr>
        </p:nvSpPr>
        <p:spPr>
          <a:xfrm>
            <a:off x="6457950" y="6356350"/>
            <a:ext cx="2057400" cy="365125"/>
          </a:xfrm>
          <a:prstGeom prst="rect">
            <a:avLst/>
          </a:prstGeom>
        </p:spPr>
        <p:txBody>
          <a:bodyPr/>
          <a:lstStyle/>
          <a:p>
            <a:fld id="{D4E10667-6C44-424E-B578-6C8CBABFC1E5}" type="slidenum">
              <a:rPr lang="en-GB" smtClean="0"/>
              <a:t>‹#›</a:t>
            </a:fld>
            <a:endParaRPr lang="en-GB"/>
          </a:p>
        </p:txBody>
      </p:sp>
    </p:spTree>
    <p:extLst>
      <p:ext uri="{BB962C8B-B14F-4D97-AF65-F5344CB8AC3E}">
        <p14:creationId xmlns:p14="http://schemas.microsoft.com/office/powerpoint/2010/main" val="3907660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0E60203-174A-4DE4-9240-467A9D0DA970}" type="datetimeFigureOut">
              <a:rPr lang="en-GB" smtClean="0"/>
              <a:t>14/04/2026</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10C5E19-CF8B-4B8E-9312-5A4766F29ACC}" type="slidenum">
              <a:rPr lang="en-GB" smtClean="0"/>
              <a:t>‹#›</a:t>
            </a:fld>
            <a:endParaRPr lang="en-GB"/>
          </a:p>
        </p:txBody>
      </p:sp>
    </p:spTree>
    <p:extLst>
      <p:ext uri="{BB962C8B-B14F-4D97-AF65-F5344CB8AC3E}">
        <p14:creationId xmlns:p14="http://schemas.microsoft.com/office/powerpoint/2010/main" val="2201189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BD6BE-4853-3D6B-E9B9-6845F507A1EB}"/>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BBC65DE-F12B-980A-CAF3-FA98D1AD4239}"/>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D367816-FFB4-A1EA-1D01-2ED23B24AC22}"/>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01F30C8-524D-5623-8B7C-6EBFA73DEB5A}"/>
              </a:ext>
            </a:extLst>
          </p:cNvPr>
          <p:cNvSpPr>
            <a:spLocks noGrp="1"/>
          </p:cNvSpPr>
          <p:nvPr>
            <p:ph type="dt" sz="half" idx="10"/>
          </p:nvPr>
        </p:nvSpPr>
        <p:spPr>
          <a:xfrm>
            <a:off x="628650" y="6356350"/>
            <a:ext cx="2057400" cy="365125"/>
          </a:xfrm>
          <a:prstGeom prst="rect">
            <a:avLst/>
          </a:prstGeom>
        </p:spPr>
        <p:txBody>
          <a:bodyPr/>
          <a:lstStyle/>
          <a:p>
            <a:fld id="{992E96A8-8A7D-49E5-8F30-52489D83E86D}" type="datetimeFigureOut">
              <a:rPr lang="en-GB" smtClean="0"/>
              <a:t>14/04/2026</a:t>
            </a:fld>
            <a:endParaRPr lang="en-GB"/>
          </a:p>
        </p:txBody>
      </p:sp>
      <p:sp>
        <p:nvSpPr>
          <p:cNvPr id="6" name="Footer Placeholder 5">
            <a:extLst>
              <a:ext uri="{FF2B5EF4-FFF2-40B4-BE49-F238E27FC236}">
                <a16:creationId xmlns:a16="http://schemas.microsoft.com/office/drawing/2014/main" id="{1DB22286-A107-2F23-F176-656621FF7C28}"/>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14E716D-9236-46FC-DE21-F2BB72A3BE46}"/>
              </a:ext>
            </a:extLst>
          </p:cNvPr>
          <p:cNvSpPr>
            <a:spLocks noGrp="1"/>
          </p:cNvSpPr>
          <p:nvPr>
            <p:ph type="sldNum" sz="quarter" idx="12"/>
          </p:nvPr>
        </p:nvSpPr>
        <p:spPr>
          <a:xfrm>
            <a:off x="6457950" y="6356350"/>
            <a:ext cx="2057400" cy="365125"/>
          </a:xfrm>
          <a:prstGeom prst="rect">
            <a:avLst/>
          </a:prstGeom>
        </p:spPr>
        <p:txBody>
          <a:bodyPr/>
          <a:lstStyle/>
          <a:p>
            <a:fld id="{D4E10667-6C44-424E-B578-6C8CBABFC1E5}" type="slidenum">
              <a:rPr lang="en-GB" smtClean="0"/>
              <a:t>‹#›</a:t>
            </a:fld>
            <a:endParaRPr lang="en-GB"/>
          </a:p>
        </p:txBody>
      </p:sp>
    </p:spTree>
    <p:extLst>
      <p:ext uri="{BB962C8B-B14F-4D97-AF65-F5344CB8AC3E}">
        <p14:creationId xmlns:p14="http://schemas.microsoft.com/office/powerpoint/2010/main" val="440856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B4784-B245-AE49-7F6D-9B187602D920}"/>
              </a:ext>
            </a:extLst>
          </p:cNvPr>
          <p:cNvSpPr>
            <a:spLocks noGrp="1"/>
          </p:cNvSpPr>
          <p:nvPr>
            <p:ph type="title"/>
          </p:nvPr>
        </p:nvSpPr>
        <p:spPr>
          <a:xfrm>
            <a:off x="628650" y="365125"/>
            <a:ext cx="7886700" cy="1325563"/>
          </a:xfrm>
          <a:prstGeom prst="rect">
            <a:avLst/>
          </a:prstGeom>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A6A8C9D-940F-2885-6AB8-981F45B6F38F}"/>
              </a:ext>
            </a:extLst>
          </p:cNvPr>
          <p:cNvSpPr>
            <a:spLocks noGrp="1"/>
          </p:cNvSpPr>
          <p:nvPr>
            <p:ph type="body" orient="vert" idx="1"/>
          </p:nvPr>
        </p:nvSpPr>
        <p:spPr>
          <a:xfrm>
            <a:off x="628650" y="1825625"/>
            <a:ext cx="78867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D5C6792-6893-B4E1-1340-F47CBC27DB77}"/>
              </a:ext>
            </a:extLst>
          </p:cNvPr>
          <p:cNvSpPr>
            <a:spLocks noGrp="1"/>
          </p:cNvSpPr>
          <p:nvPr>
            <p:ph type="dt" sz="half" idx="10"/>
          </p:nvPr>
        </p:nvSpPr>
        <p:spPr>
          <a:xfrm>
            <a:off x="628650" y="6356350"/>
            <a:ext cx="2057400" cy="365125"/>
          </a:xfrm>
          <a:prstGeom prst="rect">
            <a:avLst/>
          </a:prstGeom>
        </p:spPr>
        <p:txBody>
          <a:bodyPr/>
          <a:lstStyle/>
          <a:p>
            <a:fld id="{992E96A8-8A7D-49E5-8F30-52489D83E86D}" type="datetimeFigureOut">
              <a:rPr lang="en-GB" smtClean="0"/>
              <a:t>14/04/2026</a:t>
            </a:fld>
            <a:endParaRPr lang="en-GB"/>
          </a:p>
        </p:txBody>
      </p:sp>
      <p:sp>
        <p:nvSpPr>
          <p:cNvPr id="5" name="Footer Placeholder 4">
            <a:extLst>
              <a:ext uri="{FF2B5EF4-FFF2-40B4-BE49-F238E27FC236}">
                <a16:creationId xmlns:a16="http://schemas.microsoft.com/office/drawing/2014/main" id="{F8F4EA87-C2E4-12A4-2183-B07E148A2EF0}"/>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121626B6-0435-959B-04B8-C8D63D7CB6FB}"/>
              </a:ext>
            </a:extLst>
          </p:cNvPr>
          <p:cNvSpPr>
            <a:spLocks noGrp="1"/>
          </p:cNvSpPr>
          <p:nvPr>
            <p:ph type="sldNum" sz="quarter" idx="12"/>
          </p:nvPr>
        </p:nvSpPr>
        <p:spPr>
          <a:xfrm>
            <a:off x="6457950" y="6356350"/>
            <a:ext cx="2057400" cy="365125"/>
          </a:xfrm>
          <a:prstGeom prst="rect">
            <a:avLst/>
          </a:prstGeom>
        </p:spPr>
        <p:txBody>
          <a:bodyPr/>
          <a:lstStyle/>
          <a:p>
            <a:fld id="{D4E10667-6C44-424E-B578-6C8CBABFC1E5}" type="slidenum">
              <a:rPr lang="en-GB" smtClean="0"/>
              <a:t>‹#›</a:t>
            </a:fld>
            <a:endParaRPr lang="en-GB"/>
          </a:p>
        </p:txBody>
      </p:sp>
    </p:spTree>
    <p:extLst>
      <p:ext uri="{BB962C8B-B14F-4D97-AF65-F5344CB8AC3E}">
        <p14:creationId xmlns:p14="http://schemas.microsoft.com/office/powerpoint/2010/main" val="1015546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0F9DC2-B4D3-B5A9-D9B0-604B841EA6B0}"/>
              </a:ext>
            </a:extLst>
          </p:cNvPr>
          <p:cNvSpPr>
            <a:spLocks noGrp="1"/>
          </p:cNvSpPr>
          <p:nvPr>
            <p:ph type="title" orient="vert"/>
          </p:nvPr>
        </p:nvSpPr>
        <p:spPr>
          <a:xfrm>
            <a:off x="6543675" y="365125"/>
            <a:ext cx="1971675" cy="5811838"/>
          </a:xfrm>
          <a:prstGeom prst="rect">
            <a:avLst/>
          </a:prstGeo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9C97C22-0CC6-D9C2-D82C-475EEF1874C0}"/>
              </a:ext>
            </a:extLst>
          </p:cNvPr>
          <p:cNvSpPr>
            <a:spLocks noGrp="1"/>
          </p:cNvSpPr>
          <p:nvPr>
            <p:ph type="body" orient="vert" idx="1"/>
          </p:nvPr>
        </p:nvSpPr>
        <p:spPr>
          <a:xfrm>
            <a:off x="628650" y="365125"/>
            <a:ext cx="5762625"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718FB88-F272-EC41-AB9E-0DA89C0F2117}"/>
              </a:ext>
            </a:extLst>
          </p:cNvPr>
          <p:cNvSpPr>
            <a:spLocks noGrp="1"/>
          </p:cNvSpPr>
          <p:nvPr>
            <p:ph type="dt" sz="half" idx="10"/>
          </p:nvPr>
        </p:nvSpPr>
        <p:spPr>
          <a:xfrm>
            <a:off x="628650" y="6356350"/>
            <a:ext cx="2057400" cy="365125"/>
          </a:xfrm>
          <a:prstGeom prst="rect">
            <a:avLst/>
          </a:prstGeom>
        </p:spPr>
        <p:txBody>
          <a:bodyPr/>
          <a:lstStyle/>
          <a:p>
            <a:fld id="{992E96A8-8A7D-49E5-8F30-52489D83E86D}" type="datetimeFigureOut">
              <a:rPr lang="en-GB" smtClean="0"/>
              <a:t>14/04/2026</a:t>
            </a:fld>
            <a:endParaRPr lang="en-GB"/>
          </a:p>
        </p:txBody>
      </p:sp>
      <p:sp>
        <p:nvSpPr>
          <p:cNvPr id="5" name="Footer Placeholder 4">
            <a:extLst>
              <a:ext uri="{FF2B5EF4-FFF2-40B4-BE49-F238E27FC236}">
                <a16:creationId xmlns:a16="http://schemas.microsoft.com/office/drawing/2014/main" id="{7E5E90FB-625E-7D77-1198-AE63B4C9A60C}"/>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26E8607-7587-8286-07F4-3717C5B75EC9}"/>
              </a:ext>
            </a:extLst>
          </p:cNvPr>
          <p:cNvSpPr>
            <a:spLocks noGrp="1"/>
          </p:cNvSpPr>
          <p:nvPr>
            <p:ph type="sldNum" sz="quarter" idx="12"/>
          </p:nvPr>
        </p:nvSpPr>
        <p:spPr>
          <a:xfrm>
            <a:off x="6457950" y="6356350"/>
            <a:ext cx="2057400" cy="365125"/>
          </a:xfrm>
          <a:prstGeom prst="rect">
            <a:avLst/>
          </a:prstGeom>
        </p:spPr>
        <p:txBody>
          <a:bodyPr/>
          <a:lstStyle/>
          <a:p>
            <a:fld id="{D4E10667-6C44-424E-B578-6C8CBABFC1E5}" type="slidenum">
              <a:rPr lang="en-GB" smtClean="0"/>
              <a:t>‹#›</a:t>
            </a:fld>
            <a:endParaRPr lang="en-GB"/>
          </a:p>
        </p:txBody>
      </p:sp>
    </p:spTree>
    <p:extLst>
      <p:ext uri="{BB962C8B-B14F-4D97-AF65-F5344CB8AC3E}">
        <p14:creationId xmlns:p14="http://schemas.microsoft.com/office/powerpoint/2010/main" val="3725946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1BC6-919B-8150-B4CD-4094EFFC06E4}"/>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6AB56EB-B561-8C73-D7C0-70F46D77A422}"/>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25C1AC3-9419-4C31-0C1C-58466C4754D8}"/>
              </a:ext>
            </a:extLst>
          </p:cNvPr>
          <p:cNvSpPr>
            <a:spLocks noGrp="1"/>
          </p:cNvSpPr>
          <p:nvPr>
            <p:ph type="dt" sz="half" idx="10"/>
          </p:nvPr>
        </p:nvSpPr>
        <p:spPr>
          <a:xfrm>
            <a:off x="628650" y="6356350"/>
            <a:ext cx="2057400" cy="365125"/>
          </a:xfrm>
          <a:prstGeom prst="rect">
            <a:avLst/>
          </a:prstGeom>
        </p:spPr>
        <p:txBody>
          <a:bodyPr/>
          <a:lstStyle/>
          <a:p>
            <a:fld id="{EF57F813-BBB3-4288-82C2-D79435398029}" type="datetimeFigureOut">
              <a:rPr lang="en-GB" smtClean="0"/>
              <a:t>14/04/2026</a:t>
            </a:fld>
            <a:endParaRPr lang="en-GB"/>
          </a:p>
        </p:txBody>
      </p:sp>
      <p:sp>
        <p:nvSpPr>
          <p:cNvPr id="5" name="Footer Placeholder 4">
            <a:extLst>
              <a:ext uri="{FF2B5EF4-FFF2-40B4-BE49-F238E27FC236}">
                <a16:creationId xmlns:a16="http://schemas.microsoft.com/office/drawing/2014/main" id="{870ADA4F-E72A-EBCA-0E10-BF25EFBE6C5C}"/>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5AFBDA0-E96E-8422-EBC4-CBF4DFAB9076}"/>
              </a:ext>
            </a:extLst>
          </p:cNvPr>
          <p:cNvSpPr>
            <a:spLocks noGrp="1"/>
          </p:cNvSpPr>
          <p:nvPr>
            <p:ph type="sldNum" sz="quarter" idx="12"/>
          </p:nvPr>
        </p:nvSpPr>
        <p:spPr>
          <a:xfrm>
            <a:off x="6457950" y="6356350"/>
            <a:ext cx="2057400" cy="365125"/>
          </a:xfrm>
          <a:prstGeom prst="rect">
            <a:avLst/>
          </a:prstGeom>
        </p:spPr>
        <p:txBody>
          <a:bodyPr/>
          <a:lstStyle/>
          <a:p>
            <a:fld id="{E81B2080-36D5-4688-9CD0-BDDBD024021C}" type="slidenum">
              <a:rPr lang="en-GB" smtClean="0"/>
              <a:t>‹#›</a:t>
            </a:fld>
            <a:endParaRPr lang="en-GB"/>
          </a:p>
        </p:txBody>
      </p:sp>
    </p:spTree>
    <p:extLst>
      <p:ext uri="{BB962C8B-B14F-4D97-AF65-F5344CB8AC3E}">
        <p14:creationId xmlns:p14="http://schemas.microsoft.com/office/powerpoint/2010/main" val="3968532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D5BFA-0F7B-395F-5474-75EC33F609CF}"/>
              </a:ext>
            </a:extLst>
          </p:cNvPr>
          <p:cNvSpPr>
            <a:spLocks noGrp="1"/>
          </p:cNvSpPr>
          <p:nvPr>
            <p:ph type="title"/>
          </p:nvPr>
        </p:nvSpPr>
        <p:spPr>
          <a:xfrm>
            <a:off x="628650" y="365125"/>
            <a:ext cx="7886700" cy="1325563"/>
          </a:xfrm>
          <a:prstGeom prst="rect">
            <a:avLst/>
          </a:prstGeom>
        </p:spPr>
        <p:txBody>
          <a:bodyPr/>
          <a:lstStyle/>
          <a:p>
            <a:r>
              <a:rPr lang="en-GB"/>
              <a:t>Click to edit Master title style</a:t>
            </a:r>
          </a:p>
        </p:txBody>
      </p:sp>
      <p:sp>
        <p:nvSpPr>
          <p:cNvPr id="3" name="Content Placeholder 2">
            <a:extLst>
              <a:ext uri="{FF2B5EF4-FFF2-40B4-BE49-F238E27FC236}">
                <a16:creationId xmlns:a16="http://schemas.microsoft.com/office/drawing/2014/main" id="{3857F150-3394-ED70-FD44-F13C2B81DE63}"/>
              </a:ext>
            </a:extLst>
          </p:cNvPr>
          <p:cNvSpPr>
            <a:spLocks noGrp="1"/>
          </p:cNvSpPr>
          <p:nvPr>
            <p:ph idx="1"/>
          </p:nvPr>
        </p:nvSpPr>
        <p:spPr>
          <a:xfrm>
            <a:off x="628650" y="1825625"/>
            <a:ext cx="78867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CF7522C-D9DC-71B9-C3D6-11D12A8AFA10}"/>
              </a:ext>
            </a:extLst>
          </p:cNvPr>
          <p:cNvSpPr>
            <a:spLocks noGrp="1"/>
          </p:cNvSpPr>
          <p:nvPr>
            <p:ph type="dt" sz="half" idx="10"/>
          </p:nvPr>
        </p:nvSpPr>
        <p:spPr>
          <a:xfrm>
            <a:off x="628650" y="6356350"/>
            <a:ext cx="2057400" cy="365125"/>
          </a:xfrm>
          <a:prstGeom prst="rect">
            <a:avLst/>
          </a:prstGeom>
        </p:spPr>
        <p:txBody>
          <a:bodyPr/>
          <a:lstStyle/>
          <a:p>
            <a:fld id="{EF57F813-BBB3-4288-82C2-D79435398029}" type="datetimeFigureOut">
              <a:rPr lang="en-GB" smtClean="0"/>
              <a:t>14/04/2026</a:t>
            </a:fld>
            <a:endParaRPr lang="en-GB"/>
          </a:p>
        </p:txBody>
      </p:sp>
      <p:sp>
        <p:nvSpPr>
          <p:cNvPr id="5" name="Footer Placeholder 4">
            <a:extLst>
              <a:ext uri="{FF2B5EF4-FFF2-40B4-BE49-F238E27FC236}">
                <a16:creationId xmlns:a16="http://schemas.microsoft.com/office/drawing/2014/main" id="{97F14EE2-0756-D5AF-28B3-15529D956527}"/>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C9556F7D-4D25-26D8-D591-18DE982B191A}"/>
              </a:ext>
            </a:extLst>
          </p:cNvPr>
          <p:cNvSpPr>
            <a:spLocks noGrp="1"/>
          </p:cNvSpPr>
          <p:nvPr>
            <p:ph type="sldNum" sz="quarter" idx="12"/>
          </p:nvPr>
        </p:nvSpPr>
        <p:spPr>
          <a:xfrm>
            <a:off x="6457950" y="6356350"/>
            <a:ext cx="2057400" cy="365125"/>
          </a:xfrm>
          <a:prstGeom prst="rect">
            <a:avLst/>
          </a:prstGeom>
        </p:spPr>
        <p:txBody>
          <a:bodyPr/>
          <a:lstStyle/>
          <a:p>
            <a:fld id="{E81B2080-36D5-4688-9CD0-BDDBD024021C}" type="slidenum">
              <a:rPr lang="en-GB" smtClean="0"/>
              <a:t>‹#›</a:t>
            </a:fld>
            <a:endParaRPr lang="en-GB"/>
          </a:p>
        </p:txBody>
      </p:sp>
    </p:spTree>
    <p:extLst>
      <p:ext uri="{BB962C8B-B14F-4D97-AF65-F5344CB8AC3E}">
        <p14:creationId xmlns:p14="http://schemas.microsoft.com/office/powerpoint/2010/main" val="2441126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F3D1B-0045-57A2-1062-ED9AF0335C2D}"/>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EF6D64B6-09E6-1BBF-CF6D-E42835BC59DD}"/>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8C1A75-A547-1457-C080-03029E5D44E1}"/>
              </a:ext>
            </a:extLst>
          </p:cNvPr>
          <p:cNvSpPr>
            <a:spLocks noGrp="1"/>
          </p:cNvSpPr>
          <p:nvPr>
            <p:ph type="dt" sz="half" idx="10"/>
          </p:nvPr>
        </p:nvSpPr>
        <p:spPr>
          <a:xfrm>
            <a:off x="628650" y="6356350"/>
            <a:ext cx="2057400" cy="365125"/>
          </a:xfrm>
          <a:prstGeom prst="rect">
            <a:avLst/>
          </a:prstGeom>
        </p:spPr>
        <p:txBody>
          <a:bodyPr/>
          <a:lstStyle/>
          <a:p>
            <a:fld id="{EF57F813-BBB3-4288-82C2-D79435398029}" type="datetimeFigureOut">
              <a:rPr lang="en-GB" smtClean="0"/>
              <a:t>14/04/2026</a:t>
            </a:fld>
            <a:endParaRPr lang="en-GB"/>
          </a:p>
        </p:txBody>
      </p:sp>
      <p:sp>
        <p:nvSpPr>
          <p:cNvPr id="5" name="Footer Placeholder 4">
            <a:extLst>
              <a:ext uri="{FF2B5EF4-FFF2-40B4-BE49-F238E27FC236}">
                <a16:creationId xmlns:a16="http://schemas.microsoft.com/office/drawing/2014/main" id="{DCE95271-066A-4CAB-6F63-2698D9396E16}"/>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7976A4C-B70C-FB30-24CA-A38EE264975F}"/>
              </a:ext>
            </a:extLst>
          </p:cNvPr>
          <p:cNvSpPr>
            <a:spLocks noGrp="1"/>
          </p:cNvSpPr>
          <p:nvPr>
            <p:ph type="sldNum" sz="quarter" idx="12"/>
          </p:nvPr>
        </p:nvSpPr>
        <p:spPr>
          <a:xfrm>
            <a:off x="6457950" y="6356350"/>
            <a:ext cx="2057400" cy="365125"/>
          </a:xfrm>
          <a:prstGeom prst="rect">
            <a:avLst/>
          </a:prstGeom>
        </p:spPr>
        <p:txBody>
          <a:bodyPr/>
          <a:lstStyle/>
          <a:p>
            <a:fld id="{E81B2080-36D5-4688-9CD0-BDDBD024021C}" type="slidenum">
              <a:rPr lang="en-GB" smtClean="0"/>
              <a:t>‹#›</a:t>
            </a:fld>
            <a:endParaRPr lang="en-GB"/>
          </a:p>
        </p:txBody>
      </p:sp>
    </p:spTree>
    <p:extLst>
      <p:ext uri="{BB962C8B-B14F-4D97-AF65-F5344CB8AC3E}">
        <p14:creationId xmlns:p14="http://schemas.microsoft.com/office/powerpoint/2010/main" val="1863379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EA65E-0E17-6BCE-7F15-F11CCD8B8D2D}"/>
              </a:ext>
            </a:extLst>
          </p:cNvPr>
          <p:cNvSpPr>
            <a:spLocks noGrp="1"/>
          </p:cNvSpPr>
          <p:nvPr>
            <p:ph type="title"/>
          </p:nvPr>
        </p:nvSpPr>
        <p:spPr>
          <a:xfrm>
            <a:off x="628650" y="365125"/>
            <a:ext cx="7886700" cy="1325563"/>
          </a:xfrm>
          <a:prstGeom prst="rect">
            <a:avLst/>
          </a:prstGeom>
        </p:spPr>
        <p:txBody>
          <a:bodyPr/>
          <a:lstStyle/>
          <a:p>
            <a:r>
              <a:rPr lang="en-GB"/>
              <a:t>Click to edit Master title style</a:t>
            </a:r>
          </a:p>
        </p:txBody>
      </p:sp>
      <p:sp>
        <p:nvSpPr>
          <p:cNvPr id="3" name="Content Placeholder 2">
            <a:extLst>
              <a:ext uri="{FF2B5EF4-FFF2-40B4-BE49-F238E27FC236}">
                <a16:creationId xmlns:a16="http://schemas.microsoft.com/office/drawing/2014/main" id="{2C48A7B8-68D6-9BC5-00CF-278ECE4995A5}"/>
              </a:ext>
            </a:extLst>
          </p:cNvPr>
          <p:cNvSpPr>
            <a:spLocks noGrp="1"/>
          </p:cNvSpPr>
          <p:nvPr>
            <p:ph sz="half" idx="1"/>
          </p:nvPr>
        </p:nvSpPr>
        <p:spPr>
          <a:xfrm>
            <a:off x="628650" y="1825625"/>
            <a:ext cx="386715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9F33FAC-5909-F78F-384F-9BA09D92E12C}"/>
              </a:ext>
            </a:extLst>
          </p:cNvPr>
          <p:cNvSpPr>
            <a:spLocks noGrp="1"/>
          </p:cNvSpPr>
          <p:nvPr>
            <p:ph sz="half" idx="2"/>
          </p:nvPr>
        </p:nvSpPr>
        <p:spPr>
          <a:xfrm>
            <a:off x="4648200" y="1825625"/>
            <a:ext cx="386715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EDCA9CA-81D3-00DB-B79B-2FCF2CAE0607}"/>
              </a:ext>
            </a:extLst>
          </p:cNvPr>
          <p:cNvSpPr>
            <a:spLocks noGrp="1"/>
          </p:cNvSpPr>
          <p:nvPr>
            <p:ph type="dt" sz="half" idx="10"/>
          </p:nvPr>
        </p:nvSpPr>
        <p:spPr>
          <a:xfrm>
            <a:off x="628650" y="6356350"/>
            <a:ext cx="2057400" cy="365125"/>
          </a:xfrm>
          <a:prstGeom prst="rect">
            <a:avLst/>
          </a:prstGeom>
        </p:spPr>
        <p:txBody>
          <a:bodyPr/>
          <a:lstStyle/>
          <a:p>
            <a:fld id="{EF57F813-BBB3-4288-82C2-D79435398029}" type="datetimeFigureOut">
              <a:rPr lang="en-GB" smtClean="0"/>
              <a:t>14/04/2026</a:t>
            </a:fld>
            <a:endParaRPr lang="en-GB"/>
          </a:p>
        </p:txBody>
      </p:sp>
      <p:sp>
        <p:nvSpPr>
          <p:cNvPr id="6" name="Footer Placeholder 5">
            <a:extLst>
              <a:ext uri="{FF2B5EF4-FFF2-40B4-BE49-F238E27FC236}">
                <a16:creationId xmlns:a16="http://schemas.microsoft.com/office/drawing/2014/main" id="{7F339EC7-44A2-DDFA-C170-0E467179F50E}"/>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CAD3C07E-CCB9-A2ED-3623-9F672EBAFBDD}"/>
              </a:ext>
            </a:extLst>
          </p:cNvPr>
          <p:cNvSpPr>
            <a:spLocks noGrp="1"/>
          </p:cNvSpPr>
          <p:nvPr>
            <p:ph type="sldNum" sz="quarter" idx="12"/>
          </p:nvPr>
        </p:nvSpPr>
        <p:spPr>
          <a:xfrm>
            <a:off x="6457950" y="6356350"/>
            <a:ext cx="2057400" cy="365125"/>
          </a:xfrm>
          <a:prstGeom prst="rect">
            <a:avLst/>
          </a:prstGeom>
        </p:spPr>
        <p:txBody>
          <a:bodyPr/>
          <a:lstStyle/>
          <a:p>
            <a:fld id="{E81B2080-36D5-4688-9CD0-BDDBD024021C}" type="slidenum">
              <a:rPr lang="en-GB" smtClean="0"/>
              <a:t>‹#›</a:t>
            </a:fld>
            <a:endParaRPr lang="en-GB"/>
          </a:p>
        </p:txBody>
      </p:sp>
    </p:spTree>
    <p:extLst>
      <p:ext uri="{BB962C8B-B14F-4D97-AF65-F5344CB8AC3E}">
        <p14:creationId xmlns:p14="http://schemas.microsoft.com/office/powerpoint/2010/main" val="40036452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DE970-2CD2-1DA8-27DD-82AD5D43FD20}"/>
              </a:ext>
            </a:extLst>
          </p:cNvPr>
          <p:cNvSpPr>
            <a:spLocks noGrp="1"/>
          </p:cNvSpPr>
          <p:nvPr>
            <p:ph type="title"/>
          </p:nvPr>
        </p:nvSpPr>
        <p:spPr>
          <a:xfrm>
            <a:off x="630238" y="365125"/>
            <a:ext cx="7886700" cy="1325563"/>
          </a:xfrm>
          <a:prstGeom prst="rect">
            <a:avLst/>
          </a:prstGeom>
        </p:spPr>
        <p:txBody>
          <a:bodyPr/>
          <a:lstStyle/>
          <a:p>
            <a:r>
              <a:rPr lang="en-GB"/>
              <a:t>Click to edit Master title style</a:t>
            </a:r>
          </a:p>
        </p:txBody>
      </p:sp>
      <p:sp>
        <p:nvSpPr>
          <p:cNvPr id="3" name="Text Placeholder 2">
            <a:extLst>
              <a:ext uri="{FF2B5EF4-FFF2-40B4-BE49-F238E27FC236}">
                <a16:creationId xmlns:a16="http://schemas.microsoft.com/office/drawing/2014/main" id="{6D795565-A8C5-367A-5E5F-57EDF8E0CD12}"/>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B18B245-3ABE-B2AE-A6C3-99D1D199CD05}"/>
              </a:ext>
            </a:extLst>
          </p:cNvPr>
          <p:cNvSpPr>
            <a:spLocks noGrp="1"/>
          </p:cNvSpPr>
          <p:nvPr>
            <p:ph sz="half" idx="2"/>
          </p:nvPr>
        </p:nvSpPr>
        <p:spPr>
          <a:xfrm>
            <a:off x="630238" y="2505075"/>
            <a:ext cx="386873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5A7AB4C-A4CC-D6C4-9F5B-8099AB1FFC49}"/>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9DACA21-61E0-F347-0ED8-4E74DA6AC23A}"/>
              </a:ext>
            </a:extLst>
          </p:cNvPr>
          <p:cNvSpPr>
            <a:spLocks noGrp="1"/>
          </p:cNvSpPr>
          <p:nvPr>
            <p:ph sz="quarter" idx="4"/>
          </p:nvPr>
        </p:nvSpPr>
        <p:spPr>
          <a:xfrm>
            <a:off x="4629150" y="2505075"/>
            <a:ext cx="38877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5C00DAA-98E3-0598-4555-3C95B6135F0D}"/>
              </a:ext>
            </a:extLst>
          </p:cNvPr>
          <p:cNvSpPr>
            <a:spLocks noGrp="1"/>
          </p:cNvSpPr>
          <p:nvPr>
            <p:ph type="dt" sz="half" idx="10"/>
          </p:nvPr>
        </p:nvSpPr>
        <p:spPr>
          <a:xfrm>
            <a:off x="628650" y="6356350"/>
            <a:ext cx="2057400" cy="365125"/>
          </a:xfrm>
          <a:prstGeom prst="rect">
            <a:avLst/>
          </a:prstGeom>
        </p:spPr>
        <p:txBody>
          <a:bodyPr/>
          <a:lstStyle/>
          <a:p>
            <a:fld id="{EF57F813-BBB3-4288-82C2-D79435398029}" type="datetimeFigureOut">
              <a:rPr lang="en-GB" smtClean="0"/>
              <a:t>14/04/2026</a:t>
            </a:fld>
            <a:endParaRPr lang="en-GB"/>
          </a:p>
        </p:txBody>
      </p:sp>
      <p:sp>
        <p:nvSpPr>
          <p:cNvPr id="8" name="Footer Placeholder 7">
            <a:extLst>
              <a:ext uri="{FF2B5EF4-FFF2-40B4-BE49-F238E27FC236}">
                <a16:creationId xmlns:a16="http://schemas.microsoft.com/office/drawing/2014/main" id="{DA32E2C7-0568-50D8-45A4-74B10F1C714F}"/>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2759FA5C-97C6-A38C-9800-8FD1353962B9}"/>
              </a:ext>
            </a:extLst>
          </p:cNvPr>
          <p:cNvSpPr>
            <a:spLocks noGrp="1"/>
          </p:cNvSpPr>
          <p:nvPr>
            <p:ph type="sldNum" sz="quarter" idx="12"/>
          </p:nvPr>
        </p:nvSpPr>
        <p:spPr>
          <a:xfrm>
            <a:off x="6457950" y="6356350"/>
            <a:ext cx="2057400" cy="365125"/>
          </a:xfrm>
          <a:prstGeom prst="rect">
            <a:avLst/>
          </a:prstGeom>
        </p:spPr>
        <p:txBody>
          <a:bodyPr/>
          <a:lstStyle/>
          <a:p>
            <a:fld id="{E81B2080-36D5-4688-9CD0-BDDBD024021C}" type="slidenum">
              <a:rPr lang="en-GB" smtClean="0"/>
              <a:t>‹#›</a:t>
            </a:fld>
            <a:endParaRPr lang="en-GB"/>
          </a:p>
        </p:txBody>
      </p:sp>
    </p:spTree>
    <p:extLst>
      <p:ext uri="{BB962C8B-B14F-4D97-AF65-F5344CB8AC3E}">
        <p14:creationId xmlns:p14="http://schemas.microsoft.com/office/powerpoint/2010/main" val="2987069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F83E1-18A1-B9F5-EF5A-D4EC6EA1608A}"/>
              </a:ext>
            </a:extLst>
          </p:cNvPr>
          <p:cNvSpPr>
            <a:spLocks noGrp="1"/>
          </p:cNvSpPr>
          <p:nvPr>
            <p:ph type="title"/>
          </p:nvPr>
        </p:nvSpPr>
        <p:spPr>
          <a:xfrm>
            <a:off x="628650" y="365125"/>
            <a:ext cx="7886700" cy="1325563"/>
          </a:xfrm>
          <a:prstGeom prst="rect">
            <a:avLst/>
          </a:prstGeom>
        </p:spPr>
        <p:txBody>
          <a:bodyPr/>
          <a:lstStyle/>
          <a:p>
            <a:r>
              <a:rPr lang="en-GB"/>
              <a:t>Click to edit Master title style</a:t>
            </a:r>
          </a:p>
        </p:txBody>
      </p:sp>
      <p:sp>
        <p:nvSpPr>
          <p:cNvPr id="3" name="Date Placeholder 2">
            <a:extLst>
              <a:ext uri="{FF2B5EF4-FFF2-40B4-BE49-F238E27FC236}">
                <a16:creationId xmlns:a16="http://schemas.microsoft.com/office/drawing/2014/main" id="{1A8C20C0-2521-705E-21E4-2D23AB488676}"/>
              </a:ext>
            </a:extLst>
          </p:cNvPr>
          <p:cNvSpPr>
            <a:spLocks noGrp="1"/>
          </p:cNvSpPr>
          <p:nvPr>
            <p:ph type="dt" sz="half" idx="10"/>
          </p:nvPr>
        </p:nvSpPr>
        <p:spPr>
          <a:xfrm>
            <a:off x="628650" y="6356350"/>
            <a:ext cx="2057400" cy="365125"/>
          </a:xfrm>
          <a:prstGeom prst="rect">
            <a:avLst/>
          </a:prstGeom>
        </p:spPr>
        <p:txBody>
          <a:bodyPr/>
          <a:lstStyle/>
          <a:p>
            <a:fld id="{EF57F813-BBB3-4288-82C2-D79435398029}" type="datetimeFigureOut">
              <a:rPr lang="en-GB" smtClean="0"/>
              <a:t>14/04/2026</a:t>
            </a:fld>
            <a:endParaRPr lang="en-GB"/>
          </a:p>
        </p:txBody>
      </p:sp>
      <p:sp>
        <p:nvSpPr>
          <p:cNvPr id="4" name="Footer Placeholder 3">
            <a:extLst>
              <a:ext uri="{FF2B5EF4-FFF2-40B4-BE49-F238E27FC236}">
                <a16:creationId xmlns:a16="http://schemas.microsoft.com/office/drawing/2014/main" id="{24B6A066-F0C7-D7C2-E137-4A8BF6182975}"/>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A65E6AB1-617F-BBC8-2807-14A7B904BC37}"/>
              </a:ext>
            </a:extLst>
          </p:cNvPr>
          <p:cNvSpPr>
            <a:spLocks noGrp="1"/>
          </p:cNvSpPr>
          <p:nvPr>
            <p:ph type="sldNum" sz="quarter" idx="12"/>
          </p:nvPr>
        </p:nvSpPr>
        <p:spPr>
          <a:xfrm>
            <a:off x="6457950" y="6356350"/>
            <a:ext cx="2057400" cy="365125"/>
          </a:xfrm>
          <a:prstGeom prst="rect">
            <a:avLst/>
          </a:prstGeom>
        </p:spPr>
        <p:txBody>
          <a:bodyPr/>
          <a:lstStyle/>
          <a:p>
            <a:fld id="{E81B2080-36D5-4688-9CD0-BDDBD024021C}" type="slidenum">
              <a:rPr lang="en-GB" smtClean="0"/>
              <a:t>‹#›</a:t>
            </a:fld>
            <a:endParaRPr lang="en-GB"/>
          </a:p>
        </p:txBody>
      </p:sp>
    </p:spTree>
    <p:extLst>
      <p:ext uri="{BB962C8B-B14F-4D97-AF65-F5344CB8AC3E}">
        <p14:creationId xmlns:p14="http://schemas.microsoft.com/office/powerpoint/2010/main" val="2178678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6CC849-EE42-5CAC-FE76-0737E761765F}"/>
              </a:ext>
            </a:extLst>
          </p:cNvPr>
          <p:cNvSpPr>
            <a:spLocks noGrp="1"/>
          </p:cNvSpPr>
          <p:nvPr>
            <p:ph type="dt" sz="half" idx="10"/>
          </p:nvPr>
        </p:nvSpPr>
        <p:spPr>
          <a:xfrm>
            <a:off x="628650" y="6356350"/>
            <a:ext cx="2057400" cy="365125"/>
          </a:xfrm>
          <a:prstGeom prst="rect">
            <a:avLst/>
          </a:prstGeom>
        </p:spPr>
        <p:txBody>
          <a:bodyPr/>
          <a:lstStyle/>
          <a:p>
            <a:fld id="{EF57F813-BBB3-4288-82C2-D79435398029}" type="datetimeFigureOut">
              <a:rPr lang="en-GB" smtClean="0"/>
              <a:t>14/04/2026</a:t>
            </a:fld>
            <a:endParaRPr lang="en-GB"/>
          </a:p>
        </p:txBody>
      </p:sp>
      <p:sp>
        <p:nvSpPr>
          <p:cNvPr id="3" name="Footer Placeholder 2">
            <a:extLst>
              <a:ext uri="{FF2B5EF4-FFF2-40B4-BE49-F238E27FC236}">
                <a16:creationId xmlns:a16="http://schemas.microsoft.com/office/drawing/2014/main" id="{691BB087-0037-7458-1DFF-0D9AFE4CDB27}"/>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49A8827F-00FA-97B9-4BB9-8207BEEA1506}"/>
              </a:ext>
            </a:extLst>
          </p:cNvPr>
          <p:cNvSpPr>
            <a:spLocks noGrp="1"/>
          </p:cNvSpPr>
          <p:nvPr>
            <p:ph type="sldNum" sz="quarter" idx="12"/>
          </p:nvPr>
        </p:nvSpPr>
        <p:spPr>
          <a:xfrm>
            <a:off x="6457950" y="6356350"/>
            <a:ext cx="2057400" cy="365125"/>
          </a:xfrm>
          <a:prstGeom prst="rect">
            <a:avLst/>
          </a:prstGeom>
        </p:spPr>
        <p:txBody>
          <a:bodyPr/>
          <a:lstStyle/>
          <a:p>
            <a:fld id="{E81B2080-36D5-4688-9CD0-BDDBD024021C}" type="slidenum">
              <a:rPr lang="en-GB" smtClean="0"/>
              <a:t>‹#›</a:t>
            </a:fld>
            <a:endParaRPr lang="en-GB"/>
          </a:p>
        </p:txBody>
      </p:sp>
    </p:spTree>
    <p:extLst>
      <p:ext uri="{BB962C8B-B14F-4D97-AF65-F5344CB8AC3E}">
        <p14:creationId xmlns:p14="http://schemas.microsoft.com/office/powerpoint/2010/main" val="4272507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0E60203-174A-4DE4-9240-467A9D0DA970}" type="datetimeFigureOut">
              <a:rPr lang="en-GB" smtClean="0"/>
              <a:t>14/04/2026</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10C5E19-CF8B-4B8E-9312-5A4766F29ACC}" type="slidenum">
              <a:rPr lang="en-GB" smtClean="0"/>
              <a:t>‹#›</a:t>
            </a:fld>
            <a:endParaRPr lang="en-GB"/>
          </a:p>
        </p:txBody>
      </p:sp>
    </p:spTree>
    <p:extLst>
      <p:ext uri="{BB962C8B-B14F-4D97-AF65-F5344CB8AC3E}">
        <p14:creationId xmlns:p14="http://schemas.microsoft.com/office/powerpoint/2010/main" val="5070648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9317D-9E1E-FC7B-C6CE-48751333D28F}"/>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64D73824-9D92-DD2D-8A00-8D773B13A4FE}"/>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1E8E892-C1A0-3E94-3C66-4BD296A77C2B}"/>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5E1D834-FEB8-05D1-6CD2-FA1EBA8E9B7D}"/>
              </a:ext>
            </a:extLst>
          </p:cNvPr>
          <p:cNvSpPr>
            <a:spLocks noGrp="1"/>
          </p:cNvSpPr>
          <p:nvPr>
            <p:ph type="dt" sz="half" idx="10"/>
          </p:nvPr>
        </p:nvSpPr>
        <p:spPr>
          <a:xfrm>
            <a:off x="628650" y="6356350"/>
            <a:ext cx="2057400" cy="365125"/>
          </a:xfrm>
          <a:prstGeom prst="rect">
            <a:avLst/>
          </a:prstGeom>
        </p:spPr>
        <p:txBody>
          <a:bodyPr/>
          <a:lstStyle/>
          <a:p>
            <a:fld id="{EF57F813-BBB3-4288-82C2-D79435398029}" type="datetimeFigureOut">
              <a:rPr lang="en-GB" smtClean="0"/>
              <a:t>14/04/2026</a:t>
            </a:fld>
            <a:endParaRPr lang="en-GB"/>
          </a:p>
        </p:txBody>
      </p:sp>
      <p:sp>
        <p:nvSpPr>
          <p:cNvPr id="6" name="Footer Placeholder 5">
            <a:extLst>
              <a:ext uri="{FF2B5EF4-FFF2-40B4-BE49-F238E27FC236}">
                <a16:creationId xmlns:a16="http://schemas.microsoft.com/office/drawing/2014/main" id="{8935738F-883F-19B4-6658-676A34772748}"/>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38548B2-0B92-2C3E-058B-1593FECF4223}"/>
              </a:ext>
            </a:extLst>
          </p:cNvPr>
          <p:cNvSpPr>
            <a:spLocks noGrp="1"/>
          </p:cNvSpPr>
          <p:nvPr>
            <p:ph type="sldNum" sz="quarter" idx="12"/>
          </p:nvPr>
        </p:nvSpPr>
        <p:spPr>
          <a:xfrm>
            <a:off x="6457950" y="6356350"/>
            <a:ext cx="2057400" cy="365125"/>
          </a:xfrm>
          <a:prstGeom prst="rect">
            <a:avLst/>
          </a:prstGeom>
        </p:spPr>
        <p:txBody>
          <a:bodyPr/>
          <a:lstStyle/>
          <a:p>
            <a:fld id="{E81B2080-36D5-4688-9CD0-BDDBD024021C}" type="slidenum">
              <a:rPr lang="en-GB" smtClean="0"/>
              <a:t>‹#›</a:t>
            </a:fld>
            <a:endParaRPr lang="en-GB"/>
          </a:p>
        </p:txBody>
      </p:sp>
    </p:spTree>
    <p:extLst>
      <p:ext uri="{BB962C8B-B14F-4D97-AF65-F5344CB8AC3E}">
        <p14:creationId xmlns:p14="http://schemas.microsoft.com/office/powerpoint/2010/main" val="42616157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70453-D2B0-2226-CF97-AF29A5BE86B3}"/>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CDC5D1F2-47E3-6EA8-DAB2-28C8C295FB07}"/>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8B8929-7482-1107-A718-6296F3FBD92F}"/>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5401D3F-45D7-0E16-89F4-18BE361B5461}"/>
              </a:ext>
            </a:extLst>
          </p:cNvPr>
          <p:cNvSpPr>
            <a:spLocks noGrp="1"/>
          </p:cNvSpPr>
          <p:nvPr>
            <p:ph type="dt" sz="half" idx="10"/>
          </p:nvPr>
        </p:nvSpPr>
        <p:spPr>
          <a:xfrm>
            <a:off x="628650" y="6356350"/>
            <a:ext cx="2057400" cy="365125"/>
          </a:xfrm>
          <a:prstGeom prst="rect">
            <a:avLst/>
          </a:prstGeom>
        </p:spPr>
        <p:txBody>
          <a:bodyPr/>
          <a:lstStyle/>
          <a:p>
            <a:fld id="{EF57F813-BBB3-4288-82C2-D79435398029}" type="datetimeFigureOut">
              <a:rPr lang="en-GB" smtClean="0"/>
              <a:t>14/04/2026</a:t>
            </a:fld>
            <a:endParaRPr lang="en-GB"/>
          </a:p>
        </p:txBody>
      </p:sp>
      <p:sp>
        <p:nvSpPr>
          <p:cNvPr id="6" name="Footer Placeholder 5">
            <a:extLst>
              <a:ext uri="{FF2B5EF4-FFF2-40B4-BE49-F238E27FC236}">
                <a16:creationId xmlns:a16="http://schemas.microsoft.com/office/drawing/2014/main" id="{AC0DAD03-89E2-FDFC-B2AC-8969ADAE40F1}"/>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90138EC6-CAAC-B7A0-2AE1-7D37D7F4CF2E}"/>
              </a:ext>
            </a:extLst>
          </p:cNvPr>
          <p:cNvSpPr>
            <a:spLocks noGrp="1"/>
          </p:cNvSpPr>
          <p:nvPr>
            <p:ph type="sldNum" sz="quarter" idx="12"/>
          </p:nvPr>
        </p:nvSpPr>
        <p:spPr>
          <a:xfrm>
            <a:off x="6457950" y="6356350"/>
            <a:ext cx="2057400" cy="365125"/>
          </a:xfrm>
          <a:prstGeom prst="rect">
            <a:avLst/>
          </a:prstGeom>
        </p:spPr>
        <p:txBody>
          <a:bodyPr/>
          <a:lstStyle/>
          <a:p>
            <a:fld id="{E81B2080-36D5-4688-9CD0-BDDBD024021C}" type="slidenum">
              <a:rPr lang="en-GB" smtClean="0"/>
              <a:t>‹#›</a:t>
            </a:fld>
            <a:endParaRPr lang="en-GB"/>
          </a:p>
        </p:txBody>
      </p:sp>
    </p:spTree>
    <p:extLst>
      <p:ext uri="{BB962C8B-B14F-4D97-AF65-F5344CB8AC3E}">
        <p14:creationId xmlns:p14="http://schemas.microsoft.com/office/powerpoint/2010/main" val="4013413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7276-EC27-E193-246C-3182EC3B0D4C}"/>
              </a:ext>
            </a:extLst>
          </p:cNvPr>
          <p:cNvSpPr>
            <a:spLocks noGrp="1"/>
          </p:cNvSpPr>
          <p:nvPr>
            <p:ph type="title"/>
          </p:nvPr>
        </p:nvSpPr>
        <p:spPr>
          <a:xfrm>
            <a:off x="628650" y="365125"/>
            <a:ext cx="7886700" cy="1325563"/>
          </a:xfrm>
          <a:prstGeom prst="rect">
            <a:avLst/>
          </a:prstGeom>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BA91098-4B92-973E-CCB0-E930A612B23D}"/>
              </a:ext>
            </a:extLst>
          </p:cNvPr>
          <p:cNvSpPr>
            <a:spLocks noGrp="1"/>
          </p:cNvSpPr>
          <p:nvPr>
            <p:ph type="body" orient="vert" idx="1"/>
          </p:nvPr>
        </p:nvSpPr>
        <p:spPr>
          <a:xfrm>
            <a:off x="628650" y="1825625"/>
            <a:ext cx="78867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DD67FB0-852D-A33E-1141-A88454B1B58E}"/>
              </a:ext>
            </a:extLst>
          </p:cNvPr>
          <p:cNvSpPr>
            <a:spLocks noGrp="1"/>
          </p:cNvSpPr>
          <p:nvPr>
            <p:ph type="dt" sz="half" idx="10"/>
          </p:nvPr>
        </p:nvSpPr>
        <p:spPr>
          <a:xfrm>
            <a:off x="628650" y="6356350"/>
            <a:ext cx="2057400" cy="365125"/>
          </a:xfrm>
          <a:prstGeom prst="rect">
            <a:avLst/>
          </a:prstGeom>
        </p:spPr>
        <p:txBody>
          <a:bodyPr/>
          <a:lstStyle/>
          <a:p>
            <a:fld id="{EF57F813-BBB3-4288-82C2-D79435398029}" type="datetimeFigureOut">
              <a:rPr lang="en-GB" smtClean="0"/>
              <a:t>14/04/2026</a:t>
            </a:fld>
            <a:endParaRPr lang="en-GB"/>
          </a:p>
        </p:txBody>
      </p:sp>
      <p:sp>
        <p:nvSpPr>
          <p:cNvPr id="5" name="Footer Placeholder 4">
            <a:extLst>
              <a:ext uri="{FF2B5EF4-FFF2-40B4-BE49-F238E27FC236}">
                <a16:creationId xmlns:a16="http://schemas.microsoft.com/office/drawing/2014/main" id="{AE3E8052-B084-FB36-5C85-880F87FEC1CB}"/>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CA5A7515-3C55-3E06-03F5-165D292D1B92}"/>
              </a:ext>
            </a:extLst>
          </p:cNvPr>
          <p:cNvSpPr>
            <a:spLocks noGrp="1"/>
          </p:cNvSpPr>
          <p:nvPr>
            <p:ph type="sldNum" sz="quarter" idx="12"/>
          </p:nvPr>
        </p:nvSpPr>
        <p:spPr>
          <a:xfrm>
            <a:off x="6457950" y="6356350"/>
            <a:ext cx="2057400" cy="365125"/>
          </a:xfrm>
          <a:prstGeom prst="rect">
            <a:avLst/>
          </a:prstGeom>
        </p:spPr>
        <p:txBody>
          <a:bodyPr/>
          <a:lstStyle/>
          <a:p>
            <a:fld id="{E81B2080-36D5-4688-9CD0-BDDBD024021C}" type="slidenum">
              <a:rPr lang="en-GB" smtClean="0"/>
              <a:t>‹#›</a:t>
            </a:fld>
            <a:endParaRPr lang="en-GB"/>
          </a:p>
        </p:txBody>
      </p:sp>
    </p:spTree>
    <p:extLst>
      <p:ext uri="{BB962C8B-B14F-4D97-AF65-F5344CB8AC3E}">
        <p14:creationId xmlns:p14="http://schemas.microsoft.com/office/powerpoint/2010/main" val="1203454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97C856-34CD-7B4A-BED9-0A2EBDC05556}"/>
              </a:ext>
            </a:extLst>
          </p:cNvPr>
          <p:cNvSpPr>
            <a:spLocks noGrp="1"/>
          </p:cNvSpPr>
          <p:nvPr>
            <p:ph type="title" orient="vert"/>
          </p:nvPr>
        </p:nvSpPr>
        <p:spPr>
          <a:xfrm>
            <a:off x="6543675" y="365125"/>
            <a:ext cx="1971675" cy="5811838"/>
          </a:xfrm>
          <a:prstGeom prst="rect">
            <a:avLst/>
          </a:prstGeo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4AD9249-80BD-17EE-26C1-0AFB20E2069A}"/>
              </a:ext>
            </a:extLst>
          </p:cNvPr>
          <p:cNvSpPr>
            <a:spLocks noGrp="1"/>
          </p:cNvSpPr>
          <p:nvPr>
            <p:ph type="body" orient="vert" idx="1"/>
          </p:nvPr>
        </p:nvSpPr>
        <p:spPr>
          <a:xfrm>
            <a:off x="628650" y="365125"/>
            <a:ext cx="5762625"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68490DA-0F45-9B67-4D56-E06D7594D7DA}"/>
              </a:ext>
            </a:extLst>
          </p:cNvPr>
          <p:cNvSpPr>
            <a:spLocks noGrp="1"/>
          </p:cNvSpPr>
          <p:nvPr>
            <p:ph type="dt" sz="half" idx="10"/>
          </p:nvPr>
        </p:nvSpPr>
        <p:spPr>
          <a:xfrm>
            <a:off x="628650" y="6356350"/>
            <a:ext cx="2057400" cy="365125"/>
          </a:xfrm>
          <a:prstGeom prst="rect">
            <a:avLst/>
          </a:prstGeom>
        </p:spPr>
        <p:txBody>
          <a:bodyPr/>
          <a:lstStyle/>
          <a:p>
            <a:fld id="{EF57F813-BBB3-4288-82C2-D79435398029}" type="datetimeFigureOut">
              <a:rPr lang="en-GB" smtClean="0"/>
              <a:t>14/04/2026</a:t>
            </a:fld>
            <a:endParaRPr lang="en-GB"/>
          </a:p>
        </p:txBody>
      </p:sp>
      <p:sp>
        <p:nvSpPr>
          <p:cNvPr id="5" name="Footer Placeholder 4">
            <a:extLst>
              <a:ext uri="{FF2B5EF4-FFF2-40B4-BE49-F238E27FC236}">
                <a16:creationId xmlns:a16="http://schemas.microsoft.com/office/drawing/2014/main" id="{CF90D3ED-7B30-EB71-E0AF-4833E7A0E9D3}"/>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4A621459-3B60-3DDB-F540-CE386E6C1C12}"/>
              </a:ext>
            </a:extLst>
          </p:cNvPr>
          <p:cNvSpPr>
            <a:spLocks noGrp="1"/>
          </p:cNvSpPr>
          <p:nvPr>
            <p:ph type="sldNum" sz="quarter" idx="12"/>
          </p:nvPr>
        </p:nvSpPr>
        <p:spPr>
          <a:xfrm>
            <a:off x="6457950" y="6356350"/>
            <a:ext cx="2057400" cy="365125"/>
          </a:xfrm>
          <a:prstGeom prst="rect">
            <a:avLst/>
          </a:prstGeom>
        </p:spPr>
        <p:txBody>
          <a:bodyPr/>
          <a:lstStyle/>
          <a:p>
            <a:fld id="{E81B2080-36D5-4688-9CD0-BDDBD024021C}" type="slidenum">
              <a:rPr lang="en-GB" smtClean="0"/>
              <a:t>‹#›</a:t>
            </a:fld>
            <a:endParaRPr lang="en-GB"/>
          </a:p>
        </p:txBody>
      </p:sp>
    </p:spTree>
    <p:extLst>
      <p:ext uri="{BB962C8B-B14F-4D97-AF65-F5344CB8AC3E}">
        <p14:creationId xmlns:p14="http://schemas.microsoft.com/office/powerpoint/2010/main" val="1915807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0E60203-174A-4DE4-9240-467A9D0DA970}" type="datetimeFigureOut">
              <a:rPr lang="en-GB" smtClean="0"/>
              <a:t>14/04/2026</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E10C5E19-CF8B-4B8E-9312-5A4766F29ACC}" type="slidenum">
              <a:rPr lang="en-GB" smtClean="0"/>
              <a:t>‹#›</a:t>
            </a:fld>
            <a:endParaRPr lang="en-GB"/>
          </a:p>
        </p:txBody>
      </p:sp>
    </p:spTree>
    <p:extLst>
      <p:ext uri="{BB962C8B-B14F-4D97-AF65-F5344CB8AC3E}">
        <p14:creationId xmlns:p14="http://schemas.microsoft.com/office/powerpoint/2010/main" val="1868570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00E60203-174A-4DE4-9240-467A9D0DA970}" type="datetimeFigureOut">
              <a:rPr lang="en-GB" smtClean="0"/>
              <a:t>14/04/2026</a:t>
            </a:fld>
            <a:endParaRPr lang="en-GB"/>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E10C5E19-CF8B-4B8E-9312-5A4766F29ACC}" type="slidenum">
              <a:rPr lang="en-GB" smtClean="0"/>
              <a:t>‹#›</a:t>
            </a:fld>
            <a:endParaRPr lang="en-GB"/>
          </a:p>
        </p:txBody>
      </p:sp>
    </p:spTree>
    <p:extLst>
      <p:ext uri="{BB962C8B-B14F-4D97-AF65-F5344CB8AC3E}">
        <p14:creationId xmlns:p14="http://schemas.microsoft.com/office/powerpoint/2010/main" val="93498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00E60203-174A-4DE4-9240-467A9D0DA970}" type="datetimeFigureOut">
              <a:rPr lang="en-GB" smtClean="0"/>
              <a:t>14/04/2026</a:t>
            </a:fld>
            <a:endParaRPr lang="en-GB"/>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E10C5E19-CF8B-4B8E-9312-5A4766F29ACC}" type="slidenum">
              <a:rPr lang="en-GB" smtClean="0"/>
              <a:t>‹#›</a:t>
            </a:fld>
            <a:endParaRPr lang="en-GB"/>
          </a:p>
        </p:txBody>
      </p:sp>
    </p:spTree>
    <p:extLst>
      <p:ext uri="{BB962C8B-B14F-4D97-AF65-F5344CB8AC3E}">
        <p14:creationId xmlns:p14="http://schemas.microsoft.com/office/powerpoint/2010/main" val="636023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00E60203-174A-4DE4-9240-467A9D0DA970}" type="datetimeFigureOut">
              <a:rPr lang="en-GB" smtClean="0"/>
              <a:t>14/04/2026</a:t>
            </a:fld>
            <a:endParaRPr lang="en-GB"/>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E10C5E19-CF8B-4B8E-9312-5A4766F29ACC}" type="slidenum">
              <a:rPr lang="en-GB" smtClean="0"/>
              <a:t>‹#›</a:t>
            </a:fld>
            <a:endParaRPr lang="en-GB"/>
          </a:p>
        </p:txBody>
      </p:sp>
    </p:spTree>
    <p:extLst>
      <p:ext uri="{BB962C8B-B14F-4D97-AF65-F5344CB8AC3E}">
        <p14:creationId xmlns:p14="http://schemas.microsoft.com/office/powerpoint/2010/main" val="3029433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0E60203-174A-4DE4-9240-467A9D0DA970}" type="datetimeFigureOut">
              <a:rPr lang="en-GB" smtClean="0"/>
              <a:t>14/04/2026</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E10C5E19-CF8B-4B8E-9312-5A4766F29ACC}" type="slidenum">
              <a:rPr lang="en-GB" smtClean="0"/>
              <a:t>‹#›</a:t>
            </a:fld>
            <a:endParaRPr lang="en-GB"/>
          </a:p>
        </p:txBody>
      </p:sp>
    </p:spTree>
    <p:extLst>
      <p:ext uri="{BB962C8B-B14F-4D97-AF65-F5344CB8AC3E}">
        <p14:creationId xmlns:p14="http://schemas.microsoft.com/office/powerpoint/2010/main" val="3760834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0E60203-174A-4DE4-9240-467A9D0DA970}" type="datetimeFigureOut">
              <a:rPr lang="en-GB" smtClean="0"/>
              <a:t>14/04/2026</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E10C5E19-CF8B-4B8E-9312-5A4766F29ACC}" type="slidenum">
              <a:rPr lang="en-GB" smtClean="0"/>
              <a:t>‹#›</a:t>
            </a:fld>
            <a:endParaRPr lang="en-GB"/>
          </a:p>
        </p:txBody>
      </p:sp>
    </p:spTree>
    <p:extLst>
      <p:ext uri="{BB962C8B-B14F-4D97-AF65-F5344CB8AC3E}">
        <p14:creationId xmlns:p14="http://schemas.microsoft.com/office/powerpoint/2010/main" val="204503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962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7643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2186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241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70763-E230-D304-E4D0-B9D5D17D2ADC}"/>
              </a:ext>
            </a:extLst>
          </p:cNvPr>
          <p:cNvSpPr>
            <a:spLocks noGrp="1"/>
          </p:cNvSpPr>
          <p:nvPr>
            <p:ph type="title"/>
          </p:nvPr>
        </p:nvSpPr>
        <p:spPr>
          <a:xfrm>
            <a:off x="737507" y="145453"/>
            <a:ext cx="7886700" cy="970515"/>
          </a:xfrm>
        </p:spPr>
        <p:txBody>
          <a:bodyPr/>
          <a:lstStyle/>
          <a:p>
            <a:r>
              <a:rPr lang="en-US" b="1" dirty="0">
                <a:solidFill>
                  <a:schemeClr val="tx2"/>
                </a:solidFill>
              </a:rPr>
              <a:t>Prayer Guidance - </a:t>
            </a:r>
            <a:endParaRPr lang="en-GB" dirty="0"/>
          </a:p>
        </p:txBody>
      </p:sp>
      <p:sp>
        <p:nvSpPr>
          <p:cNvPr id="3" name="Content Placeholder 2">
            <a:extLst>
              <a:ext uri="{FF2B5EF4-FFF2-40B4-BE49-F238E27FC236}">
                <a16:creationId xmlns:a16="http://schemas.microsoft.com/office/drawing/2014/main" id="{A9689280-2A04-DB26-7D67-73EBBBE65675}"/>
              </a:ext>
            </a:extLst>
          </p:cNvPr>
          <p:cNvSpPr>
            <a:spLocks noGrp="1"/>
          </p:cNvSpPr>
          <p:nvPr>
            <p:ph idx="1"/>
          </p:nvPr>
        </p:nvSpPr>
        <p:spPr>
          <a:xfrm>
            <a:off x="737507" y="861445"/>
            <a:ext cx="7274379" cy="4351338"/>
          </a:xfrm>
        </p:spPr>
        <p:txBody>
          <a:bodyPr/>
          <a:lstStyle/>
          <a:p>
            <a:pPr lvl="0"/>
            <a:r>
              <a:rPr lang="en-US" sz="1800" b="1" dirty="0">
                <a:solidFill>
                  <a:schemeClr val="tx2"/>
                </a:solidFill>
              </a:rPr>
              <a:t>Open in surrender –</a:t>
            </a:r>
            <a:r>
              <a:rPr lang="en-US" sz="1800" dirty="0">
                <a:solidFill>
                  <a:schemeClr val="tx2"/>
                </a:solidFill>
              </a:rPr>
              <a:t> surrender all of your plans, ideas, fears and doubts. Ask God to help you to trust him if you feel that is a barrier. Ask him to show you the freedom found in relinquishing control. Ask him to reveal the areas you are struggling to let him lead in.</a:t>
            </a:r>
            <a:endParaRPr lang="en-GB" sz="1800" dirty="0">
              <a:solidFill>
                <a:schemeClr val="tx2"/>
              </a:solidFill>
            </a:endParaRPr>
          </a:p>
          <a:p>
            <a:pPr lvl="0"/>
            <a:r>
              <a:rPr lang="en-US" sz="1800" b="1" dirty="0">
                <a:solidFill>
                  <a:schemeClr val="tx2"/>
                </a:solidFill>
              </a:rPr>
              <a:t>Ask God to fill you afresh with his Spirit –</a:t>
            </a:r>
            <a:r>
              <a:rPr lang="en-US" sz="1800" dirty="0">
                <a:solidFill>
                  <a:schemeClr val="tx2"/>
                </a:solidFill>
              </a:rPr>
              <a:t> to fill you with his gifts, empowering you for the work he has for you to accomplish. Thank him for all his awesome power and love.</a:t>
            </a:r>
            <a:endParaRPr lang="en-GB" sz="1800" dirty="0">
              <a:solidFill>
                <a:schemeClr val="tx2"/>
              </a:solidFill>
            </a:endParaRPr>
          </a:p>
          <a:p>
            <a:pPr lvl="0"/>
            <a:r>
              <a:rPr lang="en-US" sz="1800" b="1" dirty="0">
                <a:solidFill>
                  <a:schemeClr val="tx2"/>
                </a:solidFill>
              </a:rPr>
              <a:t>Wait –</a:t>
            </a:r>
            <a:r>
              <a:rPr lang="en-US" sz="1800" dirty="0">
                <a:solidFill>
                  <a:schemeClr val="tx2"/>
                </a:solidFill>
              </a:rPr>
              <a:t> don’t let the discomfort of silence rob you from hearing God’s voice and feeling his presence in the stillness. </a:t>
            </a:r>
            <a:endParaRPr lang="en-GB" sz="1800" dirty="0">
              <a:solidFill>
                <a:schemeClr val="tx2"/>
              </a:solidFill>
            </a:endParaRPr>
          </a:p>
          <a:p>
            <a:pPr lvl="0"/>
            <a:r>
              <a:rPr lang="en-US" sz="1800" b="1" dirty="0">
                <a:solidFill>
                  <a:schemeClr val="tx2"/>
                </a:solidFill>
              </a:rPr>
              <a:t>Observe –</a:t>
            </a:r>
            <a:r>
              <a:rPr lang="en-US" sz="1800" dirty="0">
                <a:solidFill>
                  <a:schemeClr val="tx2"/>
                </a:solidFill>
              </a:rPr>
              <a:t> ask God to reveal to you the areas in your life and community where he is at work and wants you to partner with him in. Ask God to help you show his nature and power in your life to those who observe you. Matthew 5:16: ‘</a:t>
            </a:r>
            <a:r>
              <a:rPr lang="en-GB" sz="1800" dirty="0">
                <a:solidFill>
                  <a:schemeClr val="tx2"/>
                </a:solidFill>
              </a:rPr>
              <a:t>Let your light shine before others, that they may see your good deeds and glorify your Father in heaven.</a:t>
            </a:r>
            <a:r>
              <a:rPr lang="en-US" sz="1800" dirty="0">
                <a:solidFill>
                  <a:schemeClr val="tx2"/>
                </a:solidFill>
              </a:rPr>
              <a:t>’</a:t>
            </a:r>
            <a:endParaRPr lang="en-GB" sz="1800" dirty="0">
              <a:solidFill>
                <a:schemeClr val="tx2"/>
              </a:solidFill>
            </a:endParaRPr>
          </a:p>
          <a:p>
            <a:pPr lvl="0"/>
            <a:r>
              <a:rPr lang="en-US" sz="1800" b="1" dirty="0">
                <a:solidFill>
                  <a:schemeClr val="tx2"/>
                </a:solidFill>
              </a:rPr>
              <a:t>Act –</a:t>
            </a:r>
            <a:r>
              <a:rPr lang="en-US" sz="1800" dirty="0">
                <a:solidFill>
                  <a:schemeClr val="tx2"/>
                </a:solidFill>
              </a:rPr>
              <a:t> ask God to help you put his will into practice and for his words to turn into obedience in your life and corps. Ask God to embolden and equip you to carry out what he has spoken. Pray for unity in your corps, so that you may arise, united, for Kingdom impact.</a:t>
            </a:r>
            <a:endParaRPr lang="en-GB" sz="1800" dirty="0">
              <a:solidFill>
                <a:schemeClr val="tx2"/>
              </a:solidFill>
            </a:endParaRPr>
          </a:p>
          <a:p>
            <a:pPr marL="0" indent="0">
              <a:buNone/>
            </a:pPr>
            <a:endParaRPr lang="en-GB" sz="2400" dirty="0">
              <a:solidFill>
                <a:schemeClr val="bg1"/>
              </a:solidFill>
            </a:endParaRPr>
          </a:p>
        </p:txBody>
      </p:sp>
    </p:spTree>
    <p:extLst>
      <p:ext uri="{BB962C8B-B14F-4D97-AF65-F5344CB8AC3E}">
        <p14:creationId xmlns:p14="http://schemas.microsoft.com/office/powerpoint/2010/main" val="549084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70763-E230-D304-E4D0-B9D5D17D2ADC}"/>
              </a:ext>
            </a:extLst>
          </p:cNvPr>
          <p:cNvSpPr>
            <a:spLocks noGrp="1"/>
          </p:cNvSpPr>
          <p:nvPr>
            <p:ph type="title"/>
          </p:nvPr>
        </p:nvSpPr>
        <p:spPr>
          <a:xfrm>
            <a:off x="628650" y="580882"/>
            <a:ext cx="7886700" cy="970515"/>
          </a:xfrm>
        </p:spPr>
        <p:txBody>
          <a:bodyPr/>
          <a:lstStyle/>
          <a:p>
            <a:r>
              <a:rPr lang="en-GB" b="1" dirty="0">
                <a:solidFill>
                  <a:schemeClr val="bg1"/>
                </a:solidFill>
                <a:latin typeface="Trebuchet MS" panose="020B0603020202020204" pitchFamily="34" charset="0"/>
              </a:rPr>
              <a:t>Pentecost edit text</a:t>
            </a:r>
            <a:endParaRPr lang="en-GB" dirty="0"/>
          </a:p>
        </p:txBody>
      </p:sp>
      <p:sp>
        <p:nvSpPr>
          <p:cNvPr id="3" name="Content Placeholder 2">
            <a:extLst>
              <a:ext uri="{FF2B5EF4-FFF2-40B4-BE49-F238E27FC236}">
                <a16:creationId xmlns:a16="http://schemas.microsoft.com/office/drawing/2014/main" id="{A9689280-2A04-DB26-7D67-73EBBBE65675}"/>
              </a:ext>
            </a:extLst>
          </p:cNvPr>
          <p:cNvSpPr>
            <a:spLocks noGrp="1"/>
          </p:cNvSpPr>
          <p:nvPr>
            <p:ph idx="1"/>
          </p:nvPr>
        </p:nvSpPr>
        <p:spPr/>
        <p:txBody>
          <a:bodyPr/>
          <a:lstStyle/>
          <a:p>
            <a:pPr marL="0" indent="0">
              <a:buNone/>
            </a:pPr>
            <a:endParaRPr lang="en-GB" dirty="0">
              <a:solidFill>
                <a:schemeClr val="bg1"/>
              </a:solidFill>
            </a:endParaRPr>
          </a:p>
        </p:txBody>
      </p:sp>
    </p:spTree>
    <p:extLst>
      <p:ext uri="{BB962C8B-B14F-4D97-AF65-F5344CB8AC3E}">
        <p14:creationId xmlns:p14="http://schemas.microsoft.com/office/powerpoint/2010/main" val="252068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C8A14-CCFF-DC84-5800-C99FC44CD802}"/>
              </a:ext>
            </a:extLst>
          </p:cNvPr>
          <p:cNvSpPr>
            <a:spLocks noGrp="1"/>
          </p:cNvSpPr>
          <p:nvPr>
            <p:ph type="title"/>
          </p:nvPr>
        </p:nvSpPr>
        <p:spPr>
          <a:xfrm>
            <a:off x="628650" y="560334"/>
            <a:ext cx="7886700" cy="960241"/>
          </a:xfrm>
        </p:spPr>
        <p:txBody>
          <a:bodyPr/>
          <a:lstStyle/>
          <a:p>
            <a:r>
              <a:rPr lang="en-GB" b="1" dirty="0">
                <a:solidFill>
                  <a:schemeClr val="bg1"/>
                </a:solidFill>
                <a:latin typeface="Trebuchet MS" panose="020B0603020202020204" pitchFamily="34" charset="0"/>
              </a:rPr>
              <a:t>Pentecost edit text</a:t>
            </a:r>
            <a:endParaRPr lang="en-GB" dirty="0"/>
          </a:p>
        </p:txBody>
      </p:sp>
      <p:sp>
        <p:nvSpPr>
          <p:cNvPr id="3" name="Content Placeholder 2">
            <a:extLst>
              <a:ext uri="{FF2B5EF4-FFF2-40B4-BE49-F238E27FC236}">
                <a16:creationId xmlns:a16="http://schemas.microsoft.com/office/drawing/2014/main" id="{8D434A4C-3897-DA93-87D9-4A0C781F0DAC}"/>
              </a:ext>
            </a:extLst>
          </p:cNvPr>
          <p:cNvSpPr>
            <a:spLocks noGrp="1"/>
          </p:cNvSpPr>
          <p:nvPr>
            <p:ph sz="half" idx="1"/>
          </p:nvPr>
        </p:nvSpPr>
        <p:spPr/>
        <p:txBody>
          <a:bodyPr/>
          <a:lstStyle/>
          <a:p>
            <a:pPr marL="0" indent="0">
              <a:buNone/>
            </a:pPr>
            <a:endParaRPr lang="en-GB" dirty="0">
              <a:solidFill>
                <a:schemeClr val="bg1"/>
              </a:solidFill>
            </a:endParaRPr>
          </a:p>
        </p:txBody>
      </p:sp>
      <p:sp>
        <p:nvSpPr>
          <p:cNvPr id="4" name="Content Placeholder 3">
            <a:extLst>
              <a:ext uri="{FF2B5EF4-FFF2-40B4-BE49-F238E27FC236}">
                <a16:creationId xmlns:a16="http://schemas.microsoft.com/office/drawing/2014/main" id="{EE2AE0DA-D85A-86B2-0E45-796992F71481}"/>
              </a:ext>
            </a:extLst>
          </p:cNvPr>
          <p:cNvSpPr>
            <a:spLocks noGrp="1"/>
          </p:cNvSpPr>
          <p:nvPr>
            <p:ph sz="half" idx="2"/>
          </p:nvPr>
        </p:nvSpPr>
        <p:spPr/>
        <p:txBody>
          <a:bodyPr/>
          <a:lstStyle/>
          <a:p>
            <a:pPr marL="0" indent="0">
              <a:buNone/>
            </a:pPr>
            <a:endParaRPr lang="en-GB" dirty="0">
              <a:solidFill>
                <a:schemeClr val="bg1"/>
              </a:solidFill>
            </a:endParaRPr>
          </a:p>
        </p:txBody>
      </p:sp>
    </p:spTree>
    <p:extLst>
      <p:ext uri="{BB962C8B-B14F-4D97-AF65-F5344CB8AC3E}">
        <p14:creationId xmlns:p14="http://schemas.microsoft.com/office/powerpoint/2010/main" val="3297945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228DD-1364-2A66-C0A1-1A4B6CB13E29}"/>
              </a:ext>
            </a:extLst>
          </p:cNvPr>
          <p:cNvSpPr>
            <a:spLocks noGrp="1"/>
          </p:cNvSpPr>
          <p:nvPr>
            <p:ph type="title"/>
          </p:nvPr>
        </p:nvSpPr>
        <p:spPr>
          <a:xfrm>
            <a:off x="628650" y="591156"/>
            <a:ext cx="7886700" cy="1325563"/>
          </a:xfrm>
        </p:spPr>
        <p:txBody>
          <a:bodyPr/>
          <a:lstStyle/>
          <a:p>
            <a:r>
              <a:rPr lang="en-GB" b="1" dirty="0">
                <a:solidFill>
                  <a:schemeClr val="bg1"/>
                </a:solidFill>
                <a:latin typeface="Trebuchet MS" panose="020B0603020202020204" pitchFamily="34" charset="0"/>
              </a:rPr>
              <a:t>Pentecost edit text</a:t>
            </a:r>
            <a:endParaRPr lang="en-GB" dirty="0"/>
          </a:p>
        </p:txBody>
      </p:sp>
      <p:sp>
        <p:nvSpPr>
          <p:cNvPr id="3" name="Content Placeholder 2">
            <a:extLst>
              <a:ext uri="{FF2B5EF4-FFF2-40B4-BE49-F238E27FC236}">
                <a16:creationId xmlns:a16="http://schemas.microsoft.com/office/drawing/2014/main" id="{57F9818B-2B42-480E-6CD0-1B2F2D3A4035}"/>
              </a:ext>
            </a:extLst>
          </p:cNvPr>
          <p:cNvSpPr>
            <a:spLocks noGrp="1"/>
          </p:cNvSpPr>
          <p:nvPr>
            <p:ph idx="1"/>
          </p:nvPr>
        </p:nvSpPr>
        <p:spPr/>
        <p:txBody>
          <a:bodyPr/>
          <a:lstStyle/>
          <a:p>
            <a:pPr marL="0" indent="0">
              <a:buNone/>
            </a:pPr>
            <a:endParaRPr lang="en-GB" dirty="0">
              <a:solidFill>
                <a:schemeClr val="bg1"/>
              </a:solidFill>
            </a:endParaRPr>
          </a:p>
        </p:txBody>
      </p:sp>
    </p:spTree>
    <p:extLst>
      <p:ext uri="{BB962C8B-B14F-4D97-AF65-F5344CB8AC3E}">
        <p14:creationId xmlns:p14="http://schemas.microsoft.com/office/powerpoint/2010/main" val="2631923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4251-5D10-84F9-90DE-7337EE5A3D29}"/>
              </a:ext>
            </a:extLst>
          </p:cNvPr>
          <p:cNvSpPr>
            <a:spLocks noGrp="1"/>
          </p:cNvSpPr>
          <p:nvPr>
            <p:ph type="title"/>
          </p:nvPr>
        </p:nvSpPr>
        <p:spPr/>
        <p:txBody>
          <a:bodyPr/>
          <a:lstStyle/>
          <a:p>
            <a:r>
              <a:rPr lang="en-GB" b="1" dirty="0">
                <a:solidFill>
                  <a:schemeClr val="bg1"/>
                </a:solidFill>
                <a:latin typeface="Trebuchet MS" panose="020B0603020202020204" pitchFamily="34" charset="0"/>
              </a:rPr>
              <a:t>Pentecost edit text</a:t>
            </a:r>
            <a:endParaRPr lang="en-GB" dirty="0"/>
          </a:p>
        </p:txBody>
      </p:sp>
      <p:sp>
        <p:nvSpPr>
          <p:cNvPr id="3" name="Content Placeholder 2">
            <a:extLst>
              <a:ext uri="{FF2B5EF4-FFF2-40B4-BE49-F238E27FC236}">
                <a16:creationId xmlns:a16="http://schemas.microsoft.com/office/drawing/2014/main" id="{56C90A42-5FB0-6DC3-75FC-65CD7C822BB3}"/>
              </a:ext>
            </a:extLst>
          </p:cNvPr>
          <p:cNvSpPr>
            <a:spLocks noGrp="1"/>
          </p:cNvSpPr>
          <p:nvPr>
            <p:ph sz="half" idx="1"/>
          </p:nvPr>
        </p:nvSpPr>
        <p:spPr/>
        <p:txBody>
          <a:bodyPr/>
          <a:lstStyle/>
          <a:p>
            <a:pPr marL="0" indent="0">
              <a:buNone/>
            </a:pPr>
            <a:endParaRPr lang="en-GB" dirty="0">
              <a:solidFill>
                <a:schemeClr val="bg1"/>
              </a:solidFill>
            </a:endParaRPr>
          </a:p>
        </p:txBody>
      </p:sp>
      <p:sp>
        <p:nvSpPr>
          <p:cNvPr id="4" name="Content Placeholder 3">
            <a:extLst>
              <a:ext uri="{FF2B5EF4-FFF2-40B4-BE49-F238E27FC236}">
                <a16:creationId xmlns:a16="http://schemas.microsoft.com/office/drawing/2014/main" id="{B1AD9A0F-41F8-7F3A-9F3C-F3BDE0A10A4A}"/>
              </a:ext>
            </a:extLst>
          </p:cNvPr>
          <p:cNvSpPr>
            <a:spLocks noGrp="1"/>
          </p:cNvSpPr>
          <p:nvPr>
            <p:ph sz="half" idx="2"/>
          </p:nvPr>
        </p:nvSpPr>
        <p:spPr/>
        <p:txBody>
          <a:bodyPr/>
          <a:lstStyle/>
          <a:p>
            <a:pPr marL="0" indent="0">
              <a:buNone/>
            </a:pPr>
            <a:endParaRPr lang="en-GB">
              <a:solidFill>
                <a:schemeClr val="bg1"/>
              </a:solidFill>
            </a:endParaRPr>
          </a:p>
        </p:txBody>
      </p:sp>
    </p:spTree>
    <p:extLst>
      <p:ext uri="{BB962C8B-B14F-4D97-AF65-F5344CB8AC3E}">
        <p14:creationId xmlns:p14="http://schemas.microsoft.com/office/powerpoint/2010/main" val="6818058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16</TotalTime>
  <Words>269</Words>
  <Application>Microsoft Office PowerPoint</Application>
  <PresentationFormat>On-screen Show (4:3)</PresentationFormat>
  <Paragraphs>10</Paragraphs>
  <Slides>6</Slides>
  <Notes>0</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6</vt:i4>
      </vt:variant>
    </vt:vector>
  </HeadingPairs>
  <TitlesOfParts>
    <vt:vector size="11" baseType="lpstr">
      <vt:lpstr>Arial</vt:lpstr>
      <vt:lpstr>Trebuchet MS</vt:lpstr>
      <vt:lpstr>Office Theme</vt:lpstr>
      <vt:lpstr>Custom Design</vt:lpstr>
      <vt:lpstr>1_Custom Design</vt:lpstr>
      <vt:lpstr>PowerPoint Presentation</vt:lpstr>
      <vt:lpstr>Prayer Guidance - </vt:lpstr>
      <vt:lpstr>Pentecost edit text</vt:lpstr>
      <vt:lpstr>Pentecost edit text</vt:lpstr>
      <vt:lpstr>Pentecost edit text</vt:lpstr>
      <vt:lpstr>Pentecost edit text</vt:lpstr>
    </vt:vector>
  </TitlesOfParts>
  <Company>The Salvation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Abigail Pitt</dc:creator>
  <cp:lastModifiedBy>Saffron Jenkinson</cp:lastModifiedBy>
  <cp:revision>6</cp:revision>
  <dcterms:created xsi:type="dcterms:W3CDTF">2026-04-14T07:59:26Z</dcterms:created>
  <dcterms:modified xsi:type="dcterms:W3CDTF">2026-04-14T13:00:59Z</dcterms:modified>
</cp:coreProperties>
</file>