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62" r:id="rId6"/>
    <p:sldId id="261" r:id="rId7"/>
    <p:sldId id="258"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03BB-798F-0B28-D743-E2F6E1789C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3C9CE85-F831-82E2-D9E9-CD739A31EE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B5280DA-9E3B-AAA0-5D31-578585AE92EE}"/>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5" name="Footer Placeholder 4">
            <a:extLst>
              <a:ext uri="{FF2B5EF4-FFF2-40B4-BE49-F238E27FC236}">
                <a16:creationId xmlns:a16="http://schemas.microsoft.com/office/drawing/2014/main" id="{E711EE62-F803-2472-FA98-888FE10713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A786AF6-B502-1BB5-C897-1145C7574747}"/>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172935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5F6D-0564-32E9-E356-D9035527DA17}"/>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D735F20-0465-4D0A-B40B-F14205E2F0E9}"/>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2D7E67-E07F-EDE5-6E94-FB23D355B62F}"/>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5" name="Footer Placeholder 4">
            <a:extLst>
              <a:ext uri="{FF2B5EF4-FFF2-40B4-BE49-F238E27FC236}">
                <a16:creationId xmlns:a16="http://schemas.microsoft.com/office/drawing/2014/main" id="{784D0708-098E-B271-46B3-2BF2C0937F4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B981617-644B-E7AB-84BD-FCD1B7D0097E}"/>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51254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B9E51-9A04-598F-1AD4-A7E3DF69E04D}"/>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B35D12A-CE0C-495D-6A59-5DF83C1F036A}"/>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605A367-62B1-757D-C883-997189F03BC6}"/>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5" name="Footer Placeholder 4">
            <a:extLst>
              <a:ext uri="{FF2B5EF4-FFF2-40B4-BE49-F238E27FC236}">
                <a16:creationId xmlns:a16="http://schemas.microsoft.com/office/drawing/2014/main" id="{BFB567DC-66B7-F116-B375-67D0C5AE369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91762A6-7DF9-AD07-32C4-4BBC33CB0464}"/>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297622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DA3-5DAE-8076-B87F-9D302A7D65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0C357EE-9475-9C7F-6ACF-E081FD0C6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7478363-87C7-88E5-075E-8862D4A4B2AE}"/>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5" name="Footer Placeholder 4">
            <a:extLst>
              <a:ext uri="{FF2B5EF4-FFF2-40B4-BE49-F238E27FC236}">
                <a16:creationId xmlns:a16="http://schemas.microsoft.com/office/drawing/2014/main" id="{613E5EA3-E81E-B010-1247-4BBC20A2C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EB9E8-92D2-D61B-C1BB-4B3F6E33D1D0}"/>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3578723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DA45-5EFB-B2A0-E7DB-B2DA121B37C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32B567A-3558-2320-187D-E429D91FF8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E88662-345F-3259-AE75-830369669B26}"/>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5" name="Footer Placeholder 4">
            <a:extLst>
              <a:ext uri="{FF2B5EF4-FFF2-40B4-BE49-F238E27FC236}">
                <a16:creationId xmlns:a16="http://schemas.microsoft.com/office/drawing/2014/main" id="{187DF147-1755-8C82-777A-65EE215F71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71CC2-87FD-988B-3CA2-2710F296F89E}"/>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2033226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CDC4-35B5-8C15-23F4-43A74949C2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DE1254C-5CB9-B270-52BE-4A4F0053DE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9AE3A2-AE24-2022-5D95-2935E7615C6C}"/>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5" name="Footer Placeholder 4">
            <a:extLst>
              <a:ext uri="{FF2B5EF4-FFF2-40B4-BE49-F238E27FC236}">
                <a16:creationId xmlns:a16="http://schemas.microsoft.com/office/drawing/2014/main" id="{CC5F15ED-26BD-EBFF-6BD1-F3EC51941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528DA-BE09-C177-D691-0BC2421CC4AC}"/>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285287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65FE-4D6E-962C-B2A7-C00E355C4D4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C8A0CC3-FDEE-66F5-92BF-8DFA6B69F4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F5B9D8-5152-70AD-9B3A-BC93CF9537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F716623-BF71-380C-481E-D2164B53BC07}"/>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6" name="Footer Placeholder 5">
            <a:extLst>
              <a:ext uri="{FF2B5EF4-FFF2-40B4-BE49-F238E27FC236}">
                <a16:creationId xmlns:a16="http://schemas.microsoft.com/office/drawing/2014/main" id="{6FC77F53-DC49-C56C-DACA-2ED03BAA64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29F77E-3226-6AF3-D425-F8EEC114A363}"/>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148149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ECBD-D889-0401-258B-799C1F4F346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5C4DBA4-B67C-2886-7FCF-C5643F1BBC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C3AD40-D4F6-EDA4-6CBB-6E03C81D11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8448EC0-93E5-11F7-39CC-38FDDA949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A8AF19-8BDD-C312-5AB6-CFF425EF025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59DDA7C-902B-E038-9D94-95130A54F54B}"/>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8" name="Footer Placeholder 7">
            <a:extLst>
              <a:ext uri="{FF2B5EF4-FFF2-40B4-BE49-F238E27FC236}">
                <a16:creationId xmlns:a16="http://schemas.microsoft.com/office/drawing/2014/main" id="{F5F95A9F-BC66-6901-E6DC-4173AE1505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F8413E-A4DB-2E0B-2DAF-11275AFC157C}"/>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2835125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E47B-4530-897B-57FE-9076C7D9E30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757B203-00CD-9E53-D214-DA1CC45FD5B2}"/>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4" name="Footer Placeholder 3">
            <a:extLst>
              <a:ext uri="{FF2B5EF4-FFF2-40B4-BE49-F238E27FC236}">
                <a16:creationId xmlns:a16="http://schemas.microsoft.com/office/drawing/2014/main" id="{CD1C9279-A457-D5B4-C4D8-C3D6D210E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644046-7930-E0CA-A70D-264EE2EA2690}"/>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3326799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A924B-DCE8-E227-1802-AC04410D0F5B}"/>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3" name="Footer Placeholder 2">
            <a:extLst>
              <a:ext uri="{FF2B5EF4-FFF2-40B4-BE49-F238E27FC236}">
                <a16:creationId xmlns:a16="http://schemas.microsoft.com/office/drawing/2014/main" id="{F3E205F3-7C2A-3007-B734-3FFA5D73D5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ECD336-D050-1680-BA56-4B86A2F570E6}"/>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751249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B4F3-049E-B724-B4C0-47592D278F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735A838-B766-3A7A-43BE-F29ED0D92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451C914-07A4-438C-659B-FFCD3B5B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BD99B5-290C-D9C9-34AF-7BA30503FEBD}"/>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6" name="Footer Placeholder 5">
            <a:extLst>
              <a:ext uri="{FF2B5EF4-FFF2-40B4-BE49-F238E27FC236}">
                <a16:creationId xmlns:a16="http://schemas.microsoft.com/office/drawing/2014/main" id="{A3F7BFAB-F6C2-97EA-CD55-766B73F0D7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61B1B8-1611-03DA-5C9F-30EDA1CF322E}"/>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288925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ADD0-6AEF-82D8-483D-A7E5F2FF612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3D9EB71D-B5E3-EECB-CC87-80A6CB1037FF}"/>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27522C-AE02-3FC0-40AF-63C9D84271B9}"/>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5" name="Footer Placeholder 4">
            <a:extLst>
              <a:ext uri="{FF2B5EF4-FFF2-40B4-BE49-F238E27FC236}">
                <a16:creationId xmlns:a16="http://schemas.microsoft.com/office/drawing/2014/main" id="{2CB15144-0B82-7A63-351B-B4CDFB47A76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A1AC3F0-5EFA-D5EC-39F5-8A04020FF4C8}"/>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4023317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662D-0AB9-0650-B293-01E0435A44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44F53E0-9A0F-9E02-3988-19EAE0FC0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D7C824-65DA-D000-AA47-8925A53A3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5C0F61-92AD-C225-8F1D-F4D43788D0CC}"/>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6" name="Footer Placeholder 5">
            <a:extLst>
              <a:ext uri="{FF2B5EF4-FFF2-40B4-BE49-F238E27FC236}">
                <a16:creationId xmlns:a16="http://schemas.microsoft.com/office/drawing/2014/main" id="{8B9BC3A0-4C1C-9D67-C523-F735314B5D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DAF6B5-59C9-3E7C-C4DA-93D75DCEAA02}"/>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1533063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A3B6-9706-E5E0-A19F-AD1D6F7436B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DD69C78-3820-4E46-B178-AEBAC08BFE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58FD348-C862-BB9C-43FB-A4E56AACCD46}"/>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5" name="Footer Placeholder 4">
            <a:extLst>
              <a:ext uri="{FF2B5EF4-FFF2-40B4-BE49-F238E27FC236}">
                <a16:creationId xmlns:a16="http://schemas.microsoft.com/office/drawing/2014/main" id="{A8B76F85-DC07-7A43-6B37-84839FB417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BE1A0E-A9F3-D559-5FE4-3CD65C71C81A}"/>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2674321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2E120-095C-F2C9-DFB7-AF9D93F4177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8966D0B-B786-8962-1C24-5F3DB49C67D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17B158F-1C28-BDBD-69DF-5EC7FEFE38BE}"/>
              </a:ext>
            </a:extLst>
          </p:cNvPr>
          <p:cNvSpPr>
            <a:spLocks noGrp="1"/>
          </p:cNvSpPr>
          <p:nvPr>
            <p:ph type="dt" sz="half" idx="10"/>
          </p:nvPr>
        </p:nvSpPr>
        <p:spPr/>
        <p:txBody>
          <a:bodyPr/>
          <a:lstStyle/>
          <a:p>
            <a:fld id="{6C2F4F09-3BB8-4A1D-B770-214F10F796FF}" type="datetimeFigureOut">
              <a:rPr lang="en-GB" smtClean="0"/>
              <a:t>07/04/2026</a:t>
            </a:fld>
            <a:endParaRPr lang="en-GB"/>
          </a:p>
        </p:txBody>
      </p:sp>
      <p:sp>
        <p:nvSpPr>
          <p:cNvPr id="5" name="Footer Placeholder 4">
            <a:extLst>
              <a:ext uri="{FF2B5EF4-FFF2-40B4-BE49-F238E27FC236}">
                <a16:creationId xmlns:a16="http://schemas.microsoft.com/office/drawing/2014/main" id="{5FAEA4E8-A8B3-2896-E704-04D63BC0D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059513-5AE2-8175-5A20-104BC5959B8E}"/>
              </a:ext>
            </a:extLst>
          </p:cNvPr>
          <p:cNvSpPr>
            <a:spLocks noGrp="1"/>
          </p:cNvSpPr>
          <p:nvPr>
            <p:ph type="sldNum" sz="quarter" idx="12"/>
          </p:nvPr>
        </p:nvSpPr>
        <p:spPr/>
        <p:txBody>
          <a:bodyPr/>
          <a:lstStyle/>
          <a:p>
            <a:fld id="{2CD945AA-7927-4943-A5FE-AC23CD323A4F}" type="slidenum">
              <a:rPr lang="en-GB" smtClean="0"/>
              <a:t>‹#›</a:t>
            </a:fld>
            <a:endParaRPr lang="en-GB"/>
          </a:p>
        </p:txBody>
      </p:sp>
    </p:spTree>
    <p:extLst>
      <p:ext uri="{BB962C8B-B14F-4D97-AF65-F5344CB8AC3E}">
        <p14:creationId xmlns:p14="http://schemas.microsoft.com/office/powerpoint/2010/main" val="3537364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3F03-B0A3-B41C-694C-89CBC388AA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F7D85B5-6959-3163-0C83-5A2D35FCF9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C04263B-DCB7-48AF-82F5-6BAD81A87FD9}"/>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5" name="Footer Placeholder 4">
            <a:extLst>
              <a:ext uri="{FF2B5EF4-FFF2-40B4-BE49-F238E27FC236}">
                <a16:creationId xmlns:a16="http://schemas.microsoft.com/office/drawing/2014/main" id="{25D72D4E-7965-4AF3-52C2-01ADC00B44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EB4FE-1411-0168-AF97-1A828775139D}"/>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1249343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F032-CACA-DBEE-602F-88919C9031D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5BC7B8A-EF5E-FBAE-8435-7A6E493DCBE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D987AF-9626-F2DB-A304-3E053A42A273}"/>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5" name="Footer Placeholder 4">
            <a:extLst>
              <a:ext uri="{FF2B5EF4-FFF2-40B4-BE49-F238E27FC236}">
                <a16:creationId xmlns:a16="http://schemas.microsoft.com/office/drawing/2014/main" id="{8C4513E8-D8BF-2435-426A-2774F8AC6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F70F0-3D79-D4E0-EF0E-79124D546264}"/>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2038029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F219-8BD7-46C0-8658-810F2F61F9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3814F86-600C-1A72-E2E0-37F4F4BE81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2CB8D8-E138-FE02-18AB-D025BB9FC176}"/>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5" name="Footer Placeholder 4">
            <a:extLst>
              <a:ext uri="{FF2B5EF4-FFF2-40B4-BE49-F238E27FC236}">
                <a16:creationId xmlns:a16="http://schemas.microsoft.com/office/drawing/2014/main" id="{0C6D6B82-8FB7-F1EB-7FFD-BB6F18707A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530B44-0F7F-35E3-AD3D-B2B66481921F}"/>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4198496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7300-E14C-67A1-77CB-EB63D04A66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F8777A6-F626-F970-43C4-C9B11E99FC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666789A-C21E-7480-F975-141300C15B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9BE7AA5-9E9B-5190-7433-265CD394072A}"/>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6" name="Footer Placeholder 5">
            <a:extLst>
              <a:ext uri="{FF2B5EF4-FFF2-40B4-BE49-F238E27FC236}">
                <a16:creationId xmlns:a16="http://schemas.microsoft.com/office/drawing/2014/main" id="{27D40730-8BA9-690A-96BC-250AF4E5F8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E86C34-C479-3D0F-9C44-0C3000B8D908}"/>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2888783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E1E6-15FC-D71F-F0EC-5E2EDA82DCA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EB1EE8E-9132-1A5C-7BD7-6C2953F7DE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D5C04A-D8CE-9F89-0297-BAB59642B6F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96EABBB-5356-2996-70C2-2563FFBBC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E9AA035-1FDC-BE93-6BE6-1C01F296FA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C13DAC9-40B0-EA42-45C0-8C054BBA2D17}"/>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8" name="Footer Placeholder 7">
            <a:extLst>
              <a:ext uri="{FF2B5EF4-FFF2-40B4-BE49-F238E27FC236}">
                <a16:creationId xmlns:a16="http://schemas.microsoft.com/office/drawing/2014/main" id="{9991FD05-C06A-8BCA-ED05-1CCDDD7234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CA5EF5-CE98-50BC-5185-96D6B3E12FDA}"/>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173335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3BC5-8696-552D-6636-67927F3A413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7B8031C-3D44-DDC7-ECB8-E5F157F13B2B}"/>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4" name="Footer Placeholder 3">
            <a:extLst>
              <a:ext uri="{FF2B5EF4-FFF2-40B4-BE49-F238E27FC236}">
                <a16:creationId xmlns:a16="http://schemas.microsoft.com/office/drawing/2014/main" id="{A4A8F97D-B9F0-E065-707E-A030ECA8B8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E0B11C-BB17-0CB7-FFED-B29BC7C9CCF2}"/>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247004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B8740-60FF-6DCC-3FA3-0DDABB5D90E0}"/>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3" name="Footer Placeholder 2">
            <a:extLst>
              <a:ext uri="{FF2B5EF4-FFF2-40B4-BE49-F238E27FC236}">
                <a16:creationId xmlns:a16="http://schemas.microsoft.com/office/drawing/2014/main" id="{096D19D0-D85D-E4AC-1317-F3DEEB63F8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A49F47-3AE1-57D7-CBC8-B6D4473458E6}"/>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19292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8AED-6A3D-0B53-5B87-6E6AF82C53C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373539E-6935-812D-5693-9AC5BB46CDC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4A7E9D-107C-AB1E-69B4-64C8A7CA40DE}"/>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5" name="Footer Placeholder 4">
            <a:extLst>
              <a:ext uri="{FF2B5EF4-FFF2-40B4-BE49-F238E27FC236}">
                <a16:creationId xmlns:a16="http://schemas.microsoft.com/office/drawing/2014/main" id="{C6574EF2-3253-0C60-B07F-A544FEC9625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F06D4DD-787B-404C-755C-B4243799EFE4}"/>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747462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269B-AE37-3AF8-42F7-AE93DACDFA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661E438-D9CE-0937-4BA6-161008BF9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F0946A8-569E-580E-DACC-31C387998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87ED6A-78CC-ABF9-6657-2888A6DEC2D4}"/>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6" name="Footer Placeholder 5">
            <a:extLst>
              <a:ext uri="{FF2B5EF4-FFF2-40B4-BE49-F238E27FC236}">
                <a16:creationId xmlns:a16="http://schemas.microsoft.com/office/drawing/2014/main" id="{D09BFAC7-B1B7-3934-309B-33630B4637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0269A9-EE6A-8746-82ED-90902310AAED}"/>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1848035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91AB-5718-C4A5-A90B-B6A1480C39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046CE3C-49D1-E3F0-AEF6-9652742F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B3ACD8-B54A-2B30-4FD0-E4E645FAC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293650-3734-8344-8B31-2FA240696DA8}"/>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6" name="Footer Placeholder 5">
            <a:extLst>
              <a:ext uri="{FF2B5EF4-FFF2-40B4-BE49-F238E27FC236}">
                <a16:creationId xmlns:a16="http://schemas.microsoft.com/office/drawing/2014/main" id="{AE3A02B0-4BEC-D3A7-3FFF-5655830A7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D51638-6BC7-BA75-BD8E-15C820FD8353}"/>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3733347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3F16-F8C9-2F5D-239F-D777367FB2E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8C5ACE9-F05B-5F03-C052-166C1020596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E6AEEEA-5A68-5F47-0FBA-1AEA8FB2421D}"/>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5" name="Footer Placeholder 4">
            <a:extLst>
              <a:ext uri="{FF2B5EF4-FFF2-40B4-BE49-F238E27FC236}">
                <a16:creationId xmlns:a16="http://schemas.microsoft.com/office/drawing/2014/main" id="{BB24567C-8852-00CF-2AEF-B90340FE70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171CC-C51E-D17A-FE71-5F51DA88DB24}"/>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2725914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6A2CC-D6AD-40A3-3890-A588714CA48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01BE64A-F294-FC34-5887-B34B16FF47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A66ED4-4FA6-BB56-CD57-570759DBEB01}"/>
              </a:ext>
            </a:extLst>
          </p:cNvPr>
          <p:cNvSpPr>
            <a:spLocks noGrp="1"/>
          </p:cNvSpPr>
          <p:nvPr>
            <p:ph type="dt" sz="half" idx="10"/>
          </p:nvPr>
        </p:nvSpPr>
        <p:spPr/>
        <p:txBody>
          <a:bodyPr/>
          <a:lstStyle/>
          <a:p>
            <a:fld id="{967A0588-1041-4C8F-95EA-B12C87F02ABC}" type="datetimeFigureOut">
              <a:rPr lang="en-GB" smtClean="0"/>
              <a:t>07/04/2026</a:t>
            </a:fld>
            <a:endParaRPr lang="en-GB"/>
          </a:p>
        </p:txBody>
      </p:sp>
      <p:sp>
        <p:nvSpPr>
          <p:cNvPr id="5" name="Footer Placeholder 4">
            <a:extLst>
              <a:ext uri="{FF2B5EF4-FFF2-40B4-BE49-F238E27FC236}">
                <a16:creationId xmlns:a16="http://schemas.microsoft.com/office/drawing/2014/main" id="{34B54DEC-45FD-CEF2-332F-7C6F9AFA8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770CA0-C4C2-8A0C-71D8-884FC3FABF81}"/>
              </a:ext>
            </a:extLst>
          </p:cNvPr>
          <p:cNvSpPr>
            <a:spLocks noGrp="1"/>
          </p:cNvSpPr>
          <p:nvPr>
            <p:ph type="sldNum" sz="quarter" idx="12"/>
          </p:nvPr>
        </p:nvSpPr>
        <p:spPr/>
        <p:txBody>
          <a:bodyPr/>
          <a:lstStyle/>
          <a:p>
            <a:fld id="{732C1942-CF8A-494A-B6AA-E83A84C36EA8}" type="slidenum">
              <a:rPr lang="en-GB" smtClean="0"/>
              <a:t>‹#›</a:t>
            </a:fld>
            <a:endParaRPr lang="en-GB"/>
          </a:p>
        </p:txBody>
      </p:sp>
    </p:spTree>
    <p:extLst>
      <p:ext uri="{BB962C8B-B14F-4D97-AF65-F5344CB8AC3E}">
        <p14:creationId xmlns:p14="http://schemas.microsoft.com/office/powerpoint/2010/main" val="1997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E123-10A5-16DD-95AD-82002F06E91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E7FE96A-B950-C542-439C-F6E612306EDA}"/>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674FF6B-0801-F5D1-ECEE-1239D178AFEC}"/>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A01316F-59F1-780F-9172-81C706825225}"/>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6" name="Footer Placeholder 5">
            <a:extLst>
              <a:ext uri="{FF2B5EF4-FFF2-40B4-BE49-F238E27FC236}">
                <a16:creationId xmlns:a16="http://schemas.microsoft.com/office/drawing/2014/main" id="{EFEB75D8-D98B-026A-5BBA-B5DB52F6171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E770E6F-F61C-DF60-D070-3C92477A5900}"/>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68013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408F-80E1-E255-A089-B7085BA85348}"/>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98BC455F-4AAF-8239-EB45-2E2129B3B1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7E64CE-73C2-E92D-C363-7164CCFF804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0892BB0-5D7A-58F5-C040-5AD54F649C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99EFB9-555E-27B6-AE5A-6E4657B429A4}"/>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E42D052-89F9-6560-1340-CB157E8B2BEE}"/>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8" name="Footer Placeholder 7">
            <a:extLst>
              <a:ext uri="{FF2B5EF4-FFF2-40B4-BE49-F238E27FC236}">
                <a16:creationId xmlns:a16="http://schemas.microsoft.com/office/drawing/2014/main" id="{1CEC548A-647F-31DC-E1FE-9D1C99580F9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F97815B-4AA6-3A30-28AD-AFA5A840D554}"/>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59413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F295-18D1-36B4-A458-A37D4213BAD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364F1E3E-6526-82FC-A0DE-1DA867779218}"/>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4" name="Footer Placeholder 3">
            <a:extLst>
              <a:ext uri="{FF2B5EF4-FFF2-40B4-BE49-F238E27FC236}">
                <a16:creationId xmlns:a16="http://schemas.microsoft.com/office/drawing/2014/main" id="{4E576CCE-346E-10E7-63D2-09D5338EC3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88361CE9-BAEB-72B1-6C71-978D56A2C988}"/>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256250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68BAC-E5A9-5C60-C204-8E87A32A13CC}"/>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3" name="Footer Placeholder 2">
            <a:extLst>
              <a:ext uri="{FF2B5EF4-FFF2-40B4-BE49-F238E27FC236}">
                <a16:creationId xmlns:a16="http://schemas.microsoft.com/office/drawing/2014/main" id="{379D63EC-D669-9FD6-2B49-67F957C0509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45AA7F0-390E-FB56-A2CB-8594AA585C3A}"/>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406377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73CB-B0C1-2417-38B1-FB3017ECA8E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2BDBE95-0EF7-6207-DEBE-9CE111C2B4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27AAD9B-C414-D92F-891D-1D722CF7ED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2B10F2-34A5-E20B-B932-190525E0CF80}"/>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6" name="Footer Placeholder 5">
            <a:extLst>
              <a:ext uri="{FF2B5EF4-FFF2-40B4-BE49-F238E27FC236}">
                <a16:creationId xmlns:a16="http://schemas.microsoft.com/office/drawing/2014/main" id="{E67C454A-26F5-A39E-D45E-CB0D563144A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7906F9B-E3C6-D094-5A51-84C7195372C7}"/>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138902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133D-2C93-364C-330A-3BD4820848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CC439C9-7DEA-9BB3-903E-BFB0D26D641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A01126-F9D4-22AC-B50D-0C044E7EE7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787959-8691-D521-6A62-75E2F24B7B28}"/>
              </a:ext>
            </a:extLst>
          </p:cNvPr>
          <p:cNvSpPr>
            <a:spLocks noGrp="1"/>
          </p:cNvSpPr>
          <p:nvPr>
            <p:ph type="dt" sz="half" idx="10"/>
          </p:nvPr>
        </p:nvSpPr>
        <p:spPr>
          <a:xfrm>
            <a:off x="838200" y="6356350"/>
            <a:ext cx="2743200" cy="365125"/>
          </a:xfrm>
          <a:prstGeom prst="rect">
            <a:avLst/>
          </a:prstGeom>
        </p:spPr>
        <p:txBody>
          <a:bodyPr/>
          <a:lstStyle/>
          <a:p>
            <a:fld id="{9BAE392B-CACD-4928-B94A-07CF63B732A8}" type="datetimeFigureOut">
              <a:rPr lang="en-GB" smtClean="0"/>
              <a:t>07/04/2026</a:t>
            </a:fld>
            <a:endParaRPr lang="en-GB"/>
          </a:p>
        </p:txBody>
      </p:sp>
      <p:sp>
        <p:nvSpPr>
          <p:cNvPr id="6" name="Footer Placeholder 5">
            <a:extLst>
              <a:ext uri="{FF2B5EF4-FFF2-40B4-BE49-F238E27FC236}">
                <a16:creationId xmlns:a16="http://schemas.microsoft.com/office/drawing/2014/main" id="{31CD3D41-C229-FC41-1986-3FC39565A7E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FF5DD28-675A-EB44-15EC-28D9B21AB6F3}"/>
              </a:ext>
            </a:extLst>
          </p:cNvPr>
          <p:cNvSpPr>
            <a:spLocks noGrp="1"/>
          </p:cNvSpPr>
          <p:nvPr>
            <p:ph type="sldNum" sz="quarter" idx="12"/>
          </p:nvPr>
        </p:nvSpPr>
        <p:spPr>
          <a:xfrm>
            <a:off x="8610600" y="6356350"/>
            <a:ext cx="2743200" cy="365125"/>
          </a:xfrm>
          <a:prstGeom prst="rect">
            <a:avLst/>
          </a:prstGeom>
        </p:spPr>
        <p:txBody>
          <a:bodyPr/>
          <a:lstStyle/>
          <a:p>
            <a:fld id="{97C8BBCD-EA5C-4D76-B1B1-A92042B54072}" type="slidenum">
              <a:rPr lang="en-GB" smtClean="0"/>
              <a:t>‹#›</a:t>
            </a:fld>
            <a:endParaRPr lang="en-GB"/>
          </a:p>
        </p:txBody>
      </p:sp>
    </p:spTree>
    <p:extLst>
      <p:ext uri="{BB962C8B-B14F-4D97-AF65-F5344CB8AC3E}">
        <p14:creationId xmlns:p14="http://schemas.microsoft.com/office/powerpoint/2010/main" val="98332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797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35B51-B184-192D-7BEE-B3F74ABA55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2A789DD-7608-FF8F-F15D-DB65797D6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16A6CD-D373-8895-E711-24868B8DF6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2F4F09-3BB8-4A1D-B770-214F10F796FF}" type="datetimeFigureOut">
              <a:rPr lang="en-GB" smtClean="0"/>
              <a:t>07/04/2026</a:t>
            </a:fld>
            <a:endParaRPr lang="en-GB"/>
          </a:p>
        </p:txBody>
      </p:sp>
      <p:sp>
        <p:nvSpPr>
          <p:cNvPr id="5" name="Footer Placeholder 4">
            <a:extLst>
              <a:ext uri="{FF2B5EF4-FFF2-40B4-BE49-F238E27FC236}">
                <a16:creationId xmlns:a16="http://schemas.microsoft.com/office/drawing/2014/main" id="{DBD90416-11C9-170C-744A-A3DE8870A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9C03A2D-8D73-4DD2-4A80-CA84301DB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D945AA-7927-4943-A5FE-AC23CD323A4F}" type="slidenum">
              <a:rPr lang="en-GB" smtClean="0"/>
              <a:t>‹#›</a:t>
            </a:fld>
            <a:endParaRPr lang="en-GB"/>
          </a:p>
        </p:txBody>
      </p:sp>
    </p:spTree>
    <p:extLst>
      <p:ext uri="{BB962C8B-B14F-4D97-AF65-F5344CB8AC3E}">
        <p14:creationId xmlns:p14="http://schemas.microsoft.com/office/powerpoint/2010/main" val="1109126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64429-A006-4BCB-B386-010563346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253489D-DCA4-0AC8-DE42-6F0484F078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30AB86-EE13-62A8-897D-50A938393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7A0588-1041-4C8F-95EA-B12C87F02ABC}" type="datetimeFigureOut">
              <a:rPr lang="en-GB" smtClean="0"/>
              <a:t>07/04/2026</a:t>
            </a:fld>
            <a:endParaRPr lang="en-GB"/>
          </a:p>
        </p:txBody>
      </p:sp>
      <p:sp>
        <p:nvSpPr>
          <p:cNvPr id="5" name="Footer Placeholder 4">
            <a:extLst>
              <a:ext uri="{FF2B5EF4-FFF2-40B4-BE49-F238E27FC236}">
                <a16:creationId xmlns:a16="http://schemas.microsoft.com/office/drawing/2014/main" id="{92134984-8ADA-F980-DD59-C576E3011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9EC1B9E-D70C-3E51-A3C8-FC587F69F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2C1942-CF8A-494A-B6AA-E83A84C36EA8}" type="slidenum">
              <a:rPr lang="en-GB" smtClean="0"/>
              <a:t>‹#›</a:t>
            </a:fld>
            <a:endParaRPr lang="en-GB"/>
          </a:p>
        </p:txBody>
      </p:sp>
    </p:spTree>
    <p:extLst>
      <p:ext uri="{BB962C8B-B14F-4D97-AF65-F5344CB8AC3E}">
        <p14:creationId xmlns:p14="http://schemas.microsoft.com/office/powerpoint/2010/main" val="3591440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28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8C69-3A19-E352-4A81-859A39900058}"/>
              </a:ext>
            </a:extLst>
          </p:cNvPr>
          <p:cNvSpPr>
            <a:spLocks noGrp="1"/>
          </p:cNvSpPr>
          <p:nvPr>
            <p:ph type="title"/>
          </p:nvPr>
        </p:nvSpPr>
        <p:spPr>
          <a:xfrm>
            <a:off x="838200" y="0"/>
            <a:ext cx="10515600" cy="1325563"/>
          </a:xfrm>
        </p:spPr>
        <p:txBody>
          <a:bodyPr/>
          <a:lstStyle/>
          <a:p>
            <a:r>
              <a:rPr lang="en-US" b="1" dirty="0">
                <a:solidFill>
                  <a:schemeClr val="tx2"/>
                </a:solidFill>
              </a:rPr>
              <a:t>Prayer Guidance - </a:t>
            </a:r>
            <a:endParaRPr lang="en-GB" dirty="0">
              <a:solidFill>
                <a:schemeClr val="tx2"/>
              </a:solidFill>
            </a:endParaRPr>
          </a:p>
        </p:txBody>
      </p:sp>
      <p:sp>
        <p:nvSpPr>
          <p:cNvPr id="3" name="Content Placeholder 2">
            <a:extLst>
              <a:ext uri="{FF2B5EF4-FFF2-40B4-BE49-F238E27FC236}">
                <a16:creationId xmlns:a16="http://schemas.microsoft.com/office/drawing/2014/main" id="{DA4D9983-1EFC-7627-7154-9270E346FE03}"/>
              </a:ext>
            </a:extLst>
          </p:cNvPr>
          <p:cNvSpPr>
            <a:spLocks noGrp="1"/>
          </p:cNvSpPr>
          <p:nvPr>
            <p:ph idx="1"/>
          </p:nvPr>
        </p:nvSpPr>
        <p:spPr>
          <a:xfrm>
            <a:off x="838200" y="1153886"/>
            <a:ext cx="10210800" cy="4212772"/>
          </a:xfrm>
        </p:spPr>
        <p:txBody>
          <a:bodyPr>
            <a:normAutofit fontScale="25000" lnSpcReduction="20000"/>
          </a:bodyPr>
          <a:lstStyle/>
          <a:p>
            <a:pPr lvl="0"/>
            <a:r>
              <a:rPr lang="en-US" sz="8400" b="1" dirty="0">
                <a:solidFill>
                  <a:schemeClr val="tx2"/>
                </a:solidFill>
              </a:rPr>
              <a:t>Open in surrender –</a:t>
            </a:r>
            <a:r>
              <a:rPr lang="en-US" sz="8400" dirty="0">
                <a:solidFill>
                  <a:schemeClr val="tx2"/>
                </a:solidFill>
              </a:rPr>
              <a:t> surrender all of your plans, ideas, fears and doubts. Ask God to help you to trust him if you feel that is a barrier. Ask him to show you the freedom found in relinquishing control. Ask him to reveal the areas you are struggling to let him lead in.</a:t>
            </a:r>
            <a:endParaRPr lang="en-GB" sz="8400" dirty="0">
              <a:solidFill>
                <a:schemeClr val="tx2"/>
              </a:solidFill>
            </a:endParaRPr>
          </a:p>
          <a:p>
            <a:pPr lvl="0"/>
            <a:r>
              <a:rPr lang="en-US" sz="8400" b="1" dirty="0">
                <a:solidFill>
                  <a:schemeClr val="tx2"/>
                </a:solidFill>
              </a:rPr>
              <a:t>Ask God to fill you afresh with his Spirit –</a:t>
            </a:r>
            <a:r>
              <a:rPr lang="en-US" sz="8400" dirty="0">
                <a:solidFill>
                  <a:schemeClr val="tx2"/>
                </a:solidFill>
              </a:rPr>
              <a:t> to fill you with his gifts, empowering you for the work he has for you to accomplish. Thank him for all his awesome power and love.</a:t>
            </a:r>
            <a:endParaRPr lang="en-GB" sz="8400" dirty="0">
              <a:solidFill>
                <a:schemeClr val="tx2"/>
              </a:solidFill>
            </a:endParaRPr>
          </a:p>
          <a:p>
            <a:pPr lvl="0"/>
            <a:r>
              <a:rPr lang="en-US" sz="8400" b="1" dirty="0">
                <a:solidFill>
                  <a:schemeClr val="tx2"/>
                </a:solidFill>
              </a:rPr>
              <a:t>Wait –</a:t>
            </a:r>
            <a:r>
              <a:rPr lang="en-US" sz="8400" dirty="0">
                <a:solidFill>
                  <a:schemeClr val="tx2"/>
                </a:solidFill>
              </a:rPr>
              <a:t> don’t let the discomfort of silence rob you from hearing God’s voice and feeling his presence in the stillness. </a:t>
            </a:r>
            <a:endParaRPr lang="en-GB" sz="8400" dirty="0">
              <a:solidFill>
                <a:schemeClr val="tx2"/>
              </a:solidFill>
            </a:endParaRPr>
          </a:p>
          <a:p>
            <a:pPr lvl="0"/>
            <a:r>
              <a:rPr lang="en-US" sz="8400" b="1" dirty="0">
                <a:solidFill>
                  <a:schemeClr val="tx2"/>
                </a:solidFill>
              </a:rPr>
              <a:t>Observe –</a:t>
            </a:r>
            <a:r>
              <a:rPr lang="en-US" sz="8400" dirty="0">
                <a:solidFill>
                  <a:schemeClr val="tx2"/>
                </a:solidFill>
              </a:rPr>
              <a:t> ask God to reveal to you the areas in your life and community where he is at work and wants you to partner with him in. Ask God to help you show his nature and power in your life to those who observe you. Matthew 5:16: ‘</a:t>
            </a:r>
            <a:r>
              <a:rPr lang="en-GB" sz="8400" dirty="0">
                <a:solidFill>
                  <a:schemeClr val="tx2"/>
                </a:solidFill>
              </a:rPr>
              <a:t>Let your light shine before others, that they may see your good deeds and glorify your Father in heaven.</a:t>
            </a:r>
            <a:r>
              <a:rPr lang="en-US" sz="8400" dirty="0">
                <a:solidFill>
                  <a:schemeClr val="tx2"/>
                </a:solidFill>
              </a:rPr>
              <a:t>’</a:t>
            </a:r>
            <a:endParaRPr lang="en-GB" sz="8400" dirty="0">
              <a:solidFill>
                <a:schemeClr val="tx2"/>
              </a:solidFill>
            </a:endParaRPr>
          </a:p>
          <a:p>
            <a:pPr lvl="0"/>
            <a:r>
              <a:rPr lang="en-US" sz="8400" b="1" dirty="0">
                <a:solidFill>
                  <a:schemeClr val="tx2"/>
                </a:solidFill>
              </a:rPr>
              <a:t>Act –</a:t>
            </a:r>
            <a:r>
              <a:rPr lang="en-US" sz="8400" dirty="0">
                <a:solidFill>
                  <a:schemeClr val="tx2"/>
                </a:solidFill>
              </a:rPr>
              <a:t> ask God to help you put his will into practice and for his words to turn into obedience in your life and corps. Ask God to embolden and equip you to carry out what he has spoken. Pray for unity in your corps, so that you may arise, united, for Kingdom impact.</a:t>
            </a:r>
            <a:endParaRPr lang="en-GB" sz="8400" dirty="0">
              <a:solidFill>
                <a:schemeClr val="tx2"/>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30290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19BAD-7CB2-04FF-D80E-ADA421C9B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B7E2F-77D3-5C76-5126-8D47EB26804B}"/>
              </a:ext>
            </a:extLst>
          </p:cNvPr>
          <p:cNvSpPr>
            <a:spLocks noGrp="1"/>
          </p:cNvSpPr>
          <p:nvPr>
            <p:ph type="title"/>
          </p:nvPr>
        </p:nvSpPr>
        <p:spPr/>
        <p:txBody>
          <a:bodyPr/>
          <a:lstStyle/>
          <a:p>
            <a:r>
              <a:rPr lang="en-GB" b="1" dirty="0">
                <a:solidFill>
                  <a:schemeClr val="bg1"/>
                </a:solidFill>
                <a:latin typeface="Trebuchet MS" panose="020B0603020202020204" pitchFamily="34" charset="0"/>
              </a:rPr>
              <a:t>Pentecost edit text</a:t>
            </a:r>
          </a:p>
        </p:txBody>
      </p:sp>
      <p:sp>
        <p:nvSpPr>
          <p:cNvPr id="3" name="Content Placeholder 2">
            <a:extLst>
              <a:ext uri="{FF2B5EF4-FFF2-40B4-BE49-F238E27FC236}">
                <a16:creationId xmlns:a16="http://schemas.microsoft.com/office/drawing/2014/main" id="{FC09A796-631A-BCD3-C7AA-A55721240FB7}"/>
              </a:ext>
            </a:extLst>
          </p:cNvPr>
          <p:cNvSpPr>
            <a:spLocks noGrp="1"/>
          </p:cNvSpPr>
          <p:nvPr>
            <p:ph idx="1"/>
          </p:nvPr>
        </p:nvSpPr>
        <p:spPr>
          <a:xfrm>
            <a:off x="838200" y="1825625"/>
            <a:ext cx="10422276" cy="3403921"/>
          </a:xfrm>
        </p:spPr>
        <p:txBody>
          <a:bodyPr/>
          <a:lstStyle/>
          <a:p>
            <a:pPr marL="0" indent="0">
              <a:buNone/>
            </a:pPr>
            <a:endParaRPr lang="en-GB" dirty="0">
              <a:solidFill>
                <a:schemeClr val="bg1"/>
              </a:solidFill>
            </a:endParaRPr>
          </a:p>
        </p:txBody>
      </p:sp>
    </p:spTree>
    <p:extLst>
      <p:ext uri="{BB962C8B-B14F-4D97-AF65-F5344CB8AC3E}">
        <p14:creationId xmlns:p14="http://schemas.microsoft.com/office/powerpoint/2010/main" val="54091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A037-A706-9F6C-4B6C-7512709DBD86}"/>
              </a:ext>
            </a:extLst>
          </p:cNvPr>
          <p:cNvSpPr>
            <a:spLocks noGrp="1"/>
          </p:cNvSpPr>
          <p:nvPr>
            <p:ph type="title"/>
          </p:nvPr>
        </p:nvSpPr>
        <p:spPr/>
        <p:txBody>
          <a:bodyPr/>
          <a:lstStyle/>
          <a:p>
            <a:r>
              <a:rPr lang="en-GB" b="1" dirty="0">
                <a:solidFill>
                  <a:schemeClr val="bg1"/>
                </a:solidFill>
                <a:latin typeface="Trebuchet MS" panose="020B0603020202020204" pitchFamily="34" charset="0"/>
              </a:rPr>
              <a:t>Pentecost edit text</a:t>
            </a:r>
            <a:endParaRPr lang="en-GB" dirty="0"/>
          </a:p>
        </p:txBody>
      </p:sp>
      <p:sp>
        <p:nvSpPr>
          <p:cNvPr id="3" name="Content Placeholder 2">
            <a:extLst>
              <a:ext uri="{FF2B5EF4-FFF2-40B4-BE49-F238E27FC236}">
                <a16:creationId xmlns:a16="http://schemas.microsoft.com/office/drawing/2014/main" id="{3F021F4A-22CC-355B-A062-0EF2C2A7C95D}"/>
              </a:ext>
            </a:extLst>
          </p:cNvPr>
          <p:cNvSpPr>
            <a:spLocks noGrp="1"/>
          </p:cNvSpPr>
          <p:nvPr>
            <p:ph sz="half" idx="1"/>
          </p:nvPr>
        </p:nvSpPr>
        <p:spPr>
          <a:xfrm>
            <a:off x="838200" y="1825625"/>
            <a:ext cx="4985535" cy="3475840"/>
          </a:xfrm>
        </p:spPr>
        <p:txBody>
          <a:bodyPr/>
          <a:lstStyle/>
          <a:p>
            <a:pPr marL="0" indent="0">
              <a:buNone/>
            </a:pPr>
            <a:endParaRPr lang="en-GB" dirty="0">
              <a:solidFill>
                <a:schemeClr val="bg1"/>
              </a:solidFill>
            </a:endParaRPr>
          </a:p>
        </p:txBody>
      </p:sp>
      <p:sp>
        <p:nvSpPr>
          <p:cNvPr id="4" name="Content Placeholder 3">
            <a:extLst>
              <a:ext uri="{FF2B5EF4-FFF2-40B4-BE49-F238E27FC236}">
                <a16:creationId xmlns:a16="http://schemas.microsoft.com/office/drawing/2014/main" id="{FE122995-9D3F-7648-3DD9-2607FC292FAD}"/>
              </a:ext>
            </a:extLst>
          </p:cNvPr>
          <p:cNvSpPr>
            <a:spLocks noGrp="1"/>
          </p:cNvSpPr>
          <p:nvPr>
            <p:ph sz="half" idx="2"/>
          </p:nvPr>
        </p:nvSpPr>
        <p:spPr>
          <a:xfrm>
            <a:off x="6172200" y="1825625"/>
            <a:ext cx="4985535" cy="3475840"/>
          </a:xfrm>
        </p:spPr>
        <p:txBody>
          <a:bodyPr/>
          <a:lstStyle/>
          <a:p>
            <a:pPr marL="0" indent="0">
              <a:buNone/>
            </a:pPr>
            <a:endParaRPr lang="en-GB" dirty="0">
              <a:solidFill>
                <a:schemeClr val="bg1"/>
              </a:solidFill>
            </a:endParaRPr>
          </a:p>
        </p:txBody>
      </p:sp>
    </p:spTree>
    <p:extLst>
      <p:ext uri="{BB962C8B-B14F-4D97-AF65-F5344CB8AC3E}">
        <p14:creationId xmlns:p14="http://schemas.microsoft.com/office/powerpoint/2010/main" val="20944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9C11-CE53-AFD5-6F57-CC92DB9CC269}"/>
              </a:ext>
            </a:extLst>
          </p:cNvPr>
          <p:cNvSpPr>
            <a:spLocks noGrp="1"/>
          </p:cNvSpPr>
          <p:nvPr>
            <p:ph type="title"/>
          </p:nvPr>
        </p:nvSpPr>
        <p:spPr/>
        <p:txBody>
          <a:bodyPr/>
          <a:lstStyle/>
          <a:p>
            <a:r>
              <a:rPr lang="en-GB" b="1" dirty="0">
                <a:solidFill>
                  <a:schemeClr val="bg1"/>
                </a:solidFill>
                <a:latin typeface="Trebuchet MS" panose="020B0603020202020204" pitchFamily="34" charset="0"/>
              </a:rPr>
              <a:t>Pentecost edit text</a:t>
            </a:r>
          </a:p>
        </p:txBody>
      </p:sp>
      <p:sp>
        <p:nvSpPr>
          <p:cNvPr id="3" name="Content Placeholder 2">
            <a:extLst>
              <a:ext uri="{FF2B5EF4-FFF2-40B4-BE49-F238E27FC236}">
                <a16:creationId xmlns:a16="http://schemas.microsoft.com/office/drawing/2014/main" id="{93907206-F0D9-BFC0-9175-F39F1305D6F3}"/>
              </a:ext>
            </a:extLst>
          </p:cNvPr>
          <p:cNvSpPr>
            <a:spLocks noGrp="1"/>
          </p:cNvSpPr>
          <p:nvPr>
            <p:ph sz="half" idx="1"/>
          </p:nvPr>
        </p:nvSpPr>
        <p:spPr>
          <a:xfrm>
            <a:off x="838200" y="1825625"/>
            <a:ext cx="10237342" cy="3568308"/>
          </a:xfrm>
        </p:spPr>
        <p:txBody>
          <a:bodyPr/>
          <a:lstStyle/>
          <a:p>
            <a:pPr marL="0" indent="0">
              <a:buNone/>
            </a:pPr>
            <a:endParaRPr lang="en-GB" dirty="0">
              <a:solidFill>
                <a:schemeClr val="bg1"/>
              </a:solidFill>
            </a:endParaRPr>
          </a:p>
        </p:txBody>
      </p:sp>
    </p:spTree>
    <p:extLst>
      <p:ext uri="{BB962C8B-B14F-4D97-AF65-F5344CB8AC3E}">
        <p14:creationId xmlns:p14="http://schemas.microsoft.com/office/powerpoint/2010/main" val="768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E1A91-3C32-76CB-419F-03D7DCDCE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6BA99-CB5E-6DA1-E2F3-8CDAB737C8FA}"/>
              </a:ext>
            </a:extLst>
          </p:cNvPr>
          <p:cNvSpPr>
            <a:spLocks noGrp="1"/>
          </p:cNvSpPr>
          <p:nvPr>
            <p:ph type="title"/>
          </p:nvPr>
        </p:nvSpPr>
        <p:spPr/>
        <p:txBody>
          <a:bodyPr/>
          <a:lstStyle/>
          <a:p>
            <a:r>
              <a:rPr lang="en-GB" b="1" dirty="0">
                <a:solidFill>
                  <a:schemeClr val="bg1"/>
                </a:solidFill>
                <a:latin typeface="Trebuchet MS" panose="020B0603020202020204" pitchFamily="34" charset="0"/>
              </a:rPr>
              <a:t>Pentecost edit text</a:t>
            </a:r>
          </a:p>
        </p:txBody>
      </p:sp>
      <p:sp>
        <p:nvSpPr>
          <p:cNvPr id="3" name="Content Placeholder 2">
            <a:extLst>
              <a:ext uri="{FF2B5EF4-FFF2-40B4-BE49-F238E27FC236}">
                <a16:creationId xmlns:a16="http://schemas.microsoft.com/office/drawing/2014/main" id="{07EF8C36-D4C9-26BF-4E40-A124DF57139B}"/>
              </a:ext>
            </a:extLst>
          </p:cNvPr>
          <p:cNvSpPr>
            <a:spLocks noGrp="1"/>
          </p:cNvSpPr>
          <p:nvPr>
            <p:ph sz="half" idx="1"/>
          </p:nvPr>
        </p:nvSpPr>
        <p:spPr/>
        <p:txBody>
          <a:bodyPr/>
          <a:lstStyle/>
          <a:p>
            <a:pPr marL="0" indent="0">
              <a:buNone/>
            </a:pPr>
            <a:endParaRPr lang="en-GB" dirty="0">
              <a:solidFill>
                <a:schemeClr val="bg1"/>
              </a:solidFill>
            </a:endParaRPr>
          </a:p>
        </p:txBody>
      </p:sp>
      <p:sp>
        <p:nvSpPr>
          <p:cNvPr id="4" name="Content Placeholder 3">
            <a:extLst>
              <a:ext uri="{FF2B5EF4-FFF2-40B4-BE49-F238E27FC236}">
                <a16:creationId xmlns:a16="http://schemas.microsoft.com/office/drawing/2014/main" id="{13F5B0C7-C1BF-2425-6AF7-8C07887E12ED}"/>
              </a:ext>
            </a:extLst>
          </p:cNvPr>
          <p:cNvSpPr>
            <a:spLocks noGrp="1"/>
          </p:cNvSpPr>
          <p:nvPr>
            <p:ph sz="half" idx="2"/>
          </p:nvPr>
        </p:nvSpPr>
        <p:spPr/>
        <p:txBody>
          <a:bodyPr/>
          <a:lstStyle/>
          <a:p>
            <a:pPr marL="0" indent="0">
              <a:buNone/>
            </a:pPr>
            <a:endParaRPr lang="en-GB" dirty="0">
              <a:solidFill>
                <a:schemeClr val="bg1"/>
              </a:solidFill>
            </a:endParaRPr>
          </a:p>
        </p:txBody>
      </p:sp>
    </p:spTree>
    <p:extLst>
      <p:ext uri="{BB962C8B-B14F-4D97-AF65-F5344CB8AC3E}">
        <p14:creationId xmlns:p14="http://schemas.microsoft.com/office/powerpoint/2010/main" val="2448609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269</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Aptos</vt:lpstr>
      <vt:lpstr>Aptos Display</vt:lpstr>
      <vt:lpstr>Arial</vt:lpstr>
      <vt:lpstr>Trebuchet MS</vt:lpstr>
      <vt:lpstr>Office Theme</vt:lpstr>
      <vt:lpstr>Custom Design</vt:lpstr>
      <vt:lpstr>1_Custom Design</vt:lpstr>
      <vt:lpstr>PowerPoint Presentation</vt:lpstr>
      <vt:lpstr>Prayer Guidance - </vt:lpstr>
      <vt:lpstr>Pentecost edit text</vt:lpstr>
      <vt:lpstr>Pentecost edit text</vt:lpstr>
      <vt:lpstr>Pentecost edit text</vt:lpstr>
      <vt:lpstr>Pentecost edit text</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Abigail Pitt</dc:creator>
  <cp:lastModifiedBy>Saffron Jenkinson</cp:lastModifiedBy>
  <cp:revision>3</cp:revision>
  <dcterms:created xsi:type="dcterms:W3CDTF">2026-03-30T13:41:06Z</dcterms:created>
  <dcterms:modified xsi:type="dcterms:W3CDTF">2026-04-07T11:35:32Z</dcterms:modified>
</cp:coreProperties>
</file>